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notesSlides/notesSlide15.xml" ContentType="application/vnd.openxmlformats-officedocument.presentationml.notesSlid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16.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notesSlides/notesSlide17.xml" ContentType="application/vnd.openxmlformats-officedocument.presentationml.notesSlide+xml"/>
  <Override PartName="/ppt/ink/ink173.xml" ContentType="application/inkml+xml"/>
  <Override PartName="/ppt/ink/ink174.xml" ContentType="application/inkml+xml"/>
  <Override PartName="/ppt/ink/ink175.xml" ContentType="application/inkml+xml"/>
  <Override PartName="/ppt/notesSlides/notesSlide18.xml" ContentType="application/vnd.openxmlformats-officedocument.presentationml.notesSlide+xml"/>
  <Override PartName="/ppt/ink/ink176.xml" ContentType="application/inkml+xml"/>
  <Override PartName="/ppt/ink/ink177.xml" ContentType="application/inkml+xml"/>
  <Override PartName="/ppt/ink/ink178.xml" ContentType="application/inkml+xml"/>
  <Override PartName="/ppt/notesSlides/notesSlide19.xml" ContentType="application/vnd.openxmlformats-officedocument.presentationml.notesSlide+xml"/>
  <Override PartName="/ppt/ink/ink179.xml" ContentType="application/inkml+xml"/>
  <Override PartName="/ppt/ink/ink180.xml" ContentType="application/inkml+xml"/>
  <Override PartName="/ppt/ink/ink181.xml" ContentType="application/inkml+xml"/>
  <Override PartName="/ppt/notesSlides/notesSlide20.xml" ContentType="application/vnd.openxmlformats-officedocument.presentationml.notesSlide+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21.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notesSlides/notesSlide22.xml" ContentType="application/vnd.openxmlformats-officedocument.presentationml.notesSlide+xml"/>
  <Override PartName="/ppt/ink/ink240.xml" ContentType="application/inkml+xml"/>
  <Override PartName="/ppt/ink/ink241.xml" ContentType="application/inkml+xml"/>
  <Override PartName="/ppt/ink/ink242.xml" ContentType="application/inkml+xml"/>
  <Override PartName="/ppt/notesSlides/notesSlide23.xml" ContentType="application/vnd.openxmlformats-officedocument.presentationml.notesSlide+xml"/>
  <Override PartName="/ppt/ink/ink243.xml" ContentType="application/inkml+xml"/>
  <Override PartName="/ppt/ink/ink244.xml" ContentType="application/inkml+xml"/>
  <Override PartName="/ppt/ink/ink245.xml" ContentType="application/inkml+xml"/>
  <Override PartName="/ppt/notesSlides/notesSlide24.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notesSlides/notesSlide25.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notesSlides/notesSlide26.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notesSlides/notesSlide27.xml" ContentType="application/vnd.openxmlformats-officedocument.presentationml.notesSlide+xml"/>
  <Override PartName="/ppt/ink/ink255.xml" ContentType="application/inkml+xml"/>
  <Override PartName="/ppt/ink/ink256.xml" ContentType="application/inkml+xml"/>
  <Override PartName="/ppt/ink/ink257.xml" ContentType="application/inkml+xml"/>
  <Override PartName="/ppt/notesSlides/notesSlide28.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notesSlides/notesSlide29.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notesSlides/notesSlide30.xml" ContentType="application/vnd.openxmlformats-officedocument.presentationml.notesSlide+xml"/>
  <Override PartName="/ppt/ink/ink264.xml" ContentType="application/inkml+xml"/>
  <Override PartName="/ppt/ink/ink265.xml" ContentType="application/inkml+xml"/>
  <Override PartName="/ppt/ink/ink266.xml" ContentType="application/inkml+xml"/>
  <Override PartName="/ppt/notesSlides/notesSlide31.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notesSlides/notesSlide32.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notesSlides/notesSlide33.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notesSlides/notesSlide34.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notesSlides/notesSlide35.xml" ContentType="application/vnd.openxmlformats-officedocument.presentationml.notesSlide+xml"/>
  <Override PartName="/ppt/ink/ink279.xml" ContentType="application/inkml+xml"/>
  <Override PartName="/ppt/ink/ink280.xml" ContentType="application/inkml+xml"/>
  <Override PartName="/ppt/ink/ink281.xml" ContentType="application/inkml+xml"/>
  <Override PartName="/ppt/notesSlides/notesSlide36.xml" ContentType="application/vnd.openxmlformats-officedocument.presentationml.notesSlide+xml"/>
  <Override PartName="/ppt/ink/ink282.xml" ContentType="application/inkml+xml"/>
  <Override PartName="/ppt/ink/ink283.xml" ContentType="application/inkml+xml"/>
  <Override PartName="/ppt/ink/ink284.xml" ContentType="application/inkml+xml"/>
  <Override PartName="/ppt/notesSlides/notesSlide37.xml" ContentType="application/vnd.openxmlformats-officedocument.presentationml.notesSlide+xml"/>
  <Override PartName="/ppt/ink/ink285.xml" ContentType="application/inkml+xml"/>
  <Override PartName="/ppt/ink/ink286.xml" ContentType="application/inkml+xml"/>
  <Override PartName="/ppt/ink/ink287.xml" ContentType="application/inkml+xml"/>
  <Override PartName="/ppt/notesSlides/notesSlide38.xml" ContentType="application/vnd.openxmlformats-officedocument.presentationml.notesSlide+xml"/>
  <Override PartName="/ppt/ink/ink288.xml" ContentType="application/inkml+xml"/>
  <Override PartName="/ppt/ink/ink289.xml" ContentType="application/inkml+xml"/>
  <Override PartName="/ppt/ink/ink290.xml" ContentType="application/inkml+xml"/>
  <Override PartName="/ppt/notesSlides/notesSlide39.xml" ContentType="application/vnd.openxmlformats-officedocument.presentationml.notesSlide+xml"/>
  <Override PartName="/ppt/ink/ink291.xml" ContentType="application/inkml+xml"/>
  <Override PartName="/ppt/ink/ink292.xml" ContentType="application/inkml+xml"/>
  <Override PartName="/ppt/ink/ink293.xml" ContentType="application/inkml+xml"/>
  <Override PartName="/ppt/notesSlides/notesSlide40.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notesSlides/notesSlide41.xml" ContentType="application/vnd.openxmlformats-officedocument.presentationml.notesSlide+xml"/>
  <Override PartName="/ppt/ink/ink297.xml" ContentType="application/inkml+xml"/>
  <Override PartName="/ppt/ink/ink298.xml" ContentType="application/inkml+xml"/>
  <Override PartName="/ppt/ink/ink299.xml" ContentType="application/inkml+xml"/>
  <Override PartName="/ppt/notesSlides/notesSlide42.xml" ContentType="application/vnd.openxmlformats-officedocument.presentationml.notesSlide+xml"/>
  <Override PartName="/ppt/ink/ink300.xml" ContentType="application/inkml+xml"/>
  <Override PartName="/ppt/ink/ink301.xml" ContentType="application/inkml+xml"/>
  <Override PartName="/ppt/ink/ink302.xml" ContentType="application/inkml+xml"/>
  <Override PartName="/ppt/notesSlides/notesSlide43.xml" ContentType="application/vnd.openxmlformats-officedocument.presentationml.notesSlide+xml"/>
  <Override PartName="/ppt/ink/ink303.xml" ContentType="application/inkml+xml"/>
  <Override PartName="/ppt/ink/ink304.xml" ContentType="application/inkml+xml"/>
  <Override PartName="/ppt/ink/ink305.xml" ContentType="application/inkml+xml"/>
  <Override PartName="/ppt/notesSlides/notesSlide44.xml" ContentType="application/vnd.openxmlformats-officedocument.presentationml.notesSlide+xml"/>
  <Override PartName="/ppt/ink/ink306.xml" ContentType="application/inkml+xml"/>
  <Override PartName="/ppt/ink/ink307.xml" ContentType="application/inkml+xml"/>
  <Override PartName="/ppt/ink/ink308.xml" ContentType="application/inkml+xml"/>
  <Override PartName="/ppt/notesSlides/notesSlide45.xml" ContentType="application/vnd.openxmlformats-officedocument.presentationml.notesSlide+xml"/>
  <Override PartName="/ppt/ink/ink309.xml" ContentType="application/inkml+xml"/>
  <Override PartName="/ppt/ink/ink310.xml" ContentType="application/inkml+xml"/>
  <Override PartName="/ppt/ink/ink311.xml" ContentType="application/inkml+xml"/>
  <Override PartName="/ppt/notesSlides/notesSlide46.xml" ContentType="application/vnd.openxmlformats-officedocument.presentationml.notesSlide+xml"/>
  <Override PartName="/ppt/ink/ink312.xml" ContentType="application/inkml+xml"/>
  <Override PartName="/ppt/ink/ink313.xml" ContentType="application/inkml+xml"/>
  <Override PartName="/ppt/ink/ink314.xml" ContentType="application/inkml+xml"/>
  <Override PartName="/ppt/notesSlides/notesSlide47.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notesSlides/notesSlide48.xml" ContentType="application/vnd.openxmlformats-officedocument.presentationml.notesSlide+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notesSlides/notesSlide49.xml" ContentType="application/vnd.openxmlformats-officedocument.presentationml.notesSlide+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notesSlides/notesSlide50.xml" ContentType="application/vnd.openxmlformats-officedocument.presentationml.notesSlide+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notesSlides/notesSlide51.xml" ContentType="application/vnd.openxmlformats-officedocument.presentationml.notesSlide+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notesSlides/notesSlide52.xml" ContentType="application/vnd.openxmlformats-officedocument.presentationml.notesSlide+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notesSlides/notesSlide53.xml" ContentType="application/vnd.openxmlformats-officedocument.presentationml.notesSlide+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notesSlides/notesSlide54.xml" ContentType="application/vnd.openxmlformats-officedocument.presentationml.notesSlide+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notesSlides/notesSlide55.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notesSlides/notesSlide56.xml" ContentType="application/vnd.openxmlformats-officedocument.presentationml.notesSlide+xml"/>
  <Override PartName="/ppt/ink/ink355.xml" ContentType="application/inkml+xml"/>
  <Override PartName="/ppt/ink/ink356.xml" ContentType="application/inkml+xml"/>
  <Override PartName="/ppt/ink/ink357.xml" ContentType="application/inkml+xml"/>
  <Override PartName="/ppt/notesSlides/notesSlide57.xml" ContentType="application/vnd.openxmlformats-officedocument.presentationml.notesSlide+xml"/>
  <Override PartName="/ppt/ink/ink358.xml" ContentType="application/inkml+xml"/>
  <Override PartName="/ppt/ink/ink359.xml" ContentType="application/inkml+xml"/>
  <Override PartName="/ppt/ink/ink360.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361.xml" ContentType="application/inkml+xml"/>
  <Override PartName="/ppt/ink/ink362.xml" ContentType="application/inkml+xml"/>
  <Override PartName="/ppt/ink/ink363.xml" ContentType="application/inkml+xml"/>
  <Override PartName="/ppt/notesSlides/notesSlide67.xml" ContentType="application/vnd.openxmlformats-officedocument.presentationml.notesSlide+xml"/>
  <Override PartName="/ppt/ink/ink364.xml" ContentType="application/inkml+xml"/>
  <Override PartName="/ppt/ink/ink365.xml" ContentType="application/inkml+xml"/>
  <Override PartName="/ppt/ink/ink366.xml" ContentType="application/inkml+xml"/>
  <Override PartName="/ppt/notesSlides/notesSlide68.xml" ContentType="application/vnd.openxmlformats-officedocument.presentationml.notesSlide+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69.xml" ContentType="application/vnd.openxmlformats-officedocument.presentationml.notesSlide+xml"/>
  <Override PartName="/ppt/ink/ink446.xml" ContentType="application/inkml+xml"/>
  <Override PartName="/ppt/ink/ink447.xml" ContentType="application/inkml+xml"/>
  <Override PartName="/ppt/ink/ink448.xml" ContentType="application/inkml+xml"/>
  <Override PartName="/ppt/notesSlides/notesSlide70.xml" ContentType="application/vnd.openxmlformats-officedocument.presentationml.notesSlide+xml"/>
  <Override PartName="/ppt/ink/ink449.xml" ContentType="application/inkml+xml"/>
  <Override PartName="/ppt/ink/ink450.xml" ContentType="application/inkml+xml"/>
  <Override PartName="/ppt/ink/ink451.xml" ContentType="application/inkml+xml"/>
  <Override PartName="/ppt/notesSlides/notesSlide7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notesSlides/notesSlide72.xml" ContentType="application/vnd.openxmlformats-officedocument.presentationml.notesSlide+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notesSlides/notesSlide73.xml" ContentType="application/vnd.openxmlformats-officedocument.presentationml.notesSlide+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notesSlides/notesSlide74.xml" ContentType="application/vnd.openxmlformats-officedocument.presentationml.notesSlide+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notesSlides/notesSlide75.xml" ContentType="application/vnd.openxmlformats-officedocument.presentationml.notesSlide+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notesSlides/notesSlide76.xml" ContentType="application/vnd.openxmlformats-officedocument.presentationml.notesSlide+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notesSlides/notesSlide77.xml" ContentType="application/vnd.openxmlformats-officedocument.presentationml.notesSlide+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notesSlides/notesSlide78.xml" ContentType="application/vnd.openxmlformats-officedocument.presentationml.notesSlide+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notesSlides/notesSlide79.xml" ContentType="application/vnd.openxmlformats-officedocument.presentationml.notesSlide+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notesSlides/notesSlide80.xml" ContentType="application/vnd.openxmlformats-officedocument.presentationml.notesSlide+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notesSlides/notesSlide81.xml" ContentType="application/vnd.openxmlformats-officedocument.presentationml.notesSlide+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notesSlides/notesSlide82.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notesSlides/notesSlide83.xml" ContentType="application/vnd.openxmlformats-officedocument.presentationml.notesSlide+xml"/>
  <Override PartName="/ppt/ink/ink560.xml" ContentType="application/inkml+xml"/>
  <Override PartName="/ppt/ink/ink561.xml" ContentType="application/inkml+xml"/>
  <Override PartName="/ppt/ink/ink562.xml" ContentType="application/inkml+xml"/>
  <Override PartName="/ppt/notesSlides/notesSlide84.xml" ContentType="application/vnd.openxmlformats-officedocument.presentationml.notesSlide+xml"/>
  <Override PartName="/ppt/ink/ink563.xml" ContentType="application/inkml+xml"/>
  <Override PartName="/ppt/ink/ink564.xml" ContentType="application/inkml+xml"/>
  <Override PartName="/ppt/ink/ink565.xml" ContentType="application/inkml+xml"/>
  <Override PartName="/ppt/notesSlides/notesSlide85.xml" ContentType="application/vnd.openxmlformats-officedocument.presentationml.notesSlide+xml"/>
  <Override PartName="/ppt/ink/ink566.xml" ContentType="application/inkml+xml"/>
  <Override PartName="/ppt/ink/ink567.xml" ContentType="application/inkml+xml"/>
  <Override PartName="/ppt/ink/ink568.xml" ContentType="application/inkml+xml"/>
  <Override PartName="/ppt/notesSlides/notesSlide86.xml" ContentType="application/vnd.openxmlformats-officedocument.presentationml.notesSlide+xml"/>
  <Override PartName="/ppt/ink/ink569.xml" ContentType="application/inkml+xml"/>
  <Override PartName="/ppt/ink/ink570.xml" ContentType="application/inkml+xml"/>
  <Override PartName="/ppt/ink/ink571.xml" ContentType="application/inkml+xml"/>
  <Override PartName="/ppt/notesSlides/notesSlide87.xml" ContentType="application/vnd.openxmlformats-officedocument.presentationml.notesSlide+xml"/>
  <Override PartName="/ppt/ink/ink572.xml" ContentType="application/inkml+xml"/>
  <Override PartName="/ppt/ink/ink573.xml" ContentType="application/inkml+xml"/>
  <Override PartName="/ppt/ink/ink574.xml" ContentType="application/inkml+xml"/>
  <Override PartName="/ppt/notesSlides/notesSlide88.xml" ContentType="application/vnd.openxmlformats-officedocument.presentationml.notesSlide+xml"/>
  <Override PartName="/ppt/ink/ink575.xml" ContentType="application/inkml+xml"/>
  <Override PartName="/ppt/ink/ink576.xml" ContentType="application/inkml+xml"/>
  <Override PartName="/ppt/ink/ink577.xml" ContentType="application/inkml+xml"/>
  <Override PartName="/ppt/notesSlides/notesSlide89.xml" ContentType="application/vnd.openxmlformats-officedocument.presentationml.notesSlide+xml"/>
  <Override PartName="/ppt/ink/ink578.xml" ContentType="application/inkml+xml"/>
  <Override PartName="/ppt/ink/ink579.xml" ContentType="application/inkml+xml"/>
  <Override PartName="/ppt/ink/ink580.xml" ContentType="application/inkml+xml"/>
  <Override PartName="/ppt/notesSlides/notesSlide90.xml" ContentType="application/vnd.openxmlformats-officedocument.presentationml.notesSlide+xml"/>
  <Override PartName="/ppt/ink/ink581.xml" ContentType="application/inkml+xml"/>
  <Override PartName="/ppt/ink/ink582.xml" ContentType="application/inkml+xml"/>
  <Override PartName="/ppt/notesSlides/notesSlide91.xml" ContentType="application/vnd.openxmlformats-officedocument.presentationml.notesSlide+xml"/>
  <Override PartName="/ppt/ink/ink583.xml" ContentType="application/inkml+xml"/>
  <Override PartName="/ppt/ink/ink584.xml" ContentType="application/inkml+xml"/>
  <Override PartName="/ppt/ink/ink585.xml" ContentType="application/inkml+xml"/>
  <Override PartName="/ppt/notesSlides/notesSlide92.xml" ContentType="application/vnd.openxmlformats-officedocument.presentationml.notesSlide+xml"/>
  <Override PartName="/ppt/ink/ink586.xml" ContentType="application/inkml+xml"/>
  <Override PartName="/ppt/ink/ink587.xml" ContentType="application/inkml+xml"/>
  <Override PartName="/ppt/ink/ink588.xml" ContentType="application/inkml+xml"/>
  <Override PartName="/ppt/notesSlides/notesSlide93.xml" ContentType="application/vnd.openxmlformats-officedocument.presentationml.notesSlide+xml"/>
  <Override PartName="/ppt/ink/ink589.xml" ContentType="application/inkml+xml"/>
  <Override PartName="/ppt/ink/ink590.xml" ContentType="application/inkml+xml"/>
  <Override PartName="/ppt/ink/ink591.xml" ContentType="application/inkml+xml"/>
  <Override PartName="/ppt/notesSlides/notesSlide94.xml" ContentType="application/vnd.openxmlformats-officedocument.presentationml.notesSlide+xml"/>
  <Override PartName="/ppt/ink/ink592.xml" ContentType="application/inkml+xml"/>
  <Override PartName="/ppt/ink/ink593.xml" ContentType="application/inkml+xml"/>
  <Override PartName="/ppt/ink/ink594.xml" ContentType="application/inkml+xml"/>
  <Override PartName="/ppt/notesSlides/notesSlide95.xml" ContentType="application/vnd.openxmlformats-officedocument.presentationml.notesSlide+xml"/>
  <Override PartName="/ppt/ink/ink595.xml" ContentType="application/inkml+xml"/>
  <Override PartName="/ppt/ink/ink596.xml" ContentType="application/inkml+xml"/>
  <Override PartName="/ppt/ink/ink597.xml" ContentType="application/inkml+xml"/>
  <Override PartName="/ppt/notesSlides/notesSlide96.xml" ContentType="application/vnd.openxmlformats-officedocument.presentationml.notesSlide+xml"/>
  <Override PartName="/ppt/ink/ink598.xml" ContentType="application/inkml+xml"/>
  <Override PartName="/ppt/ink/ink599.xml" ContentType="application/inkml+xml"/>
  <Override PartName="/ppt/ink/ink600.xml" ContentType="application/inkml+xml"/>
  <Override PartName="/ppt/notesSlides/notesSlide97.xml" ContentType="application/vnd.openxmlformats-officedocument.presentationml.notesSlide+xml"/>
  <Override PartName="/ppt/ink/ink601.xml" ContentType="application/inkml+xml"/>
  <Override PartName="/ppt/ink/ink602.xml" ContentType="application/inkml+xml"/>
  <Override PartName="/ppt/ink/ink603.xml" ContentType="application/inkml+xml"/>
  <Override PartName="/ppt/notesSlides/notesSlide98.xml" ContentType="application/vnd.openxmlformats-officedocument.presentationml.notesSlide+xml"/>
  <Override PartName="/ppt/ink/ink604.xml" ContentType="application/inkml+xml"/>
  <Override PartName="/ppt/ink/ink605.xml" ContentType="application/inkml+xml"/>
  <Override PartName="/ppt/ink/ink60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45"/>
  </p:notesMasterIdLst>
  <p:handoutMasterIdLst>
    <p:handoutMasterId r:id="rId146"/>
  </p:handoutMasterIdLst>
  <p:sldIdLst>
    <p:sldId id="278" r:id="rId5"/>
    <p:sldId id="282" r:id="rId6"/>
    <p:sldId id="385" r:id="rId7"/>
    <p:sldId id="427" r:id="rId8"/>
    <p:sldId id="261" r:id="rId9"/>
    <p:sldId id="262" r:id="rId10"/>
    <p:sldId id="294" r:id="rId11"/>
    <p:sldId id="302" r:id="rId12"/>
    <p:sldId id="301" r:id="rId13"/>
    <p:sldId id="303" r:id="rId14"/>
    <p:sldId id="304" r:id="rId15"/>
    <p:sldId id="277" r:id="rId16"/>
    <p:sldId id="298" r:id="rId17"/>
    <p:sldId id="299" r:id="rId18"/>
    <p:sldId id="351" r:id="rId19"/>
    <p:sldId id="445" r:id="rId20"/>
    <p:sldId id="444" r:id="rId21"/>
    <p:sldId id="300" r:id="rId22"/>
    <p:sldId id="310" r:id="rId23"/>
    <p:sldId id="313" r:id="rId24"/>
    <p:sldId id="296" r:id="rId25"/>
    <p:sldId id="297" r:id="rId26"/>
    <p:sldId id="305" r:id="rId27"/>
    <p:sldId id="306" r:id="rId28"/>
    <p:sldId id="307" r:id="rId29"/>
    <p:sldId id="311" r:id="rId30"/>
    <p:sldId id="312" r:id="rId31"/>
    <p:sldId id="315" r:id="rId32"/>
    <p:sldId id="316" r:id="rId33"/>
    <p:sldId id="317" r:id="rId34"/>
    <p:sldId id="319" r:id="rId35"/>
    <p:sldId id="318" r:id="rId36"/>
    <p:sldId id="320" r:id="rId37"/>
    <p:sldId id="308" r:id="rId38"/>
    <p:sldId id="309" r:id="rId39"/>
    <p:sldId id="295" r:id="rId40"/>
    <p:sldId id="314" r:id="rId41"/>
    <p:sldId id="321" r:id="rId42"/>
    <p:sldId id="323" r:id="rId43"/>
    <p:sldId id="322" r:id="rId44"/>
    <p:sldId id="324" r:id="rId45"/>
    <p:sldId id="325" r:id="rId46"/>
    <p:sldId id="327" r:id="rId47"/>
    <p:sldId id="326" r:id="rId48"/>
    <p:sldId id="334" r:id="rId49"/>
    <p:sldId id="328" r:id="rId50"/>
    <p:sldId id="329" r:id="rId51"/>
    <p:sldId id="330" r:id="rId52"/>
    <p:sldId id="331" r:id="rId53"/>
    <p:sldId id="332" r:id="rId54"/>
    <p:sldId id="333" r:id="rId55"/>
    <p:sldId id="336" r:id="rId56"/>
    <p:sldId id="335" r:id="rId57"/>
    <p:sldId id="337" r:id="rId58"/>
    <p:sldId id="338" r:id="rId59"/>
    <p:sldId id="349" r:id="rId60"/>
    <p:sldId id="339" r:id="rId61"/>
    <p:sldId id="340" r:id="rId62"/>
    <p:sldId id="341" r:id="rId63"/>
    <p:sldId id="342" r:id="rId64"/>
    <p:sldId id="343" r:id="rId65"/>
    <p:sldId id="344" r:id="rId66"/>
    <p:sldId id="345" r:id="rId67"/>
    <p:sldId id="346" r:id="rId68"/>
    <p:sldId id="347" r:id="rId69"/>
    <p:sldId id="348" r:id="rId70"/>
    <p:sldId id="350" r:id="rId71"/>
    <p:sldId id="352" r:id="rId72"/>
    <p:sldId id="353" r:id="rId73"/>
    <p:sldId id="354" r:id="rId74"/>
    <p:sldId id="355" r:id="rId75"/>
    <p:sldId id="357" r:id="rId76"/>
    <p:sldId id="356" r:id="rId77"/>
    <p:sldId id="358" r:id="rId78"/>
    <p:sldId id="359" r:id="rId79"/>
    <p:sldId id="360" r:id="rId80"/>
    <p:sldId id="361" r:id="rId81"/>
    <p:sldId id="362" r:id="rId82"/>
    <p:sldId id="363" r:id="rId83"/>
    <p:sldId id="365" r:id="rId84"/>
    <p:sldId id="428" r:id="rId85"/>
    <p:sldId id="443" r:id="rId86"/>
    <p:sldId id="364" r:id="rId87"/>
    <p:sldId id="366" r:id="rId88"/>
    <p:sldId id="367" r:id="rId89"/>
    <p:sldId id="369" r:id="rId90"/>
    <p:sldId id="370" r:id="rId91"/>
    <p:sldId id="371" r:id="rId92"/>
    <p:sldId id="386"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16" r:id="rId106"/>
    <p:sldId id="417" r:id="rId107"/>
    <p:sldId id="418" r:id="rId108"/>
    <p:sldId id="419" r:id="rId109"/>
    <p:sldId id="420"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421" r:id="rId123"/>
    <p:sldId id="384" r:id="rId124"/>
    <p:sldId id="422" r:id="rId125"/>
    <p:sldId id="423" r:id="rId126"/>
    <p:sldId id="424" r:id="rId127"/>
    <p:sldId id="425" r:id="rId128"/>
    <p:sldId id="426" r:id="rId129"/>
    <p:sldId id="429" r:id="rId130"/>
    <p:sldId id="430" r:id="rId131"/>
    <p:sldId id="431" r:id="rId132"/>
    <p:sldId id="433" r:id="rId133"/>
    <p:sldId id="432" r:id="rId134"/>
    <p:sldId id="434" r:id="rId135"/>
    <p:sldId id="435" r:id="rId136"/>
    <p:sldId id="436" r:id="rId137"/>
    <p:sldId id="437" r:id="rId138"/>
    <p:sldId id="438" r:id="rId139"/>
    <p:sldId id="439" r:id="rId140"/>
    <p:sldId id="440" r:id="rId141"/>
    <p:sldId id="441" r:id="rId142"/>
    <p:sldId id="442" r:id="rId143"/>
    <p:sldId id="292"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748BBC-A932-4E41-9C1D-0BA22BE7E1F1}" v="652" dt="2025-06-07T03:31:37.054"/>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232" y="43"/>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heme" Target="theme/theme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6/5/2025</a:t>
            </a:fld>
            <a:endParaRPr lang="en-US"/>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5T01:30:27.324"/>
    </inkml:context>
    <inkml:brush xml:id="br0">
      <inkml:brushProperty name="width" value="0.1" units="cm"/>
      <inkml:brushProperty name="height" value="0.1" units="cm"/>
      <inkml:brushProperty name="color" value="#33CCFF"/>
    </inkml:brush>
  </inkml:definitions>
  <inkml:trace contextRef="#ctx0" brushRef="#br0">33 3 2400,'-9'-3'4992,"4"3"-5504,-3 0 224,-3 0-2976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2.115"/>
    </inkml:context>
    <inkml:brush xml:id="br0">
      <inkml:brushProperty name="width" value="0.1" units="cm"/>
      <inkml:brushProperty name="height" value="0.1" units="cm"/>
      <inkml:brushProperty name="color" value="#E71224"/>
    </inkml:brush>
  </inkml:definitions>
  <inkml:trace contextRef="#ctx0" brushRef="#br0">298 312 3808,'-62'0'3018,"61"0"-2935,0 0 0,0 0 0,0 0 0,0 0 0,0 0 0,0-1 0,0 1 0,0 0-1,0-1 1,0 1 0,0-1 0,0 1 0,1-1 0,-1 1 0,0-1 0,-1-1 0,-2 0 235,3 1-227,0-1 0,0 1 0,-1 0 0,1 0 0,0-1 0,0 1 0,0-1-1,0 1 1,1-1 0,-1 1 0,0-1 0,1 1 0,-1-1 0,1 0-1,-1 1 1,1-1 0,0 0 0,-1-3 0,1-2 251,0 1 0,2-15-1,0 6 3,2 0-1,-1 0 1,2 0-1,0 1 1,10-23-1,-10 29-213,0-1-1,0 0 0,1 1 1,0 0-1,1 0 0,-1 1 1,1 0-1,1 0 1,12-10-1,-12 12-97,0 0 0,1 0 0,-1 1 0,1 0 0,0 0 0,0 1 1,10-2-1,-14 4 1,1 0 0,-1 1 0,0 0 1,0 0-1,1 0 0,-1 0 1,0 1-1,0 0 0,0 0 0,0 1 1,0-1-1,0 1 0,0 0 1,0 0-1,4 3 0,-1 0 11,-1 1 1,1-1-1,-1 1 0,0 0 0,0 1 0,-1 0 1,0 0-1,0 0 0,-1 1 0,0-1 0,0 1 0,-1 1 1,0-1-1,0 1 0,-1-1 0,0 1 0,0 0 1,-1 0-1,-1 0 0,2 15 0,-3-16-29,1 0 0,-1-1 0,-1 1 0,0 0 0,0 0 0,0-1 0,-1 1 0,0 0 0,-4 8-1,-1-1 23,-2-1-1,0 0 0,-17 20 0,-37 35-37,-64 54 382,75-74-202,32-30-141,-16 16-230,-63 46 0,95-78 78,0 0 1,0 0-1,0-1 1,0 1-1,-1-1 1,1 0-1,-1 0 1,1-1-1,-1 1 1,0-1-1,0 0 1,0 0-1,-7 0 1,10-1-48,1 0 0,-1 0 0,0 0 1,1 0-1,-1-1 0,1 1 0,-1 0 1,0-1-1,1 1 0,-1-1 0,1 1 1,-1-1-1,1 0 0,-1 1 1,1-1-1,-1 0 0,1 0 0,0 0 1,0 0-1,-1-1 0,1 1 0,0 0 1,0 0-1,0-1 0,0 1 1,0 0-1,1-1 0,-2-2 0,-6-16-2153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5.213"/>
    </inkml:context>
    <inkml:brush xml:id="br0">
      <inkml:brushProperty name="width" value="0.1" units="cm"/>
      <inkml:brushProperty name="height" value="0.1" units="cm"/>
      <inkml:brushProperty name="color" value="#E71224"/>
    </inkml:brush>
  </inkml:definitions>
  <inkml:trace contextRef="#ctx0" brushRef="#br0">536 49 2304,'0'-2'102,"0"1"0,-1-1 0,1 0 0,0 1 0,-1-1 0,1 0 0,-1 1 0,0-1 1,1 1-1,-1-1 0,0 1 0,-1-2 0,-3-6 859,4 8-854,1 0 0,-1 1 0,0-1 0,1 0 0,-1 1 0,0-1 0,1 1 0,-1-1 0,0 1 0,0-1 0,0 1 0,0-1 0,1 1 0,-1 0 0,0-1 0,0 1 0,0 0 0,0 0 0,-1 0 0,-6-2 574,7 2-613,-2-2 160,1 1-1,-1 0 1,0 1 0,1-1-1,-1 0 1,0 1 0,0 0-1,0-1 1,0 1 0,1 0-1,-7 1 1,4 1-80,-1 0 0,1 0 0,0 1-1,0-1 1,0 1 0,-7 5 0,9-6-79,-8 7 31,1-1 0,0 1 0,0 1 0,1 0 0,-16 22-1,-1 2-31,-121 127-1066,117-133-1140,-51 33-1,29-26-26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5.509"/>
    </inkml:context>
    <inkml:brush xml:id="br0">
      <inkml:brushProperty name="width" value="0.1" units="cm"/>
      <inkml:brushProperty name="height" value="0.1" units="cm"/>
      <inkml:brushProperty name="color" value="#E71224"/>
    </inkml:brush>
  </inkml:definitions>
  <inkml:trace contextRef="#ctx0" brushRef="#br0">271 14 4736,'5'-13'2144,"-13"18"-1856,-8-2 800,8 6-640,-19 8 320,-1 7-448,-19 13-32,11-1-192,-20 13-1600,6-3 800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7.541"/>
    </inkml:context>
    <inkml:brush xml:id="br0">
      <inkml:brushProperty name="width" value="0.1" units="cm"/>
      <inkml:brushProperty name="height" value="0.1" units="cm"/>
      <inkml:brushProperty name="color" value="#E71224"/>
    </inkml:brush>
  </inkml:definitions>
  <inkml:trace contextRef="#ctx0" brushRef="#br0">0 214 5152,'2'-13'3241,"5"10"-2004,4 1-691,31-9 244,47-7 1,-2 2-100,279-39 1130,-266 43-1621,199-19 80,-165 19-197,-52 4-25,305-25 287,1 34-551,-338 4-695,-10 5 245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8.291"/>
    </inkml:context>
    <inkml:brush xml:id="br0">
      <inkml:brushProperty name="width" value="0.1" units="cm"/>
      <inkml:brushProperty name="height" value="0.1" units="cm"/>
      <inkml:brushProperty name="color" value="#E71224"/>
    </inkml:brush>
  </inkml:definitions>
  <inkml:trace contextRef="#ctx0" brushRef="#br0">412 52 1472,'-2'0'121,"-2"-2"235,5 1-272,-1 1 42,1-1 1,-1 1-1,0 0 0,1 0 0,-1-1 126,0 1-126,1-1 0,-1 1 0,0 0 0,0-1 1,1 1-1,-1 0 0,0-1 0,0 1 0,0 0 0,0-1 0,0 1 0,0-1 0,1 1 0,-1 0 0,0-1 1,0 1-1,0-1 0,0 0 0,0 1-36,0-1-1,0 0 1,0 0 0,0 1 0,1-1-1,-1 0 1,0 0 0,1 1-1,-1-1 1,0 0 0,1 0 0,-1 1-1,1-1 1,-1 1 0,1-1 0,0 0-1,0 0 1,16-10 885,-5 3-19,-11 7-860,0 0-1,1 1 0,-1-1 1,0 0-1,0 1 0,0-1 1,0 1-1,0-1 0,1 1 1,0 0-1,-2-1-73,1 1-1,-1 0 1,0 0 0,0 0-1,1 0 1,-1 0 0,0 0-1,1 1 1,-1-1 0,0 0-1,0 0 1,1 0 0,-1 0-1,0 0 1,0 0 0,1 0-1,-1 1 1,0-1 0,0 0 0,0 0-1,1 0 1,-1 1 0,0-1 2,1 1 1,-1-1-1,0 1 1,0 0 0,0-1-1,1 1 1,-1-1 0,0 1-1,0 0 1,0-1 0,0 1-1,0-1 1,0 1-1,0-1 1,-1 2 0,-4 22 531,-1 1 0,-15 35 0,-25 44-190,41-94-347,-4 11 8,-15 27 42,7-20 38,-2-1 1,-1-1 0,-1 0-1,-1-2 1,-25 22-1,-126 87 495,142-111-436,31-21-162,0-1-1,0 0 1,-1 0-1,1 0 1,0 0-1,0 0 1,0 0-1,0 0 1,0 0-1,0 0 0,0 1 1,-1-1-1,1 0 1,0 0-1,0 0 1,0 0-1,0 0 1,0 1-1,0-1 1,0 0-1,0 0 1,0 0-1,0 0 1,0 0-1,0 1 1,0-1-1,0 0 1,0 0-1,0 0 0,0 0 1,0 0-1,0 1 1,0-1-1,0 0 1,0 0-1,0 0 1,6 5 75,14 2 14,-15-5-58,217 71 781,-193-65-769,1 0 0,0-2 0,50 4 0,90-5-32,-167-5-20,15 0-125,-6-1-182,0 1-1,0 1 0,1 0 1,-1 1-1,20 4 0,-4 5-721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9.445"/>
    </inkml:context>
    <inkml:brush xml:id="br0">
      <inkml:brushProperty name="width" value="0.1" units="cm"/>
      <inkml:brushProperty name="height" value="0.1" units="cm"/>
      <inkml:brushProperty name="color" value="#E71224"/>
    </inkml:brush>
  </inkml:definitions>
  <inkml:trace contextRef="#ctx0" brushRef="#br0">0 254 1152,'8'-59'773,"-6"40"476,1 0 0,6-20 0,-3 13 55,-3 8 196,2 0 1,11-29-1,-16 47-1464,0-1-1,1 0 1,-1 1 0,0-1-1,0 1 1,1-1 0,-1 1-1,0 0 1,1-1 0,-1 1-1,0-1 1,1 1 0,-1-1-1,1 1 1,-1 0 0,1-1-1,0 1 1,-1 0-22,1 0 1,-1 0-1,0 0 1,0 0-1,1 0 1,-1 0-1,0 0 1,0 0-1,1 0 1,-1 0-1,0 0 1,1 0-1,-1 0 1,0 1-1,0-1 1,0 0-1,1 0 1,-1 0-1,0 0 1,0 1-1,1-1 1,-1 0-1,0 0 1,0 1-1,0-1 1,2 2 26,-1 1 0,0-1 1,0 1-1,0-1 0,0 1 1,-1-1-1,2 5 0,1 11 87,6 52 230,-3 85 598,-1 1-451,10 171 53,-7-99-428,-3-145-103,0-54-27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30.086"/>
    </inkml:context>
    <inkml:brush xml:id="br0">
      <inkml:brushProperty name="width" value="0.1" units="cm"/>
      <inkml:brushProperty name="height" value="0.1" units="cm"/>
      <inkml:brushProperty name="color" value="#E71224"/>
    </inkml:brush>
  </inkml:definitions>
  <inkml:trace contextRef="#ctx0" brushRef="#br0">68 75 1664,'-9'-10'528,"-2"20"1051,0-5-83,10-5-1312,0 1 0,0-1 0,0 0 0,0 1 0,0-1 0,1 1 0,-1 0 0,0-1 0,0 1 0,0-1 0,0 1-1,0 1 1,0-2-93,1 1-1,-1-1 1,1 0 0,-1 1-1,1-1 1,-1 0-1,1 0 1,-1 0-1,1 1 1,-1-1-1,0 0 1,1 0-1,-1 0 1,1 0-1,-1 0 1,0 0-1,1 0 1,-1 0-1,1 0 1,-1 0-1,1-1 1,-1 1-1,1 0 1,-1 0 0,0 0-1,1-1 1,-1 1-1,1 0 1,0-1-1,-1 1 1,1 0-1,-1-1 1,1 1-1,-1-1 1,1 1-1,0 0 1,-1-2-1,1-2 239,0 4-289,1-1-1,-1 1 0,0 0 0,0-1 0,0 1 0,0-1 0,-1 1 0,1-1 0,0 1 0,0-1 1,0 1-1,0 0 0,0-1 0,0 1 0,-1-1 0,1 1 0,0-1 0,0 1 0,-1 0 0,1-1 1,-1 1-1,1-1-20,0 1 0,0 0 0,0 0 0,-1-1 0,1 1 0,0 0 0,0 0 0,0-1 0,0 1 0,0 0 0,0 0 0,0-1 0,0 1 0,0 0 0,0 0 0,0-1 0,0 1 0,0 0 0,0 0 0,0-1 0,0 1 0,0 0 0,0-1 0,0 1 0,0 0 0,0 0 0,0-1 0,2-8 601,-2 9-606,1 0 1,-1-1 0,1 1 0,-1-1-1,1 1 1,-1 0 0,0 0 0,1-1-1,-1 1 1,1 0 0,-1 0 0,1-1-1,0 1 1,-1 0 0,1 0 0,-1 0-1,1 0 1,-1 0 0,2 0 0,17-2 108,-12 1-72,6 0 14,223-22 451,95 25-249,-125 1-182,-127-2-79,69-2 52,-144 1-44,-2 0 2,1 0 0,0 0 0,-1 0 0,1-1-1,0 1 1,4-2 0,-7 1-14,0 1-1,1 0 1,-1 0 0,0 0-1,0 0 1,1 0 0,-1-1 0,0 1-1,0 0 1,1 0 0,-1 0-1,0-1 1,0 1 0,0 0 0,0 0-1,1-1 1,-1 1 0,0 0-1,0 0 1,0-1 0,0 1-1,0 0 1,0-1 0,0 1 0,0 0-1,0 0 1,0-1 0,0 1-1,0-1 1,0 0 0,-1 0-1,1 0 1,-1-1 0,1 1-1,-1 0 1,0 0 0,0 0-1,1 0 1,-1 0 0,0 1-1,0-1 1,-1-1 0,-1-1-2,4 4 0,7 3-15,3 2-50,3 2-47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30.659"/>
    </inkml:context>
    <inkml:brush xml:id="br0">
      <inkml:brushProperty name="width" value="0.1" units="cm"/>
      <inkml:brushProperty name="height" value="0.1" units="cm"/>
      <inkml:brushProperty name="color" value="#E71224"/>
    </inkml:brush>
  </inkml:definitions>
  <inkml:trace contextRef="#ctx0" brushRef="#br0">0 61 2720,'0'0'891,"1"-13"901,5 8 412,-5 5-2106,0-1 1,0 1-1,0 0 0,0-1 1,-1 0-1,1 1 0,0-1 1,0 1-1,-1-1 0,1 0 0,-1 0 1,2 0-1,21-23 1699,-19 18-1327,-1 2 307,-1 8 387,1 10-809,3 5-219,2 35 142,3 87 1,-11-131-244,-4 579 610,-2-484-615,-5 116-43,15-1 140,-3-208-98,0 0-1,1-1 1,0 1 0,9 22 0,-11-34-30,0 1-1,0 0 1,1 0 0,-1-1 0,1 1 0,-1 0-1,1 0 1,-1-1 0,1 1 0,-1-1 0,1 1-1,-1 0 1,1-1 0,0 1 0,0 0 0,0-1-1,-1 0 1,1 0 0,-1 0 0,1 0-1,-1 0 1,1 0 0,-1 0-1,0 0 1,1 0 0,-1 0 0,1 0-1,-1 0 1,1 0 0,-1 0 0,1 0-1,-1 0 1,0-1 0,1 1-1,-1 0 1,1-1 0,1 0-445,-1 0-1,0 0 1,1 0 0,-1-1 0,0 1 0,0-1-1,0 1 1,0-1 0,0 1 0,2-4-1,0-4-2283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49.668"/>
    </inkml:context>
    <inkml:brush xml:id="br0">
      <inkml:brushProperty name="width" value="0.1" units="cm"/>
      <inkml:brushProperty name="height" value="0.1" units="cm"/>
      <inkml:brushProperty name="color" value="#E71224"/>
    </inkml:brush>
  </inkml:definitions>
  <inkml:trace contextRef="#ctx0" brushRef="#br0">61 82 10976,'-41'41'4960,"25"-111"-4321,13 50 577,6 11-800,2-3-288,9 4-128,-4 5-96,-1 3 32,1 0-3039,4 8 1695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1.385"/>
    </inkml:context>
    <inkml:brush xml:id="br0">
      <inkml:brushProperty name="width" value="0.1" units="cm"/>
      <inkml:brushProperty name="height" value="0.1" units="cm"/>
      <inkml:brushProperty name="color" value="#E71224"/>
    </inkml:brush>
  </inkml:definitions>
  <inkml:trace contextRef="#ctx0" brushRef="#br0">24 655 1568,'-9'-8'1933,"9"10"-1258,0 3-467,0-4-64,-1 11 1669,-11-1-542,11-9-453,6-8 576,10-8-688,1 0 1,0 0 0,20-12-1,83-38-134,-59 35-402,29-18 158,102-49 309,-99 53-394,134-43-1,40 12 106,4 14-125,-169 42-247,122-7 0,27 13 85,-17 0 1,-117 1 5,13-1 47,-64 4-33,-45 4-244,37-1 0,-50 6-142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2.219"/>
    </inkml:context>
    <inkml:brush xml:id="br0">
      <inkml:brushProperty name="width" value="0.1" units="cm"/>
      <inkml:brushProperty name="height" value="0.1" units="cm"/>
      <inkml:brushProperty name="color" value="#E71224"/>
    </inkml:brush>
  </inkml:definitions>
  <inkml:trace contextRef="#ctx0" brushRef="#br0">852 124 3136,'0'-76'4064,"-1"73"-3920,1 0 1,0 0-1,0-1 1,1 1-1,-1 0 0,1 0 1,-1 0-1,1 0 1,0 0-1,0 0 1,3-5-1,-3 3 827,-5 11-38,2 2-736,-2 0 0,1 0 0,-1 0 0,0 0 0,-1-1 1,0 0-1,-9 12 0,1-5-86,-1 0-1,-20 16 1,-82 57 157,-52 45-72,-8 46-13,136-135-136,-73 71 236,30-32-49,43-46 95,21-21-18,42-25 148,4-6-297,-8 5-123,-1 0 0,1 2 1,0 0-1,1 0 0,0 2 1,23-5-1,-8 6-28,1 2 1,-1 2-1,1 1 0,50 5 0,-30 2-29,-1 4-1,59 16 0,-87-17 35,48 23 1,-58-23-107,0-1 0,1-1 0,0 0 0,0-2 0,33 7 0,-37-11-1771,0 3 512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2.588"/>
    </inkml:context>
    <inkml:brush xml:id="br0">
      <inkml:brushProperty name="width" value="0.1" units="cm"/>
      <inkml:brushProperty name="height" value="0.1" units="cm"/>
      <inkml:brushProperty name="color" value="#E71224"/>
    </inkml:brush>
  </inkml:definitions>
  <inkml:trace contextRef="#ctx0" brushRef="#br0">215 79 5056,'11'-8'1642,"-9"4"-1002,-2 1-655,-1 2 107,1 0 1,0 1-1,0-1 0,0 0 1,0 0-1,0 1 0,0-1 1,1 0-1,-1 0 0,0 0 1,0 1-1,0-1 0,1 0 1,-1 1-1,0-1 0,1 0 1,-1 1-1,1-1 0,-1 0 1,1 1-1,0-2 0,0 2 3,-1-1 0,1 0 0,-1 1-1,1-1 1,-1 0 0,1 0-1,-1 1 1,0-1 0,1 0 0,-1 0-1,0 0 1,0 1 0,0-1-1,1 0 1,-1 0 0,0 0 0,0 0-1,0 0 1,0 0 0,0 1-1,-1-1 1,1 0 0,0 0 0,0 0-1,0 0 1,-1 1 0,1-2-1,-1 1 76,1-1-1,-1 1 0,1 0 0,-1 0 0,0-1 0,1 1 0,-1 0 0,0 0 0,0 0 0,0 0 0,1 0 0,-1 0 0,0 0 0,-1 0 0,1 0 0,-2-1 0,2 2-97,-1-1-38,1 1 0,0-1 0,0 1-1,0-1 1,0 1 0,-1 0 0,1 0-1,0 0 1,0-1 0,-1 1 0,1 0 0,0 1-1,0-1 1,-1 0 0,1 0 0,0 0 0,0 1-1,0-1 1,0 1 0,-1-1 0,1 1-1,0-1 1,0 1 0,0-1 0,0 1 0,0 0-1,-1 1 1,-2 1 36,-1 1-1,1 0 1,0 0 0,1 0-1,-1 0 1,-3 7-1,-20 21 169,11-15-50,0 0-1,1 1 0,-24 38 0,32-45-162,2 0 0,-1 1 0,2 0 0,-1 0 0,2 0-1,-1 0 1,2 1 0,0-1 0,-1 18 0,3 17 26,1 0 1,3 0-1,2 0 1,2-1 0,2 1-1,2-2 1,1 0-1,29 61 1,-35-90-238,1 0 0,1-1 0,1 0 1,0 0-1,12 13 0,-20-27-83,0 1 1,0 0-1,0-1 1,0 1-1,0-1 0,0 1 1,3 0-1,17 7-1272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8:23.536"/>
    </inkml:context>
    <inkml:brush xml:id="br0">
      <inkml:brushProperty name="width" value="0.1" units="cm"/>
      <inkml:brushProperty name="height" value="0.1" units="cm"/>
      <inkml:brushProperty name="color" value="#E71224"/>
    </inkml:brush>
  </inkml:definitions>
  <inkml:trace contextRef="#ctx0" brushRef="#br0">50 275 2656,'-1'0'65,"1"-1"0,0 1 1,-1-1-1,1 0 0,-1 1 0,1-1 1,0 0-1,-1 1 0,1-1 0,0 0 0,0 0 1,0 1-1,0-1 0,-1 0 0,1 0 1,0 1-1,0-1 0,0 0 0,1 0 0,-1 1 1,0-1-1,0-1 0,1 1 111,-1-1 0,0 1 0,0-1-1,0 1 1,0-1 0,0 1 0,0-1 0,0 1 0,-1-2-1,-5-15 1070,4 9-763,-1-1-1,-1 1 1,1 1-1,-2-1 0,-5-9 1,8 16-368,1-1 0,0 1 0,-1 0 1,1 0-1,0-1 0,0 1 0,0-1 0,1 1 1,-1-1-1,0 1 0,1-4 0,0 5-94,0 1 0,0-1 0,0 1 0,0 0 0,1-1 0,-1 1 0,0 0 0,0-1 0,1 1 0,-1 0 0,0 0 0,1-1 0,-1 1 0,0 0 0,1 0 0,-1 0 0,0-1 0,1 1 0,-1 0 0,0 0 0,1 0 0,-1 0 0,1 0 0,-1 0-1,0 0 1,1 0 0,-1 0 0,1 0 0,-1 0 0,0 0 0,1 0 0,-1 0 0,1 0 0,-1 0 0,0 0 0,1 1 0,20 3 361,-17-3-349,11 4 117,0 0 1,0 1-1,0 0 0,-1 2 0,21 13 0,62 51 226,-66-45-317,-2 2 1,0 1 0,-2 1-1,37 56 1,-46-60-42,-2 0 0,-1 2 0,-1 0 0,-2 0 0,0 1 0,8 41-1,-12-35 38,-1-1 1,-3 1-1,0 0 0,-3 0 0,-3 50 0,1-81-44,0 12 44,-6 27 0,6-38-39,-1-1 0,1 0 0,-1 1-1,-1-1 1,1 0 0,-1 0 0,0-1 0,0 1-1,-4 5 1,2-5 17,-1 0 0,1 0 1,-1-1-1,1 0 0,-2 0 0,1 0 0,-7 3 0,1-2 21,0 0 0,0-1 0,-13 3 1,12-5-12,0 0 1,1-1-1,-1 0 1,0-1-1,0 0 1,0-1 0,1 0-1,-23-6 1,29 5-27,0 0 0,0 0 1,0-1-1,0 1 1,1-1-1,-1-1 0,1 1 1,-8-7-1,10 7-7,0 0-1,0 0 1,1-1-1,-1 1 1,1-1 0,-1 1-1,1-1 1,0 0-1,1 0 1,-1 0-1,1 0 1,-1 0 0,0-7-1,1 7-6,1 0-1,0-1 0,0 1 1,0 0-1,1-1 1,-1 1-1,1 0 0,0-1 1,0 1-1,3-8 0,0 5-9,0-1-1,0 1 1,1 0-1,-1 0 1,8-7-1,5-5 11,1 2-1,36-26 0,11-4-4,124-66 0,83-19-29,-264 129 28,44-22 32,0-3 0,77-55 1,-112 70-13,0-1 0,0 0 0,-2-2 0,0 0 0,0 0 0,-2-2 0,0 1 0,18-35 0,-26 42 2,-1 0-1,0 0 1,0-1 0,-1 1 0,3-17-1,-5 22-22,-1 0 0,0 1 0,0-1 0,0 0 0,0 1 0,0-1 0,-1 0 0,0 1 0,0-1 0,-1 0 0,1 1 0,-1 0 1,0-1-1,0 1 0,-5-7 0,-2-1 3,0 0 0,-2 1 0,1 1 0,-1 0 1,-1 0-1,1 1 0,-2 0 0,-16-9 1,28 18-4,1 0 0,-1 0 0,1 0 1,-1-1-1,1 1 0,-1 0 0,1 0 1,-1 0-1,1 0 0,-1 0 0,1 0 1,-1 0-1,1 0 0,-1 0 0,1 0 1,-1 0-1,0 1 0,4 1-37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0.178"/>
    </inkml:context>
    <inkml:brush xml:id="br0">
      <inkml:brushProperty name="width" value="0.1" units="cm"/>
      <inkml:brushProperty name="height" value="0.1" units="cm"/>
      <inkml:brushProperty name="color" value="#E71224"/>
    </inkml:brush>
  </inkml:definitions>
  <inkml:trace contextRef="#ctx0" brushRef="#br0">642 66 2816,'3'-16'1961,"-3"15"-1714,0 0 0,0 0 1,0 0-1,0 0 1,0 0-1,0 0 0,0 1 1,0-1-1,1 0 1,-1 0-1,0 0 0,1 0 1,-1 0-1,0 0 0,1 1 1,-1-1-1,1 0 1,1-1-1,-1 1-36,0-1-1,1 1 0,-1-1 1,0 1-1,0-1 1,0 0-1,0 0 1,0 0-1,-1 1 1,1-1-1,0 0 1,-1 0-1,1 0 1,-1-3-1,0 4-185,0 1-1,0 0 1,0 0-1,0 0 1,0 0-1,0 0 1,0 0-1,0 0 1,0 0-1,0 0 1,0-1-1,0 1 1,0 0-1,0 0 1,0 0-1,0 0 1,0 0-1,0 0 1,0 0-1,0 0 1,-1 0-1,1 0 1,0-1-1,0 1 1,0 0-1,0 0 1,0 0-1,0 0 1,0 0-1,0 0 1,0 0-1,0 0 0,-1 0 1,1 0-1,0 0 1,0 0-1,0 0 1,0 0-1,0 0 1,0 0-1,-1 0 1,-6 2 421,-12 10-30,17-11-344,-64 37 600,41-25-501,-68 41 277,48-22-224,1 2 0,1 3-1,-40 44 1,53-46 9,1 1 0,2 2 0,-35 62 0,48-73-170,1 1 1,2 0-1,0 1 1,2 0-1,1 1 1,-5 37-1,9-19 27,1 0-1,3 1 0,11 88 1,-6-96 23,19 69 0,-17-89-79,0 0 1,1 0 0,1-1 0,23 37 0,-18-37 39,1 0 0,1 0 0,1-1 1,0-1-1,29 22 0,-29-27-323,0-1 0,1-1 1,0-1-1,1-1 0,0 0 1,40 12-1,-20-12-1602,2 3 545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1.166"/>
    </inkml:context>
    <inkml:brush xml:id="br0">
      <inkml:brushProperty name="width" value="0.1" units="cm"/>
      <inkml:brushProperty name="height" value="0.1" units="cm"/>
      <inkml:brushProperty name="color" value="#E71224"/>
    </inkml:brush>
  </inkml:definitions>
  <inkml:trace contextRef="#ctx0" brushRef="#br0">1 12 5216,'0'-12'10677,"8"27"-10168,-1 0-65,11 28 0,-7-14-241,9 27 10,15 99 110,-18-71-139,0-8-32,35 97 0,-42-149-138,0-1 0,2 0 0,25 37 1,-26-45 36,1 0 1,0-1 0,1 0 0,1-1 0,26 20 0,-32-28-11,0 0 0,15 5 0,6 5 140,-27-15-146,-1 1-1,0-1 1,1 0 0,-1 1 0,0-1 0,1 0-1,-1 1 1,1-1 0,-1 0 0,0 0 0,1 0-1,-1-1 1,0 1 0,1 0 0,-1 0 0,1-1-1,-1 1 1,0-1 0,0 1 0,1-1 0,-1 1-1,0-1 1,0 0 0,0 0 0,2-1 0,1-1-36,-1 0 1,0 0-1,0 0 1,0-1 0,0 1-1,-1 0 1,1-1-1,2-5 1,27-71 16,28-138 75,5-56-65,-55 234-26,0 4 0,-2 1 0,4-48 0,-6 24-74,-6 56-121,1 0 0,-1 0 0,1 0 0,0 0 0,0 0 1,0 0-1,3-4 0,-3 4-118,7-11-461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2.220"/>
    </inkml:context>
    <inkml:brush xml:id="br0">
      <inkml:brushProperty name="width" value="0.1" units="cm"/>
      <inkml:brushProperty name="height" value="0.1" units="cm"/>
      <inkml:brushProperty name="color" value="#E71224"/>
    </inkml:brush>
  </inkml:definitions>
  <inkml:trace contextRef="#ctx0" brushRef="#br0">256 161 3712,'4'-5'236,"-3"2"413,1 0 0,0 0-1,1 0 1,-1 1 0,0-1 0,1 1-1,0 0 1,-1-1 0,1 1 0,0 0-1,4-2 1,-6 4-654,53-34 1791,-53 33-1736,0 1 0,0-1 0,0 1 0,0-1 0,0 0-1,0 1 1,0-1 0,0 0 0,0 0 0,0 0 0,-1 0 0,1 0 0,0 0-1,0 0 1,-1 0 0,1 0 0,-1 0 0,1 0 0,-1 0 0,1 0 0,-1 0-1,0 0 1,0-1 0,1 1 0,-1 0 0,0 0 0,0 0 0,0-1 0,0 1-1,0 0 1,-1 0 0,1 0 0,0-1 0,0 1 0,-1 0 0,1 0 0,-1 0-1,1 0 1,-1 0 0,-1-2 0,1 0 12,-1 0 0,-1 1 0,1-1 0,0 0 0,-1 1 0,1-1 0,-1 1 0,1 0-1,-1 0 1,0 0 0,0 0 0,0 1 0,-6-3 0,2 2-11,-1 0 0,1 0 0,-1 1-1,0 0 1,0 0 0,0 1 0,0 0-1,1 0 1,-1 1 0,0 0 0,0 1 0,1-1-1,-1 2 1,1-1 0,-1 1 0,1 0-1,0 0 1,0 1 0,0 0 0,0 0 0,1 1-1,-7 6 1,3-2-18,0 2-1,1-1 1,0 1-1,1 1 1,0-1-1,1 1 1,1 1-1,0-1 1,-6 17-1,-3 16 179,-11 62 0,21-86-137,1 0 1,1 0 0,1 1-1,1-1 1,1 1 0,3 21 0,-2-35-33,0 0 1,1 0 0,0 0-1,1 0 1,0 0 0,0-1 0,1 0-1,5 9 1,-6-11-9,1 0-1,0 0 1,0-1-1,0 0 1,1 0 0,-1 0-1,1 0 1,0-1-1,0 0 1,0 0 0,1 0-1,8 3 1,-10-4-20,1 0-1,0-1 1,0 1 0,0-1 0,-1 0 0,1 0-1,0 0 1,0-1 0,0 0 0,0 0 0,0 0-1,0 0 1,0-1 0,0 0 0,0 0 0,9-3-1,-3-3-28,0 1-1,0-2 0,0 0 0,13-13 1,-19 16 13,6-5 5,0-2-1,-1 0 0,-1 0 0,0 0 0,0-1 0,-1-1 0,8-20 1,35-103 38,-51 136-41,18-60 35,11-79-1,-25 110-82,-1-1 0,-2-33 0,-2 64 55,-1 4 62,-4 11 53,-1 8 12,1 1 1,1 0-1,2 0 0,-2 48 1,4-46-21,2 0 0,0 0 1,2 0-1,1 0 1,1 0-1,1-1 0,2 0 1,19 45-1,-23-62-139,0 0-1,0-1 1,1 1 0,0-1 0,1 0-1,10 10 1,-12-13-194,1-1 1,-1 1-1,1-1 1,0 0-1,0 0 1,0-1-1,0 1 0,0-1 1,0 0-1,1-1 1,7 2-1,24 2-1168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2.938"/>
    </inkml:context>
    <inkml:brush xml:id="br0">
      <inkml:brushProperty name="width" value="0.1" units="cm"/>
      <inkml:brushProperty name="height" value="0.1" units="cm"/>
      <inkml:brushProperty name="color" value="#E71224"/>
    </inkml:brush>
  </inkml:definitions>
  <inkml:trace contextRef="#ctx0" brushRef="#br0">6 73 4800,'-4'-13'1557,"3"12"-1514,1 1 0,0-1-1,0 1 1,0-1 0,0 1-1,0-1 1,0 1 0,0-1-1,0 1 1,0-1 0,0 0-1,0 1 1,0-1 0,1 1 0,-1-1-1,0 1 1,0-1 0,1 1-1,-1-1 1,1 0 0,0-1 201,4-20 4439,-3 11-3015,-2 11-1627,0-1-1,0 1 0,-1-1 1,1 1-1,0-1 0,0 1 1,1 0-1,-1-1 0,0 1 1,0-1-1,0 1 0,0-1 1,0 1-1,0-1 1,0 1-1,1 0 0,-1-1 1,0 1-1,0-1 0,1 1 1,-1 0-1,0-1 0,1 1 1,-1 0-1,0-1 0,1 1 1,-1 0-1,0 0 0,1-1 1,-1 1-1,1 0 1,-1 0-1,0 0 0,1 0 1,-1-1-1,1 1 0,-1 0 1,1 0-1,-1 0 0,0 0 1,1 0-1,-1 0 0,1 0 1,-1 0-1,1 0 0,-1 0 1,1 1-1,0-1-1,0 0 0,1 0 0,-1 1 0,0-1 0,0 1 0,0-1 0,0 1 0,0-1 0,0 1 0,0 0 0,0-1 0,0 1 0,0 0 0,0 0 0,0 0 0,0 0 0,-1 0 0,2 1 0,12 22 187,-12-20-180,5 11 62,-1 1-1,0 0 0,-1 0 1,3 17-1,8 70 402,-13-86-413,5 75 529,-7 141 0,-1-42-73,0-109-467,2 25 16,0-84-559,0 0-1,10 37 1,-2-27-241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3.195"/>
    </inkml:context>
    <inkml:brush xml:id="br0">
      <inkml:brushProperty name="width" value="0.1" units="cm"/>
      <inkml:brushProperty name="height" value="0.1" units="cm"/>
      <inkml:brushProperty name="color" value="#E71224"/>
    </inkml:brush>
  </inkml:definitions>
  <inkml:trace contextRef="#ctx0" brushRef="#br0">4 65 8960,'-4'-44'4064,"4"32"-3520,0 7 608,4 5-736,-4-4 448,0 8-512,10 4-193,-5 18 289,3 1-256,-3 31 32,-1 3-128,-4 13 96,5-4-128,0-9-96,-1-7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3.404"/>
    </inkml:context>
    <inkml:brush xml:id="br0">
      <inkml:brushProperty name="width" value="0.1" units="cm"/>
      <inkml:brushProperty name="height" value="0.1" units="cm"/>
      <inkml:brushProperty name="color" value="#E71224"/>
    </inkml:brush>
  </inkml:definitions>
  <inkml:trace contextRef="#ctx0" brushRef="#br0">33 49 11872,'-23'-29'5375,"18"18"-4671,0 5 608,10 6-864,-5-3 128,0 6-384,9 6-288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4.458"/>
    </inkml:context>
    <inkml:brush xml:id="br0">
      <inkml:brushProperty name="width" value="0.1" units="cm"/>
      <inkml:brushProperty name="height" value="0.1" units="cm"/>
      <inkml:brushProperty name="color" value="#E71224"/>
    </inkml:brush>
  </inkml:definitions>
  <inkml:trace contextRef="#ctx0" brushRef="#br0">246 807 4576,'5'-11'2046,"-5"9"-1526,1 1 0,-1-1 0,1 1 0,0-1 1,-1 1-1,1-1 0,0 1 0,0 0 0,2-3 1,38-33 2705,-41 37-3217,0 0-1,0 0 1,0-1-1,0 1 1,1 0-1,-1 0 0,0 0 1,0-1-1,0 1 1,0 0-1,0-1 1,0 1-1,0 0 1,0 0-1,0-1 1,0 1-1,0 0 1,0 0-1,0-1 1,0 1-1,0 0 0,0-1 1,0 1-1,0 0 1,0 0-1,0-1 1,-1 1-1,1 0 1,0 0-1,0-1 1,0 1-1,0 0 1,0 0-1,-1 0 1,1-1-1,0 1 1,0 0-1,-1 0 0,1 0 1,0 0-1,0-1 1,-1 1-1,1 0 1,0 0-1,0 0 1,-1 0-1,1 0 1,0 0-1,-21-8 249,4 4 21,1 1-1,0 1 1,-1 0-1,-33 1 0,40 1-211,1 1-1,-1 1 1,0-1-1,1 2 0,-1-1 1,1 1-1,-1 1 1,1 0-1,0 0 0,-9 6 1,14-7-46,0 0 0,1 0-1,0 0 1,-1 0 0,1 1 0,0-1 0,1 1 0,-1 0 0,1 0 0,-1 0-1,1 0 1,0 0 0,1 1 0,-1-1 0,1 1 0,0-1 0,0 1 0,0-1 0,0 8-1,1 5 91,0 1 0,1-1 0,6 30-1,-6-42-81,5 26 49,0 0 0,2-1 1,1 0-1,2-1 0,15 31 1,-23-55-74,0 1 1,0-1-1,1 0 1,0 0-1,0 0 1,0-1 0,1 1-1,-1-1 1,7 5-1,-8-7 2,1 0 0,-1 0 0,0-1 1,1 1-1,-1-1 0,1 0 0,0 0 0,-1 0 0,1 0 0,0 0 0,0-1 0,0 0 1,-1 0-1,1 0 0,0 0 0,4-1 0,-1-1 4,0 0 0,0 0-1,0-1 1,0 0 0,0 0-1,-1 0 1,0-1 0,1 0-1,-1 0 1,-1-1 0,8-7 0,3-4 2,-1-1 1,20-29 0,47-82-4,-64 96-14,-2 0 0,15-42 0,-24 51 24,0-1 0,-2 1-1,2-30 1,-1-65 88,-6 100-97,0-53 12,-10-80-1,5 119-22,-2 1 0,-1-1 0,-1 1 1,-2 0-1,-25-52 0,27 67 9,5 9-24,0 1-1,0-1 1,1 0 0,0 0 0,0 0-1,1-1 1,0 1 0,0-1-1,-1-8 1,3 16 20,0 0-1,0 0 1,0 0 0,0-1-1,0 1 1,0 0-1,1 0 1,-1 0 0,0 0-1,0 0 1,0-1-1,0 1 1,0 0 0,0 0-1,0 0 1,0 0-1,0 0 1,0 0 0,0-1-1,1 1 1,-1 0 0,0 0-1,0 0 1,0 0-1,0 0 1,0 0 0,0 0-1,1 0 1,-1 0-1,0 0 1,0 0 0,0 0-1,0 0 1,0 0-1,1 0 1,-1 0 0,0 0-1,0 0 1,0 0 0,0 0-1,1 0 1,-1 0-1,0 0 1,0 0 0,0 0-1,0 0 1,0 0-1,1 0 1,-1 0 0,0 0-1,0 0 1,0 0-1,0 0 1,0 1 0,0-1-1,0 0 1,1 0 0,-1 0-1,0 0 1,0 0-1,0 0 1,0 1 0,0-1-1,0 0 1,10 10 230,6 14-90,-2 0 1,0 0-1,-2 1 0,-1 1 0,-1 0 0,10 38 0,25 168 369,-42-208-456,25 353-281,-23-280-11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5.183"/>
    </inkml:context>
    <inkml:brush xml:id="br0">
      <inkml:brushProperty name="width" value="0.1" units="cm"/>
      <inkml:brushProperty name="height" value="0.1" units="cm"/>
      <inkml:brushProperty name="color" value="#E71224"/>
    </inkml:brush>
  </inkml:definitions>
  <inkml:trace contextRef="#ctx0" brushRef="#br0">358 186 7648,'1'0'390,"17"3"2952,-18-2-3218,1-1 0,-1 0 1,1 0-1,0 0 0,-1 0 1,1 0-1,-1 0 0,1 0 1,-1 0-1,1 0 1,0 0-1,-1 0 0,1-1 1,-1 1-1,1 0 0,-1 0 1,1 0-1,-1-1 0,1 1 1,-1 0-1,1-1 0,-1 1 1,1 0-1,-1-1 1,1 0-1,4-7 644,-4 7-708,0 0 0,-1 0-1,1 0 1,0-1 0,-1 1-1,1 0 1,0 0 0,-1-1 0,1-1-1,0-2 18,-1-1 0,1 0 0,-1 0 0,0 1 0,0-1 0,-1 0 1,0 0-1,0 1 0,0-1 0,-1 1 0,0-1 0,0 1 0,0-1 0,-1 1 0,1 0 0,-1 0 0,-6-8 0,5 9-5,0-1 0,0 1 0,0-1 0,-1 1 0,0 0 0,0 1 0,0-1 0,0 1 0,0 0 0,0 0 0,-1 1 0,0-1 0,1 1 0,-1 0 0,0 1 0,0 0 0,-7-1 0,1 1 24,0 2-1,1-1 1,-1 2 0,0 0 0,1 0 0,-1 1 0,1 0-1,0 1 1,-17 8 0,18-8-55,1 1 1,-1 1-1,1 0 1,0 0-1,1 1 0,-1 0 1,1 0-1,1 1 0,0 0 1,-11 15-1,14-15-14,-1 1 0,1 1-1,1-1 1,-1 0 0,-3 19 0,5-19-12,-2 10 15,1 0 0,1 0 0,1 1 1,0-1-1,1 0 0,5 34 0,-3-38-10,1-1 0,1 1 0,0-1 0,1 0 0,0 0 0,1-1 0,1 1 0,0-1 0,11 16 0,-14-25-34,-1 0 1,1 1-1,-1-1 0,1-1 1,1 1-1,-1 0 1,0-1-1,1 0 1,0 0-1,0-1 0,-1 1 1,2-1-1,-1 0 1,0 0-1,0-1 0,1 1 1,-1-1-1,0 0 1,1-1-1,-1 1 1,12-2-1,-11 0 21,0 0 0,0-1 0,0 0 0,0 0 0,-1-1 0,1 0-1,-1 0 1,0 0 0,1 0 0,4-5 0,3-4 16,0 0-1,14-18 1,-16 17-15,-1-1 0,0 0 0,-1-1 0,-1 0 0,0 0 0,-1-1 0,7-23 0,2-13 65,-3 0 0,11-96 0,-24 143-60,4-14 111,-1 16 34,3 9 101,-1 8-37,-1 0 0,0 0-1,-1 0 1,0 0 0,-1 1 0,0 14-1,9 123 405,6 67-1561,-12-184-238,-4-34 950,-1 1 1,0-1-1,1 0 0,-1 0 1,1 0-1,-1 0 1,1 0-1,-1 0 1,1 0-1,-1-1 0,1 1 1,0 0-1,0 0 1,1 1-1,15 7-2139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5.904"/>
    </inkml:context>
    <inkml:brush xml:id="br0">
      <inkml:brushProperty name="width" value="0.1" units="cm"/>
      <inkml:brushProperty name="height" value="0.1" units="cm"/>
      <inkml:brushProperty name="color" value="#E71224"/>
    </inkml:brush>
  </inkml:definitions>
  <inkml:trace contextRef="#ctx0" brushRef="#br0">51 221 3328,'-5'-12'407,"-5"-19"674,3 2 404,-3-13 3920,2 20-3576,7 18-1563,-1 0 0,1 0 0,0 0-1,0 0 1,0-6 0,0 0 213,0 8-367,0-1-1,1 0 0,0 0 1,-1 1-1,1-1 0,0 0 0,0 0 1,1 0-1,-1 1 0,1-1 1,-1 0-1,1 0 0,1-2 0,-2 5-102,0-1 0,1 1 0,-1 0 0,0 0-1,0-1 1,1 1 0,-1 0 0,0 0-1,0 0 1,1-1 0,-1 1 0,0 0-1,1 0 1,-1 0 0,0 0 0,1 0-1,-1 0 1,0 0 0,1 0 0,-1 0 0,0 0-1,1 0 1,-1 0 0,0 0 0,1 0-1,-1 0 1,0 0 0,1 0 0,-1 0-1,0 0 1,1 0 0,-1 0 0,0 1-1,1-1 1,-1 0 0,0 0 0,0 0 0,1 1-1,-1-1 1,0 0 0,0 0 0,1 1-1,-1-1 1,0 0 0,0 1 0,0-1-1,1 1 1,8 14 88,-5-5-23,-1 0 0,0 0 0,0 0 1,1 18-1,2 7 88,6 41 649,4 136-1,-11-114-388,64 566 1690,-46-496-2491,-23-167 363,1 4-183,-1 0 1,0 0-1,0 0 0,-1 6 1,1-11 119,0 1 0,0-1 0,0 1 0,0-1-1,0 1 1,0-1 0,0 1 0,0-1 0,-1 1 0,1-1 0,0 1 0,0-1 0,-1 1 0,1-1 0,0 0 0,-1 1 0,1-1 0,0 1 0,-1-1 0,1 0-1,-1 1 1,1-1 0,0 0 0,-1 0 0,1 1 0,-1-1 0,1 0 0,-1 0 0,1 0 0,-1 1 0,1-1 0,-1 0 0,1 0 0,-1 0 0,1 0-1,-1 0 1,1 0 0,-1 0 0,0 0 0,1 0 0,-1 0 0,1-1 0,-1 1 0,1 0 0,-1 0 0,1-1 0,-11-3-1510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2.999"/>
    </inkml:context>
    <inkml:brush xml:id="br0">
      <inkml:brushProperty name="width" value="0.1" units="cm"/>
      <inkml:brushProperty name="height" value="0.1" units="cm"/>
      <inkml:brushProperty name="color" value="#E71224"/>
    </inkml:brush>
  </inkml:definitions>
  <inkml:trace contextRef="#ctx0" brushRef="#br0">9 9 7872,'-8'7'2600,"11"-13"-395,-1 5-2015,0 0 1,1-1-1,-1 1 1,0 0-1,1 0 1,-1 1 0,1-1-1,-1 1 1,1-1-1,0 1 1,4-1-1,1 1-95,1 0 0,15 2 0,-14 1-64,-1 0 0,1 0 1,-1 1-1,0 1 1,-1-1-1,1 2 1,-1-1-1,11 9 1,-10-7-27,1 0-7,-1 0 1,0 1 0,-1 0 0,1 1-1,-2 0 1,1 0 0,-1 0 0,7 13 0,-12-18 19,0 0 1,0 1-1,0-1 0,0 0 1,-1 1-1,0-1 1,0 1-1,0-1 1,0 1-1,-1 0 1,0-1-1,0 1 1,0 0-1,-1-1 0,1 1 1,-1 0-1,0-1 1,0 1-1,-1-1 1,1 0-1,-1 1 1,0-1-1,-5 7 1,-5 5 112,-1 0 1,-1-1 0,-1-1 0,0 0 0,-22 15 0,17-13 157,-1 1-1,-23 27 1,38-37-254,1 0 0,0 0 0,0 0 1,1 0-1,0 1 0,0 0 0,0 0 1,1 0-1,1 0 0,-1 1 0,-1 10 0,3-11-33,0 0-1,1 1 0,0-1 1,0 0-1,1 0 0,0 0 1,0 0-1,1 1 0,0-2 1,0 1-1,1 0 0,6 12 1,-4-12 2,0 1-1,0-2 1,1 1 0,0-1 0,1 0-1,0 0 1,0 0 0,0-1 0,1 0-1,12 7 1,-10-7-39,0-1 1,0-1-1,0 1 0,0-2 1,0 1-1,1-2 0,19 4 1,27-1-132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6.311"/>
    </inkml:context>
    <inkml:brush xml:id="br0">
      <inkml:brushProperty name="width" value="0.1" units="cm"/>
      <inkml:brushProperty name="height" value="0.1" units="cm"/>
      <inkml:brushProperty name="color" value="#E71224"/>
    </inkml:brush>
  </inkml:definitions>
  <inkml:trace contextRef="#ctx0" brushRef="#br0">51 231 7712,'-24'-12'2506,"22"11"-2282,0-1-1,0 1 1,0 0-1,1 0 1,-1-1-1,0 1 1,1-1-1,-3-2 0,0 0 374,4 4-517,0 0 0,-1-1 0,1 1-1,-1-1 1,1 1 0,0 0 0,0-1 0,-1 1 0,1-1-1,0 1 1,0-1 0,-1 1 0,1-1 0,0 1-1,0-1 1,0 1 0,0-1 0,0 1 0,0-1-1,0 0 1,0 1 0,0-1 0,0 1 0,0-1-1,0 1 1,0-1 0,0 1 0,1-1 0,-1 1-1,0-1 1,0 1 0,1-1 0,-1 0 0,11-11 796,-6 8-727,0 1 1,0 0 0,0 0 0,0 0 0,0 1 0,0 0 0,1 0 0,10-2 0,5 0 114,22-1-1,-30 3-140,471-24 889,-338 22-989,-107 2-12,157-7-27,-136 3 80,73-16 0,-70 5 21,-56 15-67,0-1 1,0 0 0,0-1 0,0 0-1,12-8 1,-17 10-4,3-4 4,-8-3 11,2 8-36,1 1-1,-1 0 1,0 0 0,1-1-1,-1 1 1,1 0 0,-1 0-1,0 0 1,1 0 0,-1 0-1,1 0 1,-1 0 0,0 0-1,1 0 1,-1 0-1,1 0 1,-1 0 0,0 0-1,1 0 1,-1 1 0,1-1-1,-1 0 1,1 0 0,-1 1-1,1-1 1,-1 0 0,1 1-1,-1-1 1,1 1 0,-1-1-1,1 0 1,0 1 0,-1-1-1,1 1 1,0-1-1,-1 1 1,1-1 0,0 1-1,-1 0 1,1-1 0,0 2-1,-1 9-73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6.657"/>
    </inkml:context>
    <inkml:brush xml:id="br0">
      <inkml:brushProperty name="width" value="0.1" units="cm"/>
      <inkml:brushProperty name="height" value="0.1" units="cm"/>
      <inkml:brushProperty name="color" value="#E71224"/>
    </inkml:brush>
  </inkml:definitions>
  <inkml:trace contextRef="#ctx0" brushRef="#br0">6 37 7232,'-1'-4'491,"-3"-17"2658,4 21-3015,0 0 0,0-1 0,0 1 0,0 0 0,-1-1 0,1 1 0,0 0 0,0-1 0,0 1 0,4-7 2946,-4 7-2946,1-1 0,-1 1 0,0 0 0,1 0 0,0 4 826,-1-2-817,1 0-1,0 0 1,0 0 0,0 0-1,0 0 1,0 0-1,0 0 1,3 3 0,3 4 210,3 9 70,0 1-1,-1 0 0,0 1 1,-2-1-1,0 2 0,-2-1 1,4 25-1,11 150-2042,-18-161 800,2 4-247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6.868"/>
    </inkml:context>
    <inkml:brush xml:id="br0">
      <inkml:brushProperty name="width" value="0.1" units="cm"/>
      <inkml:brushProperty name="height" value="0.1" units="cm"/>
      <inkml:brushProperty name="color" value="#E71224"/>
    </inkml:brush>
  </inkml:definitions>
  <inkml:trace contextRef="#ctx0" brushRef="#br0">75 156 10048,'-10'-65'4544,"-17"28"-3936,18 25 1087,4 8-1055,-8-9 512,8 9-672,-1-8-64,6 7-256,6 2-448,7 3 160,6 8-4639,0 8 2623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7.411"/>
    </inkml:context>
    <inkml:brush xml:id="br0">
      <inkml:brushProperty name="width" value="0.1" units="cm"/>
      <inkml:brushProperty name="height" value="0.1" units="cm"/>
      <inkml:brushProperty name="color" value="#E71224"/>
    </inkml:brush>
  </inkml:definitions>
  <inkml:trace contextRef="#ctx0" brushRef="#br0">60 207 6656,'-20'9'2144,"20"-8"-2131,0-1 0,0 0 0,0 0 0,0 0 0,-1 0 0,1 0 0,0 0 0,0 0 0,0 0 1,0 0-1,0 1 0,0-1 0,0 0 0,0 0 0,0 0 0,0 0 0,0 0 0,-1 0 0,1 0 0,0 0 0,0 0 1,0 0-1,0 0 0,0 0 0,0 0 0,0 0 0,-1 0 0,1 0 0,0 0 0,0 0 0,0 0 0,0 0 0,0 0 1,0 0-1,0 0 0,0 0 0,-1 0 0,1 0 0,0 0 0,0 0 0,0 0 0,0 0 0,0 0 0,0 0 0,0 0 1,0-1-1,0 1 0,-1 0 0,1 0 0,0 0 0,0 0 0,0 0 0,0 0 0,0 0 0,0 0 0,0 0 0,0-1 1,0 1-1,0 0 0,0 0 0,0 0 0,0 0 0,0 0 0,-1-4-13,0 2 170,0 1 1,1 0 0,-1-1-1,1 1 1,0-1 0,-1 1-1,1-1 1,0 1 0,0 0-1,0-1 1,0 1 0,0-1-1,0 1 1,0-1 0,0 1-1,1-1 1,-1 1 0,1 0 0,-1-1-1,1 1 1,-1 0 0,1-1-1,1 0 1,-1 1 145,6-4 2330,-7 4-2606,-4 22 438,-1 22 0,0 5-36,-1-6-92,-14 124 827,18-142-1071,2 1 1,1 0-1,0 0 0,9 39 0,-8-57-90,-1 1 0,1-1 0,1 0-1,0 0 1,0 0 0,4 8 0,-6-13-9,1-1 0,-1 1 1,1 0-1,0-1 0,-1 1 1,1-1-1,0 1 1,0-1-1,0 0 0,0 0 1,0 0-1,0 0 0,0 0 1,0 0-1,0 0 0,0-1 1,1 1-1,-1-1 0,0 0 1,1 1-1,3-1 0,-1-1 7,0 1 1,0 0-1,0-1 0,0 0 0,0 0 0,0-1 0,0 1 0,7-5 0,0 0 47,20-15-1,-31 20-57,33-25 6,0-2 1,-2-1-1,32-37 0,-51 51 6,-1 1 1,0-1-1,0-1 0,-2 0 0,12-23 0,-18 28 0,0-1-1,-1 0 0,0 0 1,0 0-1,-2 0 1,1 0-1,-2 0 1,1-1-1,-2 1 1,0 0-1,0 0 1,-1-1-1,-5-17 1,3 19-3,0 0 1,-1 0 0,0 1 0,0 0 0,-1 0-1,-1 0 1,0 1 0,0 0 0,-12-12 0,6 8-18,0 1 0,0 0 0,-1 1 0,-1 1 1,0 0-1,0 1 0,-1 0 0,0 1 0,-18-5 1,20 7-13,0 2 1,0 0 0,-22-3 0,28 6-98,-1 0 1,1 1 0,0 0 0,-1 0 0,1 1-1,-1 0 1,-12 4 0,18-4-46,0 0-1,0 0 1,0 1-1,1-1 0,-1 1 1,0-1-1,1 1 1,-5 4-1,6-5-185,-1 0-1,1 1 0,0-1 0,1 0 0,-1 0 1,0 1-1,0-1 0,0 0 0,1 1 0,-1-1 1,1 1-1,-1-1 0,1 0 0,-1 1 0,1 0 1,0-1-1,0 1 0,0-1 0,0 4 0,0-4-113,1 1-1,0 0 0,-1-1 1,1 1-1,0 0 0,0-1 1,1 3-1,-1-4 431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8.048"/>
    </inkml:context>
    <inkml:brush xml:id="br0">
      <inkml:brushProperty name="width" value="0.1" units="cm"/>
      <inkml:brushProperty name="height" value="0.1" units="cm"/>
      <inkml:brushProperty name="color" value="#E71224"/>
    </inkml:brush>
  </inkml:definitions>
  <inkml:trace contextRef="#ctx0" brushRef="#br0">0 147 6816,'19'-3'2197,"-16"1"-1638,-4-3-265,0 3-277,0-3 466,0 0 0,0 0 0,0 0 0,1-1-1,0 1 1,0 0 0,0 0 0,2-9 0,-2 7 380,0 6-781,0 0-1,0 1 0,0-1 1,0 0-1,0 0 0,0 1 0,0-1 1,0 0-1,0 0 0,0 1 1,1-1-1,-1 0 0,0 0 0,0 1 1,1-1-1,-1 0 0,0 1 1,1-1-1,-1 0 0,2 0 0,-2 1-65,0 0-1,0 0 0,0 0 0,1 0 0,-1 0 0,0 0 1,0 0-1,0 0 0,1 0 0,-1 0 0,0 0 0,0 0 0,1 0 1,-1 0-1,0 0 0,0 0 0,0 1 0,0-1 0,1 0 0,-1 0 1,0 0-1,0 0 0,0 0 0,0 1 0,1-1 0,-1 0 1,0 0-1,0 0 0,0 0 0,0 1 0,0-1 0,0 0 0,0 1 1,4 8 204,-3-5-86,15 38 757,-1-4-264,-2 1 1,9 46-1,6 208-27,-26-267-443,-1-2 131,0 0 0,-2-1 0,-5 39 0,4-57-29,3-13-134,0-23-18,7-91-142,-7 110-5,14-89-186,-6 47 127,69-291-34,-76 340 116,-1-1 0,1 1 0,0 0 1,1 0-1,-1 0 0,1 0 0,6-9 1,-8 13 9,0 0 0,0 0 0,0 0 0,0 1 0,0-1 0,0 0 0,0 0 0,1 0 0,-1 1 0,0-1 0,0 1 0,1-1 0,-1 1 0,0-1 0,1 1 1,-1 0-1,0 0 0,1 0 0,-1-1 0,0 1 0,1 0 0,-1 1 0,1-1 0,-1 0 0,0 0 0,1 1 0,-1-1 0,0 0 0,1 1 0,-1 0 0,0-1 0,0 1 0,0 0 1,1-1-1,1 3 0,10 7-5,-1 1 0,22 24 0,-12-11 10,3 1 33,3 3 110,0 2 0,33 46 0,-52-62-101,-5-8-6,1 0-1,-2-1 1,1 2 0,-1-1-1,0 0 1,0 0 0,0 1-1,-1 0 1,0-1 0,2 13-1,-4-10 23,0 0-1,-1 0 1,0 0-1,0 0 1,-1 0 0,-5 15-1,-24 49 303,20-49-1046,-11 31 0,22-53 566,-1-1-1,1 1 1,-1 0 0,1 0-1,-1 0 1,1 0-1,0 3 1,0-5 35,0 1 0,1-1-1,-1 0 1,0 1 0,0-1 0,0 1-1,1-1 1,-1 0 0,0 1 0,1-1 0,-1 0-1,0 1 1,1-1 0,-1 0 0,0 1-1,1-1 1,-1 0 0,0 0 0,1 0 0,-1 1-1,1-1 1,-1 0 0,1 0 0,-1 0-1,0 0 1,1 0 0,-1 0 0,1 0 0,-1 0-1,1 0 1,-1 0 0,1 0 0,-1 0-1,1 0 1,16 0-1779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8.331"/>
    </inkml:context>
    <inkml:brush xml:id="br0">
      <inkml:brushProperty name="width" value="0.1" units="cm"/>
      <inkml:brushProperty name="height" value="0.1" units="cm"/>
      <inkml:brushProperty name="color" value="#E71224"/>
    </inkml:brush>
  </inkml:definitions>
  <inkml:trace contextRef="#ctx0" brushRef="#br0">4 324 8224,'0'-58'2645,"-1"31"-1605,0 17-954,0-4 172,0 0 1,1 0 0,1 0-1,0 0 1,0 0-1,2 0 1,4-17 0,12-16 666,-17 42-732,1 0 1,-1 1 0,1-1-1,1 1 1,-1-1 0,1 1-1,6-6 1,-8 9-124,-1 0 0,1 0 0,-1 0 0,1 0-1,0 0 1,-1 0 0,1 0 0,0 1 0,0-1 0,0 1-1,-1-1 1,1 1 0,0 0 0,0 0 0,0 0 0,0 0 0,0 0-1,0 0 1,-1 0 0,1 1 0,0-1 0,0 1 0,0-1-1,2 2 1,4 2 146,0 1 0,0 0 0,0 0 0,7 8 0,-14-13-205,41 38 477,-1 1-1,54 69 0,-71-76-446,-1 0 1,-2 1-1,-1 1 1,18 43 0,-24-45-30,-1 0 1,8 34-1,6 89-1,-22-112-9,-1 69 1,-9-34-74,-19 97 0,-33 76-795,-45 108-2083,45-190 256,-9-19-4713,65-148 7308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09.841"/>
    </inkml:context>
    <inkml:brush xml:id="br0">
      <inkml:brushProperty name="width" value="0.1" units="cm"/>
      <inkml:brushProperty name="height" value="0.1" units="cm"/>
      <inkml:brushProperty name="color" value="#E71224"/>
    </inkml:brush>
  </inkml:definitions>
  <inkml:trace contextRef="#ctx0" brushRef="#br0">610 84 6560,'-1'-10'530,"2"7"-433,-1 1 0,0 0-1,0 0 1,0 0 0,-1 0 0,1-1-1,0 1 1,-1 0 0,0 0 0,1 0-1,-1 0 1,0 0 0,0 0 0,0 0 0,0 0-1,0 0 1,-1 1 0,1-1 0,0 0-1,-1 1 1,0-1 0,1 1 0,-1-1-1,-2-1 1,-1 0 235,0 0-1,0 0 1,-1 1 0,1-1 0,-1 1-1,1 0 1,-1 1 0,1-1 0,-7 0-1,6 1-128,-1 1 0,1 0 0,0 0 0,0 1 0,0-1 1,0 1-1,0 0 0,0 1 0,0 0 0,-10 4 0,6-1-88,0 0 1,0 0 0,1 1 0,-1 1-1,-9 8 1,1 3 55,0 0-1,2 1 1,0 1-1,-14 22 1,26-36-139,-115 201 784,93-156-736,3 1-1,1 1 0,3 2 0,3 0 0,-15 83 0,21-71-8,-2 73 1,11-95-29,2 0 0,11 71 0,-2-65-265,2-1 0,2 0-1,2 0 1,3-2 0,29 56 0,6-10-1863,2-13 613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0.368"/>
    </inkml:context>
    <inkml:brush xml:id="br0">
      <inkml:brushProperty name="width" value="0.1" units="cm"/>
      <inkml:brushProperty name="height" value="0.1" units="cm"/>
      <inkml:brushProperty name="color" value="#E71224"/>
    </inkml:brush>
  </inkml:definitions>
  <inkml:trace contextRef="#ctx0" brushRef="#br0">1 177 5632,'23'-48'4298,"-17"37"-3735,0 0-1,-1 0 0,4-16 0,-4 13 194,0 1 0,8-15 1,-12 27-722,-1 0 1,0 0-1,1 1 1,-1-1 0,0 0-1,1 1 1,-1-1 0,1 0-1,-1 1 1,1-1-1,-1 1 1,1-1 0,0 1-1,-1-1 1,1 1 0,0-1-1,-1 1 1,1-1 0,0 1-1,0 0 1,-1 0-1,1-1 1,0 1 0,0 0-1,1 0 1,-1 0 15,0 1 0,0-1 0,1 1 0,-1 0 0,0 0 0,0 0 0,0 0 0,0 0 0,0 0 0,-1 0 0,1 0 1,0 0-1,0 0 0,-1 0 0,1 0 0,0 0 0,0 2 0,10 24 465,0 0 0,-1 1 0,-2 0 0,-1 1 0,-1-1 0,-2 1 0,2 32 0,-8 474-79,0-433-3866,-1-88-1275,3-2 1355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0.766"/>
    </inkml:context>
    <inkml:brush xml:id="br0">
      <inkml:brushProperty name="width" value="0.1" units="cm"/>
      <inkml:brushProperty name="height" value="0.1" units="cm"/>
      <inkml:brushProperty name="color" value="#E71224"/>
    </inkml:brush>
  </inkml:definitions>
  <inkml:trace contextRef="#ctx0" brushRef="#br0">142 232 8384,'-34'-27'2704,"33"26"-2607,0 0 0,0 1 0,0-1 0,0 0-1,0 0 1,0 1 0,0-1 0,0 1 0,-1-1 0,0 1 0,-92-30 4117,136 39-3241,72 5 0,60-10-349,193-14-261,15-56-235,-167 7 18,-24 7-218,-189 51 69,4-1 3,1 1 0,-1 0 0,1 0-1,0 0 1,10 0 0,-15 1-34,-1 1 0,0-1 0,0 0 0,0 0 0,1 1 0,-1-1 0,0 1 0,0-1-1,0 1 1,0-1 0,0 1 0,0 0 0,0-1 0,0 1 0,0 0 0,0 0 0,0 0 0,-1 0 0,1 0 0,0 0 0,0 0 0,-1 0 0,1 0 0,-1 0 0,1 0 0,-1 0 0,1 0 0,-1 0 0,0 1 0,0-1 0,1 0 0,-1 0 0,0 0 0,0 1 0,0-1-1,-1 2 1,1 2-609,-1-1-1,0 1 0,-2 8 0,2-9 313,-8 29-1754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1.346"/>
    </inkml:context>
    <inkml:brush xml:id="br0">
      <inkml:brushProperty name="width" value="0.1" units="cm"/>
      <inkml:brushProperty name="height" value="0.1" units="cm"/>
      <inkml:brushProperty name="color" value="#E71224"/>
    </inkml:brush>
  </inkml:definitions>
  <inkml:trace contextRef="#ctx0" brushRef="#br0">21 231 3392,'-3'-4'161,"1"1"0,0-1 0,0 1 1,0-1-1,0 0 0,0 0 0,1 0 0,0 1 1,0-2-1,0 1 0,0 0 0,1 0 0,-1 0 0,1 0 1,0 0-1,0-1 0,1-4 0,0-74 4046,-1 51-1705,0 31-2482,0 1 0,0 0 0,0 0 0,0 0 1,0 0-1,0 0 0,0 0 0,0 0 0,0-1 0,0 1 0,0 0 0,0 0 0,0 0 0,0 0 0,0 0 0,0 0 0,0 0 0,0-1 0,0 1 0,0 0 0,0 0 0,0 0 0,0 0 0,0 0 0,0 0 0,0 0 1,1 0-1,-1-1 0,0 1 0,0 0 0,0 0 0,0 0 0,0 0 0,0 0 0,0 0 0,0 0 0,0 0 0,1 0 0,-1 0 0,0 0 0,0 0 0,0 0 0,0 0 0,0 0 0,0 0 0,1 0 0,-1 0 1,0 0-1,0 0 0,0 0 0,0 0 0,0 0 0,0 0 0,0 0 0,1 0 0,-1 0 0,0 0 0,6 6 348,-3 1-123,0 0-1,-1 1 1,0-1 0,2 13 0,0 1 24,93 543 2504,-95-551-2724,-2-11-18,1 0 1,-1 1 0,1-1-1,-1 0 1,0 0-1,0 0 1,0 0 0,0 0-1,-1 1 1,1-1-1,0 0 1,-1 0-1,-1 3 1,-1-25 459,3-30-399,2-1 1,18-98-1,-7 96-78,29-82-1,-30 105 4,2-1 1,1 2-1,36-54 0,-44 73-3,1 0 0,0 0 0,0 1 0,1 0 0,1 1 0,12-9 0,-19 14-37,0 1 0,1 0 0,-1 0 0,1 1 0,-1-1 0,1 1 0,0 0 0,0 0 0,-1 0 0,1 0 0,0 1 0,0 0 0,0-1 0,0 1 0,0 1 0,0-1 0,0 0 1,0 1-1,-1 0 0,1 0 0,0 0 0,0 1 0,4 2 0,56 28-4446,-26-11 1973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6.547"/>
    </inkml:context>
    <inkml:brush xml:id="br0">
      <inkml:brushProperty name="width" value="0.1" units="cm"/>
      <inkml:brushProperty name="height" value="0.1" units="cm"/>
      <inkml:brushProperty name="color" value="#E71224"/>
    </inkml:brush>
  </inkml:definitions>
  <inkml:trace contextRef="#ctx0" brushRef="#br0">628 546 1056,'-1'-2'9,"0"0"1,0 0-1,1 0 1,-1-1-1,0 1 1,1 0-1,0 0 1,-1-1-1,1 1 0,0 0 1,0 0-1,0-1 1,1 1-1,-1 0 1,0-1-1,1 1 1,0 0-1,-1 0 0,1 0 1,0 0-1,2-4 1,1-3 11,5-14 1745,10-47 0,-13 47-471,-2 4-662,-1 0 0,-1 0 1,0-33-1,-1 42-404,0 1 0,1-1 1,1 1-1,-1-1 0,7-13 0,3-9 609,-7 17-445,1-1 1,1 2-1,12-21 0,11-22 1224,-30 57-1613,1-2 117,0 0-1,0-1 1,0 1-1,-1 0 1,1-1-1,0-3 1,-11 20 791,-52 102 343,16-30-793,-9 32-119,24-50-217,-138 300 242,40-119-289,94-191-150,-2-1 1,-53 61-1,72-97 12,-5 6-85,-34 32 0,42-45 11,11-10-179,16-9-1477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2.245"/>
    </inkml:context>
    <inkml:brush xml:id="br0">
      <inkml:brushProperty name="width" value="0.1" units="cm"/>
      <inkml:brushProperty name="height" value="0.1" units="cm"/>
      <inkml:brushProperty name="color" value="#E71224"/>
    </inkml:brush>
  </inkml:definitions>
  <inkml:trace contextRef="#ctx0" brushRef="#br0">490 329 3232,'-7'-7'1406,"7"7"-1287,0-1 0,0 1 0,0 0 0,0-1 0,-1 1 0,1 0 0,0-1 0,0 1 0,-1 0 0,1 0 0,0-1 0,-1 1 0,1 0 1,0 0-1,-1-1 0,1 1 0,0 0 0,-1 0 0,1 0 0,0 0 0,-1 0 0,1-1 0,0 1 0,-1 0 0,0 0 0,1 0-77,0 0 0,1 0 1,-1 0-1,0 0 0,0-1 0,0 1 0,0 0 1,0 0-1,0 0 0,0 0 0,0 0 0,0 0 0,0-1 1,0 1-1,0 0 0,0 0 0,0 0 0,0 0 1,0 0-1,0-1 0,-1 1 0,1 0 0,0 0 0,0 0 1,0 0-1,0 0 0,0 0 0,0 0 0,0-1 1,0 1-1,0 0 0,0 0 0,-1 0 0,1 0 0,0 0 1,0 0-1,0 0 0,0 0 0,0 0 0,0 0 0,-1 0 1,1 0-1,0 0 0,0 0 0,0 0 0,0 0 1,0 0-1,-1 0 0,1 0 0,0 0 0,0 0 0,0 0 1,0 0-1,0 0 0,0 0 0,-1 0 0,1 0 1,0 0-1,0 0 0,0 0 0,0 0 0,0 0 0,0 0 1,-1 0-1,1 1 0,4-6 100,0 0 0,-1 0 0,1 0 0,-1 0 0,0 0 0,-1-1 0,1 1 0,-1-1 0,0 0 0,-1 0 0,1 1 0,0-10-1,-1 3 60,0-1 0,0 0 0,-1 0 0,-1 0 0,-3-15 0,2 21-86,0 1 0,0-1 0,-1 1 0,0-1 0,0 1 0,0 0 0,-1 0 0,0 0 0,0 0 0,-1 1 0,0 0 0,1 0 0,-10-7 0,9 8 4,-1-1 0,0 1 0,0 0 0,0 1 0,0-1 0,0 1 0,-10-3 1,12 5-65,-8-3 20,1 0-1,-1 1 1,-1 1-1,1 0 1,0 1-1,0 0 1,-1 1-1,1 0 0,0 1 1,-1 0-1,1 1 1,0 0-1,0 1 1,0 1-1,0 0 1,1 0-1,-1 1 1,1 1-1,0 0 1,1 0-1,0 1 1,0 0-1,0 1 1,1 0-1,0 1 1,0 0-1,1 0 1,-9 13-1,10-10-17,0 0-1,0 0 0,1 0 1,1 1-1,0 0 1,1 0-1,-4 24 1,6-28 4,1 1 0,0 0 0,1-1 0,0 1 0,1-1 0,0 1 0,1-1 0,0 1 0,0-1 0,1 0 0,7 18 0,-4-15-27,1 0-1,1 0 1,0-1 0,1 0 0,0-1-1,0 1 1,1-2 0,1 1-1,-1-2 1,1 1 0,1-1-1,0-1 1,25 12 0,-27-15-22,0 0 0,1-1 1,0 0-1,-1-1 0,1 0 0,0 0 1,22-1-1,-25-1 0,1-1-1,0 0 1,-1-1 0,1 0-1,-1 0 1,1 0 0,-1-1 0,0-1-1,0 1 1,13-10 0,-15 9-2,0 0 1,0-1 0,0 0-1,-1 0 1,1-1 0,-1 1-1,0-1 1,-1 0 0,0-1-1,0 1 1,0-1 0,3-9-1,0 1 100,-2-1 0,0 1 0,0-1 0,-2 0 0,0 0 0,0 0 0,-1-24 0,-2 22 391,0 14-238,0 15-163,2 20 152,11 59 0,1 5-57,-7 62-92,0 5-4915,-4-140 3031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2.653"/>
    </inkml:context>
    <inkml:brush xml:id="br0">
      <inkml:brushProperty name="width" value="0.1" units="cm"/>
      <inkml:brushProperty name="height" value="0.1" units="cm"/>
      <inkml:brushProperty name="color" value="#E71224"/>
    </inkml:brush>
  </inkml:definitions>
  <inkml:trace contextRef="#ctx0" brushRef="#br0">1 51 896,'0'0'18,"0"0"1,1 0-1,-1 0 0,1 0 0,-1 0 1,1 0-1,-1 0 0,1 0 0,-1 0 1,1 0-1,-1 0 0,1-1 0,-1 1 1,0 0-1,1 0 0,-1 0 0,1-1 1,-1 1-1,0 0 0,1 0 1,-1-1-1,0 1 0,1 0 0,-1-1 1,0 1-1,1 0 0,-1-1 0,0 1 1,0-1-1,1 1 0,-1 0 0,0-1 1,0 1-1,0-1 0,0 1 1,0-1-1,1 1 0,-1 0 0,0-2 1,1 0 293,0 0 0,0-1 1,1 1-1,-1 0 1,1 0-1,-1 0 1,1 0-1,0 0 0,0 0 1,0 1-1,0-1 1,0 1-1,0-1 0,0 1 1,0 0-1,1 0 1,-1-1-1,5 0 0,-5 1 23,1 0 0,-1 0 0,1 1 0,-1-1 0,1 0 0,0 1 0,-1 0-1,1-1 1,0 1 0,-1 0 0,1 1 0,0-1 0,-1 0 0,1 1-1,-1-1 1,1 1 0,-1 0 0,5 2 0,-4-1-98,-1 0 1,0 0-1,0 0 1,-1 0-1,1 0 1,0 0-1,-1 0 1,1 1-1,-1-1 1,0 1-1,2 4 0,6 31 1353,-6-25-989,2 22 223,-2 0 0,-2 59 0,-1-59-667,-10 185-2130,9-204 1659,0-8-2083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2.833"/>
    </inkml:context>
    <inkml:brush xml:id="br0">
      <inkml:brushProperty name="width" value="0.1" units="cm"/>
      <inkml:brushProperty name="height" value="0.1" units="cm"/>
      <inkml:brushProperty name="color" value="#E71224"/>
    </inkml:brush>
  </inkml:definitions>
  <inkml:trace contextRef="#ctx0" brushRef="#br0">0 131 11392,'24'-20'5151,"-38"-21"-4479,9 29 1248,10 4-1184,-10-9 0,5 8-480,-5-3-320,5 9 32,0-6-2944,10 9 1601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3.598"/>
    </inkml:context>
    <inkml:brush xml:id="br0">
      <inkml:brushProperty name="width" value="0.1" units="cm"/>
      <inkml:brushProperty name="height" value="0.1" units="cm"/>
      <inkml:brushProperty name="color" value="#E71224"/>
    </inkml:brush>
  </inkml:definitions>
  <inkml:trace contextRef="#ctx0" brushRef="#br0">120 267 5152,'-1'1'466,"-1"1"109,-6-3 693,-8-2-1105,9 2 330,-1 0 0,1 0 0,-1-1 0,1 0 0,0 0 0,0-1 0,-13-6 0,-1-9 1176,22 18-1607,-1-1-1,1 2 1,-1-1-1,1 0 1,-1 0-1,1 0 1,0 0 0,-1 0-1,1 0 1,-1 1-1,1-1 1,-1 0-1,1 0 1,-1 1 0,1-1-1,-1 0 1,1 1-1,0 0 1,10 7 320,-5-2-189,0 1 0,0-1 0,-1 1 0,0 0 0,0 0 0,0 1 0,6 16 0,0 3 220,6 29-1,-15-52-355,15 67 480,11 103-1,-5-23-179,-3-39 229,-18-107-366,-1-18 88,-2-36-57,-7-98-235,7 132-5,-3-22 1,2 1 1,4-52-1,3 37-48,2-1 1,14-53-1,-15 87 37,10-40 18,46-108-1,-57 155-26,1 0 1,0 0-1,1 1 1,9-12-1,-15 21 12,0 0 0,-1 0-1,1 0 1,0 1 0,0-1-1,0 0 1,0 0 0,0 1-1,0-1 1,0 1 0,0-1-1,0 1 1,0-1 0,1 1-1,-1 0 1,0 0-1,0-1 1,0 1 0,0 0-1,1 0 1,0 0 0,0 1 12,0-1 0,0 1 0,0 0 0,0 0 1,0 0-1,0-1 0,-1 2 0,1-1 0,0 0 1,-1 0-1,3 3 0,2 3 74,1 0 0,-2 0 0,1 1 1,5 11-1,59 118 800,-38-70-522,-21-46-284,-1 0-1,-1 1 1,-1 0 0,-1 0-1,6 40 1,6 174-1226,-19-234 1063,0 3-194,0 0 0,0 0 0,0 0 0,1 0 0,0 0 0,0 0 0,0 0 0,0 0 0,1-1 0,2 6 0,-3-9 130,-1-1 1,1 1 0,-1 0-1,1-1 1,-1 1-1,1-1 1,0 1 0,-1-1-1,1 1 1,0-1-1,0 0 1,-1 1 0,1-1-1,0 0 1,0 1-1,-1-1 1,1 0 0,0 0-1,1 0 1,18 1-1799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3.841"/>
    </inkml:context>
    <inkml:brush xml:id="br0">
      <inkml:brushProperty name="width" value="0.1" units="cm"/>
      <inkml:brushProperty name="height" value="0.1" units="cm"/>
      <inkml:brushProperty name="color" value="#E71224"/>
    </inkml:brush>
  </inkml:definitions>
  <inkml:trace contextRef="#ctx0" brushRef="#br0">1 59 8736,'4'-10'1076,"-2"6"-510,-1 0-1,1 0 1,0 1-1,4-7 1,-3 6-584,-2 1 295,0 1-1,1 0 1,-1-1-1,1 1 1,3-4-1,-5 6-216,0 0-1,0 0 1,1 0 0,-1-1-1,0 1 1,0 0 0,1 0-1,-1 0 1,0 0 0,0 0-1,1-1 1,-1 1-1,0 0 1,1 0 0,-1 0-1,0 0 1,0 0 0,1 0-1,-1 0 1,0 0 0,1 0-1,-1 0 1,0 0-1,0 0 1,1 1 0,0-1 55,-1 1 1,1-1-1,-1 1 1,1-1-1,0 1 1,-1-1-1,0 1 1,1 0-1,-1-1 1,1 1-1,-1 0 1,0-1-1,1 1 0,-1 0 1,0 0-1,6 19 1237,-1 0-1,5 40 0,-4 44 2,-5-76-1122,-10 329-2157,5-303 758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4.767"/>
    </inkml:context>
    <inkml:brush xml:id="br0">
      <inkml:brushProperty name="width" value="0.1" units="cm"/>
      <inkml:brushProperty name="height" value="0.1" units="cm"/>
      <inkml:brushProperty name="color" value="#E71224"/>
    </inkml:brush>
  </inkml:definitions>
  <inkml:trace contextRef="#ctx0" brushRef="#br0">69 234 4896,'-5'-43'2752,"4"18"-651,-6-33 0,6 53-1951,0-3 130,0 0 0,-1 0 0,-1 1 0,1-1 0,-1 1 0,0-1 0,-5-7 0,0 6 254,8 9-517,0 0 1,0 0-1,0 0 1,-1 0-1,1 0 1,0 0-1,0 0 1,0 0-1,-1 0 1,1 0-1,0 0 1,0 0-1,0 0 1,-1 0 0,1 0-1,0 0 1,0 1-1,0-1 1,0 0-1,-1 0 1,1 0-1,0 0 1,0 0-1,0 0 1,0 0-1,0 1 1,0-1-1,-1 0 1,1 0-1,0 0 1,0 1-1,-1 1 64,0 0-1,0 1 1,0-1-1,1 1 1,-1-1 0,0 5-1,-5 50 438,1 0-1,4 0 0,1 1 0,17 108 1,-12-135-295,36 185 1420,-40-212-1617,0 0-1,0 0 0,1-1 0,0 1 0,-1-1 1,1 1-1,0-1 0,1 0 0,-1 0 0,4 4 1,-6-7-20,0 1 0,1-1 0,-1 1 1,0-1-1,1 1 0,-1-1 0,0 0 1,1 1-1,-1-1 0,1 0 0,-1 1 1,0-1-1,1 0 0,-1 0 0,1 1 1,-1-1-1,1 0 0,-1 0 0,1 0 1,-1 0-1,1 1 0,-1-1 0,1 0 0,0 0 1,-1 0-1,1 0 0,-1 0 0,1 0 1,-1-1-1,1 1 0,-1 0 0,1 0 1,-1 0-1,1 0 0,-1-1 0,1 1 1,-1 0-1,1 0 0,-1-1 0,0 1 1,1 0-1,-1-1 0,1 1 0,-1-1 1,0 1-1,1 0 0,-1-1 0,0 1 0,1-1 1,-1 1-1,0-1 0,0 1 0,0-1 1,1 1-1,-1-1 0,0 1 0,0-1 1,0 0-1,2-5 65,-1 0 1,0-1-1,1-9 1,-2 15-70,0-133 414,0 98-394,2 1 0,8-42 0,-9 65-35,5-23-7,2 0 0,1 1 1,2 1-1,1 0 0,1 0 0,34-58 0,-39 79-9,0-1 0,1 1-1,1 1 1,0 0 0,17-15-1,-24 23 35,1 1-1,-1 0 1,1 0-1,-1 0 1,1 1-1,0-1 0,-1 1 1,1 0-1,0 0 1,0 0-1,0 1 1,0-1-1,0 1 0,0 0 1,0 0-1,0 0 1,0 1-1,0-1 1,0 1-1,0 0 0,-1 0 1,7 3-1,-1 0 21,0 0-1,0 1 0,0-1 0,-1 2 0,0-1 1,0 1-1,0 1 0,7 7 0,-5-3 45,0 0 1,-1 1-1,0 1 0,-1-1 0,11 22 0,-15-25-19,0 0-1,-1 0 1,0 1 0,0-1 0,-1 1-1,0 0 1,-1 0 0,0 0 0,-1 15-1,-3-1 55,-2 1 1,0-1-1,-2-1 0,-16 40 0,11-30-59,-79 205-1352,90-233 838,-1-1-1,1 0 1,0 0 0,-1 8-1,2-11 383,0-1-1,0 1 1,0 0-1,0-1 1,0 1-1,1 0 0,-1-1 1,0 1-1,0-1 1,0 1-1,1 0 0,-1-1 1,0 1-1,1-1 1,-1 1-1,1-1 1,-1 1-1,2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5.606"/>
    </inkml:context>
    <inkml:brush xml:id="br0">
      <inkml:brushProperty name="width" value="0.1" units="cm"/>
      <inkml:brushProperty name="height" value="0.1" units="cm"/>
      <inkml:brushProperty name="color" value="#E71224"/>
    </inkml:brush>
  </inkml:definitions>
  <inkml:trace contextRef="#ctx0" brushRef="#br0">572 199 6720,'5'-3'544,"0"1"0,1-1 0,-1 1 0,1 0 0,0 1 0,-1-1 0,1 1 0,0 1 0,0-1 0,11 1 0,-8-1-382,-1-1 0,0 0 0,0 0 0,0 0 0,0-1 0,0-1 1,0 1-1,-1-1 0,8-6 0,-12 9-95,-1 0 0,0 0 0,0 0 0,0 0 0,0-1 0,-1 1 0,1-1 0,0 0 0,0 0 0,-1 1 0,1-1 0,-1 0 0,0 0 0,0 0 0,1 0 0,-1-1 0,-1 1 0,1 0 0,0 0 0,0-1 0,-1 1 0,1 0 0,-1-1 0,0 1 0,0 0 0,0-1 0,0 1 0,0-1 0,-1-3 1,0 2 30,0-1 0,0 0 1,0 0-1,-1 1 0,1-1 1,-1 1-1,0 0 1,-1-1-1,1 1 0,-1 0 1,0 0-1,-5-6 0,6 8-47,0 0-1,0 0 0,0 0 0,0 1 0,-1-1 0,1 0 0,0 1 0,-1 0 0,1 0 0,-1-1 0,1 1 0,-1 1 0,0-1 0,1 0 0,-1 1 0,0-1 0,0 1 0,1 0 0,-1 0 0,0 0 0,0 0 0,1 0 0,-6 2 0,1 1 40,1 0 0,-1 1-1,1 0 1,0 0-1,0 0 1,1 1 0,-1 0-1,1 0 1,-6 7-1,-5 5-6,0 2-1,2 0 0,0 0 1,1 1-1,1 1 0,1 0 0,0 1 1,2 0-1,1 1 0,0 0 1,2 0-1,1 0 0,-3 30 0,7-43-92,0 1-1,1-1 0,1 1 1,0-1-1,0 0 0,1 0 1,4 15-1,-6-23 9,1-1 0,0 1 0,-1 0 0,1 0 1,0 0-1,0 0 0,0-1 0,0 1 0,0 0 0,1-1 0,-1 1 0,0-1 0,1 1 0,-1-1 1,1 0-1,-1 1 0,1-1 0,0 0 0,0 0 0,-1 0 0,5 1 0,-3-2 1,0 0 0,0 1 0,0-1-1,1-1 1,-1 1 0,0 0 0,0-1 0,0 1-1,0-1 1,0 0 0,0 0 0,0-1 0,4-1-1,12-7 3,0-1 0,-1 0 0,0-1 0,-1-1 0,19-20 0,-27 24 8,-1-1 0,-1 0 1,1 0-1,-2-1 1,1 0-1,-1 0 0,-1-1 1,0 1-1,-1-1 0,0 0 1,-1-1-1,0 1 1,1-14-1,-1-15 265,-1 1 1,-6-71-1,3 106-244,1 1-7,0 0 1,0 0-1,-1 0 1,1 0-1,-1 0 0,0 0 1,0 0-1,-4-7 0,5 11-20,0 1 0,0-1 0,0 0 0,0 0 0,0 0 0,0 0 0,0 0 0,0 0 0,0 1 0,0-1 0,0 0 0,0 0 0,0 0-1,0 0 1,0 0 0,0 0 0,0 0 0,0 1 0,0-1 0,0 0 0,0 0 0,0 0 0,0 0 0,0 0 0,0 0 0,0 0 0,0 0 0,0 0 0,-1 1-1,1-1 1,0 0 0,0 0 0,0 0 0,0 0 0,0 0 0,0 0 0,0 0 0,-1 0 0,1 0 0,0 0 0,0 0 0,0 0 0,0 0 0,0 0 0,0 0-1,0 0 1,-1 0 0,1 0 0,0 0 0,0 0 0,0 0 0,0 0 0,0 0 0,0 0 0,0 0 0,-1 0 0,1 0 0,0 0 0,0 0 0,0-1 0,0 1-1,0 0 1,0 0 0,0 0 0,0 0 0,0 0 0,0 0 0,-1 0 0,-1 12 9,0 1 0,1 0 0,1 0 0,1 25 1,0-17-21,2 25-15,1 25-2,-26 224-130,18-259 134,-31 218 16,1-3 128,24-153-115,-22 164 87,25-219-62,-3-1 0,-2 1-1,-32 78 1,41-115-35,0 0 0,0 0 0,-1-1 0,0 1-1,0-1 1,0 0 0,0 0 0,-1 0 0,0 0 0,-6 4-1,7-7 3,1 0-1,-1 0 1,0 0-1,0 0 1,0 0-1,-1-1 1,1 0-1,0 0 1,0 0-1,-1 0 1,1-1-1,-1 0 1,1 0-1,0 0 1,-9-1-1,-3-2-68,1-1-1,-1-1 0,-26-11 1,-39-25-266,61 30 328,1 0 1,0-2-1,1 0 0,0-1 1,1-1-1,1-1 0,-21-25 1,29 31-93,0-1 0,1 1 1,1-2-1,-1 1 0,2-1 1,0 0-1,0 0 0,1 0 1,1-1-1,0 0 0,1 1 1,0-1-1,1 0 0,0 0 1,1 0-1,1 0 0,0 0 1,0 0-1,2 0 0,-1 1 1,8-20-1,-1 9-558,2 0 0,19-30 0,34-41-2540,-13 19 787,14-33-3878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9:15.932"/>
    </inkml:context>
    <inkml:brush xml:id="br0">
      <inkml:brushProperty name="width" value="0.1" units="cm"/>
      <inkml:brushProperty name="height" value="0.1" units="cm"/>
      <inkml:brushProperty name="color" value="#E71224"/>
    </inkml:brush>
  </inkml:definitions>
  <inkml:trace contextRef="#ctx0" brushRef="#br0">165 38 12128,'5'-33'3904,"-2"29"-2895,2 8-472,45 60 1082,13 18-667,-29-45-660,38 49 498,-45-43-514,-1 2-1,34 83 1,-43-85-138,-1 0 0,15 67-1,-25-77-73,-1 1-1,-1 1 1,-2-1-1,-3 41 1,-3-28-39,-3-1-1,-1 1 1,-3-1 0,-1-1 0,-31 74 0,-84 159-525,94-207 67,-64 115-2010,-26-14-741,-2-14-5354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22:34:58.1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0 203,'0'-172,"0"151,0 12,0 8,0 3,0 22,0 11544,0-11571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22:35:06.748"/>
    </inkml:context>
    <inkml:brush xml:id="br0">
      <inkml:brushProperty name="width" value="0.1" units="cm"/>
      <inkml:brushProperty name="height" value="0.1" units="cm"/>
      <inkml:brushProperty name="color" value="#E71224"/>
      <inkml:brushProperty name="ignorePressure" value="1"/>
    </inkml:brush>
  </inkml:definitions>
  <inkml:trace contextRef="#ctx0" brushRef="#br0">167 0,'-167'0,"13077"0,-9837 0,-3065 0,-15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6.874"/>
    </inkml:context>
    <inkml:brush xml:id="br0">
      <inkml:brushProperty name="width" value="0.1" units="cm"/>
      <inkml:brushProperty name="height" value="0.1" units="cm"/>
      <inkml:brushProperty name="color" value="#E71224"/>
    </inkml:brush>
  </inkml:definitions>
  <inkml:trace contextRef="#ctx0" brushRef="#br0">27 55 7392,'-22'-35'3952,"22"35"-3899,-1 0 0,1-1 0,0 1 0,-1 0 1,1-1-1,0 1 0,0 0 0,-1 0 0,1-1 1,0 1-1,0 0 0,0-1 0,0 1 1,-1-1-1,1 1 0,0 0 0,0-1 0,0 1 1,0 0-1,0-1 0,0 1 0,0-1 0,0 1 1,0 0-1,0-1 0,0 1 0,0 0 0,0-1 1,0 1-1,1-1 0,-1 1 0,0-1 0,2-7 1920,-1 9-1842,0 0 0,0 0 1,0 0-1,0 0 0,0 0 1,-1 0-1,1 0 0,0 0 1,-1 0-1,1 1 1,-1-1-1,1 2 0,0-3-47,3 11 225,-1 0-1,4 21 1,2 4 19,40 116-31,-35-111-280,-4-4-300,-8-26 9,2 0 0,-1 0 0,1 0 0,7 14 0,-10-24 103,0 0-1,-1 0 1,1 0 0,-1 0-1,1 0 1,0 0 0,0-1-1,0 1 1,0 0 0,0 0-1,-1 0 1,1-1 0,1 1-1,-1-1 1,0 1-1,0-1 1,0 1 0,0-1-1,0 1 1,0-1 0,0 0-1,3 0 1,12 6-1690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5.622"/>
    </inkml:context>
    <inkml:brush xml:id="br0">
      <inkml:brushProperty name="width" value="0.1" units="cm"/>
      <inkml:brushProperty name="height" value="0.1" units="cm"/>
      <inkml:brushProperty name="color" value="#E71224"/>
    </inkml:brush>
  </inkml:definitions>
  <inkml:trace contextRef="#ctx0" brushRef="#br0">55 283 3328,'-12'-2'544,"9"2"-362,0 0 1,0 0 0,0 0-1,0-1 1,0 0 0,0 0-1,0 0 1,0 0 0,1 0-1,-1 0 1,-4-3 0,7 3-94,-1 1 0,1-1 0,0 1 1,-1-1-1,1 0 0,0 0 0,-1 1 1,1-1-1,0 0 0,0 1 0,0-1 0,0 0 1,-1 0-1,1 1 0,0-1 0,0 0 1,1 0-1,-1 1 0,0-1 0,0-1 0,7-18 490,-6 18-493,3-6 143,0 0 0,1 1-1,0 0 1,0 0 0,12-12-1,35-30 462,-44 41-688,17-13 274,0 2 0,1 0 0,45-23 0,-65 39-240,0 0-1,0 0 1,0 1-1,0 0 1,8-1-1,-11 2-20,0 1 0,0 0 1,1-1-1,-1 1 0,0 1 0,0-1 0,0 0 0,0 1 0,1-1 1,-1 1-1,6 2 0,-4 0 22,1 1 1,-1-1-1,0 1 1,0 0-1,0 0 1,-1 0-1,1 1 0,-1 0 1,0-1-1,0 2 1,5 8-1,-1 1 3,0 1 0,-2-1-1,8 24 1,22 97 86,8 29 43,-35-138-36,2-1 0,0 0 0,30 49 0,-39-72-108,0 0 1,0 0 0,1 0-1,-1-1 1,1 1 0,-1-1-1,1 1 1,0-1 0,0 0 0,0 0-1,4 2 1,-4-3 1,-1 0 0,1 0 0,0-1 0,0 1 0,0-1 0,0 1 0,0-1 0,0 0 0,0 0 1,0 0-1,0-1 0,-1 1 0,1-1 0,0 0 0,4-1 0,1-1 10,1-1-1,-1 0 1,0 0 0,0-1-1,-1-1 1,1 1 0,9-10 0,2-4 18,20-25 1,-5 0 36,42-72-1,-61 90-82,16-25 23,-2-1 0,40-101 0,-67 147-35,0-1-1,0 0 1,-1 0-1,1 0 0,-1-12 1,-1 19 4,1-1 0,-1 0-1,0 0 1,-1 0 0,1 1 0,0-1 0,0 0 0,0 0 0,0 1 0,0-1-1,-1 0 1,1 0 0,0 1 0,-1-1 0,1 0 0,-1 1 0,1-1 0,-2-1-1,2 2 4,-1 0 0,1-1 0,-1 1 0,1 0 0,-1 0-1,1 0 1,-1 0 0,1-1 0,-1 1 0,1 0 0,-1 0-1,1 0 1,-1 0 0,1 0 0,-1 0 0,0 1 0,1-1-1,-1 0 1,1 0 0,-1 1 0,-2 0 5,0 0 0,1 0 0,0 1 0,-1 0 0,1-1 0,0 1 0,0 0 0,0 0 0,-2 2 0,0 3-6,0-1 1,1 0-1,0 1 1,0 0-1,0 0 1,1 0-1,0 0 1,-1 11 0,2-16-4,-3 25 14,1 1 0,1 0 0,3 36 0,-1-60-12,3 71 80,4 1 0,19 83 0,43 172-130,-34-145 82,-28-132 8,2 79-1,-9-122-21,-1 0-1,0 1 1,0-1 0,-1 0-1,-6 19 1,5-22-8,0-1 0,0 0 1,-1 1-1,0-2 0,-1 1 0,1 0 0,-1-1 1,-1 0-1,-7 8 0,-6 2 25,-1-1 0,-39 24 0,-51 17 60,87-47-72,0 0 1,-1-1 0,0-1-1,-41 5 1,44-9-3,-1-1 1,1-1 0,0 0-1,0-2 1,0-1 0,-39-8-1,51 8-18,1 0 0,0 0-1,-1-1 1,-14-8 0,22 10-4,-1 0-1,0 0 1,1 0 0,-1-1 0,1 1 0,-1 0 0,1-1 0,-1 1 0,1-1 0,0 0 0,0 1 0,-1-3-1,1 3 0,1-1-1,0 1 0,-1 0 1,1-1-1,0 1 0,0 0 1,0 0-1,0-1 0,0 1 1,0 0-1,0-1 0,1 1 1,-1 0-1,0-1 0,1 1 1,-1 0-1,1 0 0,-1 0 1,1-1-1,1-1 0,2-2-10,1-1-1,0 0 0,0 1 0,0 0 0,1 0 0,-1 1 1,1-1-1,9-4 0,38-25 9,79-37 1,61-2 2,-148 58 0,-20 6-20,0 2 0,35-6 1,-55 12-28,1 0 0,0 0 1,0 1-1,0 0 0,8 1 0,-12 0-74,0-1 0,0 1 0,0-1 0,0 1 0,0 0 0,-1 0 0,1 0 0,0 0 0,0 0 0,0 0 0,-1 0 0,1 1 0,-1-1 0,1 1 0,-1-1 0,0 1 0,2 2 0,8 16-1073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7.684"/>
    </inkml:context>
    <inkml:brush xml:id="br0">
      <inkml:brushProperty name="width" value="0.1" units="cm"/>
      <inkml:brushProperty name="height" value="0.1" units="cm"/>
      <inkml:brushProperty name="color" value="#E71224"/>
    </inkml:brush>
  </inkml:definitions>
  <inkml:trace contextRef="#ctx0" brushRef="#br0">47 273 4640,'-6'-5'553,"4"4"-413,0 0 0,1 0 0,0-1 1,-1 1-1,1 0 0,0-1 1,-1 1-1,1-1 0,0 1 1,-1-3-1,-2-1-97,2 2 93,0 0 0,0-1 0,0 1 1,0 0-1,0 0 0,1-1 0,-1 1 0,1-1 0,0 1 1,0-1-1,0 0 0,0-6 0,1 2 44,1 0 0,-1 0-1,2 0 1,-1 0 0,1 0 0,0 0-1,1 1 1,0-1 0,0 1 0,1 0 0,0-1-1,0 2 1,0-1 0,1 0 0,0 1-1,1 0 1,-1 0 0,1 1 0,0-1 0,0 1-1,1 0 1,0 1 0,13-7 0,-10 6-97,1 1 1,-1 0-1,0 0 1,1 1-1,0 1 1,0 0-1,0 1 1,13-1-1,-18 2-57,0 0-1,0 1 1,0-1-1,0 1 1,0 1-1,0-1 0,-1 1 1,1 0-1,0 0 1,-1 1-1,1-1 0,-1 1 1,0 1-1,0-1 1,0 1-1,7 7 1,-5-3 25,0 0 0,-1 1 0,0 0 0,0 0 0,-1 0 0,0 1 0,-1 0 0,0 0 1,0 0-1,3 21 0,-3-7 59,-1 1 0,-1-1 0,-2 42 0,-1-44-29,-8 45 0,7-55-61,-2 0 0,1-1 0,-2 1 1,0-1-1,-8 15 0,2-9-19,-1 0-1,-1 0 1,-1-1 0,0 0 0,-1-1-1,-29 21 1,-66 35-865,57-39 374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8.119"/>
    </inkml:context>
    <inkml:brush xml:id="br0">
      <inkml:brushProperty name="width" value="0.1" units="cm"/>
      <inkml:brushProperty name="height" value="0.1" units="cm"/>
      <inkml:brushProperty name="color" value="#E71224"/>
    </inkml:brush>
  </inkml:definitions>
  <inkml:trace contextRef="#ctx0" brushRef="#br0">347 157 3328,'60'-41'1488,"-58"39"-1504,10-7 1012,22-21 0,-31 28-669,0-1-1,-1 0 1,1 0 0,-1 0 0,0 0 0,1 0 0,-2-1 0,1 1 0,0-1 0,-1 1 0,1-1 0,-1 1 0,0-1 0,1-7 0,-2 10-274,0 0 0,-1 1 0,1-1 1,0 0-1,0 0 0,0 1 0,-1-1 1,1 0-1,-1 0 0,1 1 1,0-1-1,-1 0 0,1 1 0,-1-1 1,1 0-1,-1 1 0,0-1 0,1 1 1,-1-1-1,0 1 0,1-1 0,-1 1 1,0 0-1,1-1 0,-1 1 0,0 0 1,0-1-1,0 1 0,1 0 0,-1 0 1,0 0-1,0 0 0,-1 0 0,-2-1-7,0 1-1,0 0 0,0 0 1,-5 1-1,-9 2 72,1 1-1,-18 7 1,27-9-83,-8 4 50,0 1 0,0 0 1,1 1-1,0 1 0,0 0 1,1 1-1,0 1 0,1 0 0,0 1 1,1 0-1,-17 22 0,6-2 48,1 0-1,2 1 1,1 2 0,-15 36-1,23-45-59,1 1-1,1 0 1,1 0 0,-6 40-1,13-55-39,-1 0 0,2 1 0,-1-1 0,2 0 0,0 1 0,0-1 0,1 0 0,1 0 0,0 0 0,0 0 0,2 0 0,8 18-1,-3-14-1,-1-2-1,2 1 1,0-1-1,1-1 0,0 0 1,1-1-1,1 0 1,0-1-1,0-1 0,1 0 1,0-1-1,31 14 1,-1-5-6,2-2 1,0-2-1,69 11 0,-78-16-493,-4-1 123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1.685"/>
    </inkml:context>
    <inkml:brush xml:id="br0">
      <inkml:brushProperty name="width" value="0.1" units="cm"/>
      <inkml:brushProperty name="height" value="0.1" units="cm"/>
      <inkml:brushProperty name="color" value="#E71224"/>
    </inkml:brush>
  </inkml:definitions>
  <inkml:trace contextRef="#ctx0" brushRef="#br0">354 250 1664,'-3'1'170,"1"0"0,-1-1 0,0 1 1,0-1-1,0 1 0,-5-1 0,6 0-38,10-17 2262,-2-6-1945,7-15 558,1-9 150,-12 39-924,0 1-1,-1-1 0,0 1 1,0-1-1,-1 1 0,0-1 0,-1-12 1,0-4 319,1-7 835,-5 36-1222,-8 18 217,2 1 0,-11 31 0,-9 20 24,6-24-35,-2-1-1,-2-1 1,-65 80 0,-7-9-201,99-118-161,0 1-1,0 0 1,0-1 0,1 1-1,-3 3 1,4-5-36,0-1 1,0 0-1,0 0 1,0 0-1,-1 1 1,1-1-1,0 0 0,0 0 1,0 1-1,0-1 1,0 0-1,0 1 1,-1-1-1,1 0 1,0 0-1,0 1 0,0-1 1,0 0-1,0 0 1,0 1-1,0-1 1,0 0-1,0 1 1,1-1-1,-1 0 0,0 0 1,0 1-1,0-1 1,0 0-1,0 0 1,0 1-1,1-1 1,-1 0-1,0 0 0,0 1 1,0-1-1,0 0 1,1 0-1,-1 0 1,0 0-1,0 1 1,1-1-1,-1 0 0,0 0 1,0 0-1,1 0 1,-1 0-1,0 0 1,0 0-1,1 1 1,-1-1-1,0 0 0,1 0 1,-1 0-1,0 0 1,0 0-1,1 0 1,-1 0-1,0-1 1,0 1-1,1 0 0,-1 0 1,1 0-1,11-1-815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2.029"/>
    </inkml:context>
    <inkml:brush xml:id="br0">
      <inkml:brushProperty name="width" value="0.1" units="cm"/>
      <inkml:brushProperty name="height" value="0.1" units="cm"/>
      <inkml:brushProperty name="color" value="#E71224"/>
    </inkml:brush>
  </inkml:definitions>
  <inkml:trace contextRef="#ctx0" brushRef="#br0">0 233 3808,'10'-71'1712,"8"-15"1493,-13 57-1745,-5 21-986,2 0-1,-1 0 1,5-14 0,-6 22-468,0 0 1,0 0 0,0 0-1,0 0 1,0 0 0,0 0-1,0 0 1,1 1 0,-1-1-1,0 0 1,0 0 0,0 0 0,0 0-1,0 0 1,0 0 0,0 0-1,0 0 1,0 0 0,0 0-1,0 0 1,1 0 0,-1 1-1,0-1 1,0 0 0,0 0-1,0 0 1,0 0 0,0 0-1,0 0 1,0 0 0,1 0-1,-1 0 1,0 0 0,0 0 0,0 0-1,0 0 1,0 0 0,0 0-1,0 0 1,1 0 0,-1 0-1,0 0 1,0-1 0,0 1-1,0 0 1,0 0 0,0 0-1,0 0 1,0 0 0,0 0-1,1 0 1,-1 0 0,0 0 0,0 0-1,0 0 1,0 0 0,0-1-1,0 1 1,2 13 175,4 38 199,1 0 1,3-1 0,2 0 0,20 53 0,-22-79-227,1-1 0,0-1 1,2 0-1,1 0 0,0-1 0,1-1 1,2 0-1,36 33 0,20 14 45,-17-17-252,60 68 0,-96-94 51,34 43 14,-45-55-440,0 1 0,-1 1 0,8 20 0,4 12-655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5:13.542"/>
    </inkml:context>
    <inkml:brush xml:id="br0">
      <inkml:brushProperty name="width" value="0.1" units="cm"/>
      <inkml:brushProperty name="height" value="0.1" units="cm"/>
      <inkml:brushProperty name="color" value="#E71224"/>
    </inkml:brush>
  </inkml:definitions>
  <inkml:trace contextRef="#ctx0" brushRef="#br0">37 36 4736,'0'-1'93,"0"0"-1,0 0 1,0 0 0,-1 1-1,1-1 1,0 0 0,-1 1 0,1-1-1,0 0 1,-1 1 0,1-1-1,-1 0 1,1 1 0,-1-1 0,1 1-1,-1-1 1,1 0 0,-1 1-1,0 0 1,1-1 0,-1 1 0,0-1-1,1 1 1,-1 0 0,0-1-1,0 1 1,1 0 0,-1 0 0,0 0-1,0 0 1,0 0 0,1-1-1,-1 1 1,0 1 0,0-1 0,1 0-1,-1 0 1,-1 0 0,-11-7 2963,18 4-2014,-4 2-959,0 0 0,1 0 0,-1 0 0,1 0 0,-1 0 0,1 1 0,-1-1 0,1 0 0,0 1 0,-1-1-1,1 1 1,0 0 0,-1 0 0,1-1 0,0 1 0,-1 0 0,1 0 0,2 1 0,-1 0-23,-1-1-1,0 1 0,0 0 1,0 0-1,0 1 0,0-1 1,0 0-1,0 0 1,-1 1-1,4 3 0,16 21 562,-17-20-508,0 0 0,1-1 1,0 1-1,6 4 0,6 3-8,0-2 0,1 0 0,0-1 0,1-1 0,0 0 0,33 9-1,126 21-6,-26-25-16,-93-11-4,-58-3-73,0 0 0,1 0-1,-1 0 1,1 0 0,-1 1 0,1-1-1,-1 0 1,0 0 0,1 1 0,-1-1-1,0 1 1,1 0 0,-1-1 0,0 1-1,0 0 1,0 0 0,1-1-1,-1 1 1,0 0 0,0 0 0,0 0-1,0 1 1,-1-1 0,1 0 0,0 0-1,0 0 1,-1 1 0,1-1 0,0 0-1,-1 1 1,0-1 0,1 0 0,-1 1-1,0-1 1,1 0 0,-1 1 0,0-1-1,0 1 1,0-1 0,0 1-1,-1-1 1,0 3 0,-1 6 62,0-1 0,-1 0 1,-1 0-1,-8 18 0,7-19-26,-13 29 42,-1-1 0,-3-1-1,0-1 1,-3-1 0,-46 49-1,40-50-24,-1-3 0,-2 0-1,-1-3 1,-43 26-1,46-31-822,14-3-3979,8-3 1758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8T22:36:46.763"/>
    </inkml:context>
    <inkml:brush xml:id="br0">
      <inkml:brushProperty name="width" value="0.1" units="cm"/>
      <inkml:brushProperty name="height" value="0.1" units="cm"/>
      <inkml:brushProperty name="color" value="#E71224"/>
      <inkml:brushProperty name="ignorePressure" value="1"/>
    </inkml:brush>
  </inkml:definitions>
  <inkml:trace contextRef="#ctx0" brushRef="#br0">31 12306,'-30'22,"111"-81,16796-12203,-16868 12255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1.119"/>
    </inkml:context>
    <inkml:brush xml:id="br0">
      <inkml:brushProperty name="width" value="0.1" units="cm"/>
      <inkml:brushProperty name="height" value="0.1" units="cm"/>
      <inkml:brushProperty name="color" value="#E71224"/>
    </inkml:brush>
  </inkml:definitions>
  <inkml:trace contextRef="#ctx0" brushRef="#br0">63 88 2496,'0'0'93,"0"0"0,0 0 1,0 1-1,0-1 0,0 0 1,1 1-1,-1-1 0,0 0 0,0 1 1,0-1-1,0 0 0,1 0 0,-1 1 1,0-1-1,0 0 0,1 0 1,-1 0-1,0 1 0,0-1 0,1 0 1,-1 0-1,0 0 0,1 0 0,-1 0 1,0 0-1,1 1 0,-1-1 1,0 0-1,0 0 0,1 0 0,-1 0 1,0 0-1,1 0 0,-1 0 0,0 0 1,1 0-1,-1-1 0,0 1 1,1 0-1,-1 0 0,0 0 0,1 0 1,-1 0-1,0 0 0,1-1 0,10-3-63,66-9 2028,-70 12-1528,-7 2-512,0-1 0,1 0 0,-1 0 1,0 0-1,0 0 0,1 0 1,-1 0-1,0 0 0,0 0 0,0 0 1,1 0-1,-1 0 0,0 0 1,0 0-1,1 0 0,-1 0 1,0 0-1,0 0 0,0-1 0,1 1 1,-1 0-1,0 0 0,0 0 1,0 0-1,1 0 0,-1 0 0,0-1 1,0 1-1,0 0 0,0 0 1,1 0-1,-1-1 0,0 1 0,0 0 1,0 0-1,0 0 0,0-1 1,0 1-1,0 0 0,0 0 0,0 0 1,0-1-1,0 1 0,0 0 1,0 0-1,0-1 0,0 1 1,0 0-1,0 0 0,0 0 0,0-1 1,0 1-1,0 0 0,0 0 1,0-1-1,0 1 0,0 0 0,0 0 1,-1 0-1,0-4 132,0 0 1,-1 0-1,0 1 1,0-1-1,0 1 1,0-1-1,0 1 0,-1 0 1,1 0-1,-1 0 1,0 0-1,0 0 1,-7-4-1,7 5-61,1 0-1,-1 1 1,0-1-1,0 0 1,-1 1 0,1 0-1,0 0 1,0 0 0,-1 0-1,1 0 1,0 1-1,-1 0 1,1-1 0,-1 1-1,1 1 1,0-1 0,-5 1-1,3 0-44,1 0-1,0 1 1,1-1 0,-1 1-1,0 0 1,0 0-1,1 0 1,-1 1 0,1-1-1,0 1 1,-1 0 0,1 0-1,1 0 1,-1 0-1,0 0 1,1 1 0,-1-1-1,1 1 1,0-1-1,0 1 1,1 0 0,-1 0-1,1 0 1,0 0-1,0 0 1,0 0 0,1 1-1,-1-1 1,1 0-1,0 0 1,0 0 0,0 1-1,2 5 1,-1-7-39,0 0 0,0 0 0,0 0 0,0 0 0,1-1 0,-1 1 0,1 0 0,0-1 0,0 1 0,0-1 0,0 1 0,0-1 0,0 0 0,1 0 0,-1 0 0,1 0 0,-1-1 0,1 1 0,0-1 0,0 1 0,0-1 0,0 0 0,0 0 0,0 0 0,0-1 0,0 1 0,0-1 0,3 1 0,-1-1 6,0 0-1,0 0 0,-1 0 0,1 0 1,0-1-1,0 0 0,-1 0 1,1 0-1,-1-1 0,1 1 0,-1-1 1,1 0-1,-1 0 0,0-1 1,0 1-1,0-1 0,6-6 1,-7 5 6,1 0 1,-1 0 0,-1-1 0,1 0-1,-1 1 1,0-1 0,0 0 0,2-8-1,-3 11-15,-1 0-1,0 0 0,1 0 0,-1 1 1,0-1-1,0 0 0,0 0 0,0 0 1,-1 0-1,1 0 0,-1-3 1,0 4 1,1 0 0,-1 0 1,1 1-1,-1-1 0,0 0 1,1 0-1,-1 0 1,0 1-1,1-1 0,-1 0 1,0 1-1,0-1 0,0 1 1,1-1-1,-1 1 1,0-1-1,0 1 0,0 0 1,0-1-1,0 1 0,0 0 1,0 0-1,-1-1 1,-1 1 12,0 0 0,1 0 1,-1 0-1,1 0 1,-1 0-1,0 1 0,1-1 1,-1 1-1,1 0 1,-1 0-1,1 0 0,-4 2 1,5-3-13,0 1-1,0-1 1,0 1-1,0 0 1,1-1 0,-1 1-1,0 0 1,0 0 0,1-1-1,-1 1 1,0 0 0,1 0-1,-1 0 1,1 0 0,-1 0-1,1 0 1,0 0 0,-1 0-1,1 0 1,0 0 0,0 0-1,0 0 1,-1 0 0,1 0-1,0 1 1,1-1 0,-1 0-1,0 0 1,0 0 0,0 0-1,1 0 1,-1 0-1,0 0 1,1 1 0,0 0-4,1 0 1,-1-1-1,0 1 0,1-1 1,-1 1-1,1-1 1,-1 0-1,1 0 0,-1 0 1,1 1-1,0-1 1,0-1-1,0 1 0,-1 0 1,1 0-1,0-1 1,3 1-1,1 1-20,1-1-1,0 0 1,12 1-1,-15-2 33,0-1 0,0 1 0,0-1 0,0 0-1,0 0 1,0 0 0,0-1 0,-1 1 0,1-1 0,-1 0 0,1 0-1,-1 0 1,1 0 0,-1-1 0,0 0 0,0 1 0,3-5-1,-6 6-172,0 0 0,1 0 0,-1 0 0,0 0 0,0 0-1,0 0 1,0 0 0,0 0 0,0 0 0,0 0 0,0 0-1,0 0 1,0 0 0,-1 0 0,1 0 0,0 0-1,-2-1 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3.065"/>
    </inkml:context>
    <inkml:brush xml:id="br0">
      <inkml:brushProperty name="width" value="0.1" units="cm"/>
      <inkml:brushProperty name="height" value="0.1" units="cm"/>
      <inkml:brushProperty name="color" value="#E71224"/>
    </inkml:brush>
  </inkml:definitions>
  <inkml:trace contextRef="#ctx0" brushRef="#br0">30 1 4896,'0'6'889,"-1"1"0,0-1-1,-2 9 1,-2 12 1049,4-20-1451,-1 0 0,0 0-1,-3 10 1,3-13-407,0 0 0,1 1 0,0-1 0,0 0 0,0 0 0,0 1 0,1-1 0,-1 1 0,2 8 0,-1-5 55,0-8-126,0 1 0,0 0 0,-1 0 1,1 0-1,0 0 0,1 0 0,-1-1 0,0 1 0,0 0 0,0 0 0,0 0 0,1 0 0,-1-1 0,1 3 1,4 2 54,0 4-4,2-1 1,-1-1-1,1 1 1,10 8 0,-16-15-55,1 0 1,0 1-1,-1-1 1,1 0-1,0 0 1,0 0-1,0 0 1,0 0-1,0-1 1,0 1-1,0-1 1,0 1-1,0-1 1,0 1-1,0-1 1,0 0-1,0 0 1,0 0-1,0-1 1,0 1-1,0 0 1,0-1-1,0 1 1,0-1-1,0 1 1,0-1-1,4-2 1,-5 1 3,1 0 0,0 0 0,0 1 0,-1-1 0,0-1 0,1 1 0,-1 0 1,0 0-1,0 0 0,0-1 0,0 1 0,0 0 0,-1-1 0,2-4 0,-1-3-7,1 1 0,-1-15 0,-1 16-11,0-14-11,0 21 51,0 0 0,0 1 0,0-1 0,0 0 0,0 0 0,0 0 0,-1 0 0,1 0 0,0 1 0,-1-1 0,1 0 0,-1 0 0,1 0 0,-1 1 0,1-1 0,-1 0 0,1 1 0,-2-2 0,2 2-20,-1 0 0,1 0 0,-1 0-1,1 0 1,-1 0 0,0 0 0,1 0 0,-1 0-1,1 1 1,-1-1 0,1 0 0,-1 0 0,1 0 0,-1 1-1,1-1 1,-1 0 0,1 0 0,-1 1 0,1-1-1,-1 1 1,1-1 0,0 0 0,-1 1 0,1-1-1,0 1 1,-1-1 0,1 1 0,0-1 0,-1 1-1,1-1 1,0 1 0,-11 20 87,10-19-85,0 1-5,-1 0 0,1 0 0,0 0 0,0 0 0,0 0 0,1 0 0,-1 1 0,1-1 0,0 0 0,0 0 0,0 1 1,0-1-1,1 0 0,-1 0 0,1 1 0,0-1 0,0 0 0,0 0 0,0 0 0,0 0 0,1 0 0,-1 0 0,1 0 0,0-1 0,0 1 0,0-1 0,0 1 0,1-1 1,-1 0-1,0 1 0,1-1 0,0 0 0,-1-1 0,1 1 0,0 0 0,0-1 0,0 0 0,0 0 0,0 0 0,0 0 0,1 0 0,-1 0 0,0-1 0,0 0 0,1 1 0,-1-1 1,0 0-1,0-1 0,1 1 0,-1-1 0,0 1 0,6-3 0,-3 1-2,0-1 0,1 0 0,-1 0 0,-1 0 0,1-1 0,0 0 0,-1 0 0,0 0 0,0-1 0,0 1 0,0-1 0,-1 0 0,5-9 0,-7 12 0,0-1 0,0 0 1,-1 0-1,0 0 0,0 0 0,1-1 0,-2 1 0,1 0 0,0 0 0,-1-1 0,1 1 0,-1 0 0,0-1 1,0 1-1,0 0 0,-1-1 0,1 1 0,-1 0 0,0 0 0,0-1 0,0 1 0,0 0 0,-1 0 0,1 0 1,-1 0-1,1 0 0,-1 1 0,-3-4 0,4 4-1,-1 0 1,1 1 0,-1-1-1,1 1 1,-1-1-1,0 1 1,0 0-1,1-1 1,-1 1-1,0 0 1,0 0-1,0 1 1,0-1 0,-1 0-1,1 1 1,0-1-1,0 1 1,0-1-1,0 1 1,-1 0-1,1 0 1,0 0 0,0 0-1,-5 1 1,4 0 17,0 0 0,0 1 0,1-1 1,-1 0-1,0 1 0,0-1 0,1 1 1,-1 0-1,1 0 0,0 0 0,-1 0 1,1 1-1,0-1 0,0 0 0,1 1 1,-4 5-1,2-1 72,0 0 1,0 0-1,1 1 1,0-1 0,1 1-1,0 0 1,0-1-1,0 1 1,1 0-1,1 12 1,1-5-25,0-1 1,0 1-1,2-1 0,8 24 1,-9-29-75,2 0 0,-1 0-1,1 0 1,8 11 0,-10-16 8,0-1 0,0 1-1,0-1 1,0 0 0,0 0 0,1-1-1,-1 1 1,1-1 0,0 1 0,0-1-1,0 0 1,6 2 0,-8-4-33,0 1 0,1-1 0,-1 1-1,0-1 1,1 0 0,-1 0 0,1 0 0,-1 0 0,0-1 0,1 1 0,-1-1 0,1 1 0,-1-1 0,0 0 0,0 0 0,0 0-1,1 0 1,-1 0 0,0-1 0,0 1 0,0 0 0,-1-1 0,1 0 0,2-1 0,-2 1-275,0-1 1,-1 1 0,1 0-1,0-1 1,-1 0 0,0 1-1,1-1 1,-1 1 0,0-1-1,-1 0 1,1 0 0,0 0-1,-1 0 1,1 0 0,-1 1-1,0-1 1,0 0 0,0 0-1,-1-4 1,-4-11-2104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4.585"/>
    </inkml:context>
    <inkml:brush xml:id="br0">
      <inkml:brushProperty name="width" value="0.1" units="cm"/>
      <inkml:brushProperty name="height" value="0.1" units="cm"/>
      <inkml:brushProperty name="color" value="#E71224"/>
    </inkml:brush>
  </inkml:definitions>
  <inkml:trace contextRef="#ctx0" brushRef="#br0">108 60 6720,'0'-2'214,"-5"-7"1724,5 9-1885,0 0-1,-1 0 0,1 0 0,0 0 1,-1-1-1,1 1 0,0 0 0,-1 0 1,1 0-1,0 0 0,0 0 0,-1 0 1,1 0-1,0 0 0,-1 0 1,1 0-1,0 1 0,-1-1 0,1 0 1,0 0-1,-1 0 0,1 0 0,0 0 1,0 0-1,-1 1 0,1-1 0,-1 1 440,1-1-429,0 1 0,-1-1 0,1 0-1,0 0 1,0 0 0,0 0 0,0 1 0,0-1-1,0 0 1,0 0 0,0 0 0,0 0 0,0 1-1,0-1 1,0 0 0,0 0 0,0 0 0,0 0-1,0 1 1,0-1 0,0 0 0,0 0 0,0 0-1,1 1 315,-1-1-314,9 9 754,-7-6-782,1-1-1,0 0 1,0-1-1,0 1 1,0 0-1,5 1 1,-3-2-22,1 0 0,0 0-1,0 0 1,0-1 0,-1 0 0,1 0 0,0-1-1,0 0 1,-1 0 0,9-2 0,-12 2-9,1 1 0,0-1 0,0 0 0,-1 0 0,1-1 0,-1 1 0,1 0 0,-1-1 0,1 0 0,-1 0 0,0 1 0,0-1 0,0 0 0,0-1 0,0 1 0,0 0 0,-1 0 0,1-1 0,-1 1 0,0-1 0,2-4 0,-3 6 1,0 0-1,1 0 1,-1 0-1,0 0 1,-1 0-1,1 0 1,0 0-1,0 0 0,0 0 1,-1 1-1,1-1 1,0 0-1,-1 0 1,1 0-1,0 0 1,-1 0-1,0 1 1,1-1-1,-1 0 1,1 0-1,-1 1 1,0-1-1,1 0 0,-1 1 1,0-1-1,0 1 1,1-1-1,-1 1 1,0 0-1,0-1 1,0 1-1,-1-1 1,-3-1 12,0 1 0,1 0 0,-1-1 0,0 2 1,-5-2-1,3 2 2,-1-1 0,1 1 0,0 0 1,0 0-1,-1 1 0,1 0 0,0 0 0,0 1 1,-9 2-1,11-2-2,-10 3 138,-24 11 1,34-13-143,0 0 0,1 0 1,-1 0-1,1 0 0,0 1 1,0-1-1,0 1 1,-7 9-1,10-12 0,0 0 1,0 1 0,0-1-1,1 1 1,-1-1 0,0 1-1,1-1 1,-1 1-1,1 0 1,-1-1 0,1 1-1,0 0 1,-1-1-1,1 1 1,0 0 0,0-1-1,1 1 1,-1 0-1,0 0 1,0-1 0,1 1-1,-1-1 1,1 1-1,-1 0 1,1-1 0,0 1-1,0-1 1,0 1-1,0-1 1,0 0 0,0 1-1,0-1 1,0 0-1,0 0 1,0 0 0,1 1-1,-1-1 1,1-1-1,-1 1 1,1 0 0,-1 0-1,1 0 1,-1-1 0,1 1-1,-1-1 1,1 1-1,0-1 1,2 0 0,1 1-7,1 0 1,0-1-1,-1 0 1,1 0 0,0 0-1,-1-1 1,1 0-1,0 0 1,-1 0 0,1-1-1,-1 0 1,0 0 0,10-5-1,3-3 27,-14 8-25,0 0 1,-1 0-1,1 0 0,-1 0 1,0-1-1,0 1 1,0-1-1,0 0 1,5-5-1,-7 6-1,0 1 0,0-1 0,0 1 0,-1-1 0,1 1 0,0-1 0,-1 0 0,2-2 0,-2 3-5,0 0 0,0 1 0,0-1 0,0 0 0,-1 0 0,1 1 0,0-1-1,0 0 1,0 1 0,-1-1 0,1 0 0,0 1 0,-1-1 0,1 0 0,0 1 0,-1-1 0,1 1 0,-1-1 0,1 1 0,-1-1 0,1 1 0,-1-1 0,1 1 0,-1-1-1,0 1 1,1 0 0,-1-1 0,0 1 0,0-1 0,-5-1 6,1 1 1,-1-1-1,0 1 0,0 0 0,0 0 1,0 1-1,0 0 0,0 0 0,0 0 1,0 1-1,-6 1 0,5-1 15,0 0-1,1 1 1,-1 0-1,1 0 1,-1 1 0,1-1-1,0 1 1,0 1-1,-10 7 1,13-9-17,1 0 0,0 0 1,0 1-1,0-1 0,0 1 0,0 0 0,0 0 1,1-1-1,-1 1 0,1 0 0,0 0 1,0 0-1,0 0 0,0 1 0,0-1 1,1 0-1,0 0 0,-1 0 0,1 1 0,0-1 1,1 0-1,-1 0 0,1 1 0,-1-1 1,1 0-1,0 0 0,0 0 0,0 0 0,0 0 1,1 0-1,-1 0 0,1-1 0,0 1 1,0 0-1,0-1 0,0 1 0,0-1 1,1 0-1,-1 0 0,1 0 0,-1 0 0,1 0 1,0 0-1,3 1 0,-3-2-2,0-1 1,1 1-1,-1-1 0,0 1 1,1-1-1,-1 0 0,1 0 1,-1-1-1,0 1 0,1-1 1,-1 1-1,0-1 0,0 0 1,1 0-1,-1-1 1,0 1-1,0-1 0,0 1 1,4-5-1,-5 5-5,-1-1 1,0 1 0,0-1-1,0 0 1,0 0-1,0 0 1,0 1-1,-1-1 1,1 0 0,0 0-1,-1 0 1,0 0-1,1 0 1,-1 0-1,0 0 1,0 0 0,0 0-1,0 0 1,0 0-1,-1 0 1,1 0-1,-2-4 1,1 2-6,0 0 0,-1 0 0,1 0 0,-1 1 0,0-1 0,0 0-1,0 1 1,-1-1 0,1 1 0,-7-6 0,9 9 5,0-1-1,0 1 1,0 0-1,-1-1 1,1 1-1,0 0 1,-1 0 0,1-1-1,0 1 1,0 0-1,-1 0 1,1 0-1,0-1 1,-1 1-1,1 0 1,0 0-1,-1 0 1,1 0 0,-1 0-1,1 0 1,0 0-1,-1-1 1,1 1-1,0 0 1,-1 0-1,1 1 1,-1-1-1,1 0 1,0 0 0,-1 0-1,1 0 1,0 0-1,-1 0 1,1 0-1,0 0 1,-1 1-1,1-1 1,-1 1-2,1-1 0,0 1 0,0 0 1,0-1-1,0 1 0,0 0 0,0-1 0,0 1 1,0 0-1,0-1 0,0 1 0,0 0 0,0-1 1,1 1-1,-1-1 0,0 1 0,0 0 0,1-1 1,-1 1-1,0-1 0,1 1 0,0 0 0,8 11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7.082"/>
    </inkml:context>
    <inkml:brush xml:id="br0">
      <inkml:brushProperty name="width" value="0.1" units="cm"/>
      <inkml:brushProperty name="height" value="0.1" units="cm"/>
      <inkml:brushProperty name="color" value="#E71224"/>
    </inkml:brush>
  </inkml:definitions>
  <inkml:trace contextRef="#ctx0" brushRef="#br0">278 7 7968,'7'-6'3616,"-14"12"-3136,1-1 1280,6 5-1056,-11 5 416,1 6-640,-13-2 543,10 6-575,-21 7-64,11-3-256,-21 3 64,8-3-128,-4-3-224,2 5 64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6.184"/>
    </inkml:context>
    <inkml:brush xml:id="br0">
      <inkml:brushProperty name="width" value="0.1" units="cm"/>
      <inkml:brushProperty name="height" value="0.1" units="cm"/>
      <inkml:brushProperty name="color" value="#E71224"/>
    </inkml:brush>
  </inkml:definitions>
  <inkml:trace contextRef="#ctx0" brushRef="#br0">28 209 1472,'-3'-6'504,"0"0"0,0-1 0,-6-5 0,9 10-285,-1 0 1,0 1-1,1-1 1,-1 0-1,1 0 1,0 1-1,-1-1 1,1 0-1,0 0 1,0 0-1,0 0 1,1 1-1,-1-1 1,1-3-1,0-8 937,0 12-1062,-1-1 1,0 1 0,0 0 0,0 0-1,0 0 1,1 0 0,-1 0 0,1 0-1,-1 0 1,1 0 0,-1 0 0,2-1-1,3-11 669,-2-23 948,-3 29-44,-3 26-581,-2 16-603,-2 18-174,7-47-284,0 0 0,0 0 0,1 0 0,-1 0 0,1 0 0,1-1 0,1 7 0,-3-11-22,1 0-1,-1 0 0,1 1 0,-1-1 1,1 0-1,-1 0 0,1 0 1,-1 0-1,1 0 0,0 0 1,0 0-1,0 0 0,-1 0 1,1 0-1,0 0 0,0 0 1,0-1-1,0 1 0,1 0 1,-1-1-1,0 1 0,0-1 1,0 1-1,0-1 0,1 1 1,-1-1-1,0 0 0,0 0 1,1 0-1,-1 0 0,0 0 0,0 0 1,1 0-1,-1 0 0,0 0 1,0 0-1,1-1 0,-1 1 1,2-1-1,1-1 11,1 0-1,-1-1 1,0 1-1,0-1 1,0 0 0,0 0-1,-1 0 1,1 0-1,3-5 1,3-4 4,-1-1 1,0 0-1,12-26 0,-20 36-13,1 0-1,-1-1 1,0 1-1,0-1 1,-1 1-1,1-1 1,-1 1-1,1-1 1,-1 0-1,0 1 1,-1-1-1,1 1 1,-1-1-1,1 0 1,-1 1-1,-2-7 1,2 7-1,0 1 0,-1-1-1,1 1 1,0 0 0,-1-1 0,1 1 0,-1 0 0,0 0-1,0 0 1,0 0 0,0 0 0,0 1 0,0-1 0,0 0 0,-1 1-1,1 0 1,-1-1 0,1 1 0,-1 0 0,1 0 0,-1 1-1,1-1 1,-4 0 0,3 1 14,-1 0-1,0 0 1,1 0 0,-1 1-1,1 0 1,-1-1 0,1 1-1,0 1 1,-1-1 0,1 0-1,0 1 1,0-1-1,0 1 1,0 0 0,0 0-1,0 1 1,0-1 0,1 0-1,-1 1 1,1 0 0,-3 3-1,2-3 8,0 1 0,0 0 1,1 0-1,-1 0 0,1 1 0,0-1 0,1 0 0,-1 1 0,1-1 0,-1 1 1,2 0-1,-1-1 0,0 1 0,1 0 0,0 6 0,0-8-22,1 1-1,0-1 0,0 1 1,0-1-1,0 1 1,0-1-1,1 0 0,0 0 1,-1 0-1,1 0 0,4 4 1,-5-5 1,0-1-1,0 0 1,0 0-1,1 0 1,-1 0 0,0 0-1,1 0 1,-1 0 0,1 0-1,-1 0 1,1-1 0,0 1-1,-1-1 1,1 1-1,0-1 1,-1 0 0,1 1-1,0-1 1,-1 0 0,1 0-1,0 0 1,0-1 0,-1 1-1,1 0 1,0 0 0,-1-1-1,3 0 1,0-2 5,1 1 0,-1-1 0,0 0 0,0 0 0,0 0 0,0-1 0,0 1 0,-1-1 0,1 0 0,-1 0 0,3-6 0,-3 6-3,-1 0 1,1 1-1,-1-1 0,0 0 1,-1-1-1,1 1 0,-1 0 1,1 0-1,-1-1 0,-1 1 1,1-1-1,-1 1 0,1-1 1,-1 1-1,-1-1 0,1 1 1,-2-6-1,2 6-10,-1 1-1,-1 0 0,1 0 1,0 0-1,-1 0 1,0 0-1,1 0 1,-1 0-1,0 0 0,-1 1 1,1-1-1,0 1 1,-1-1-1,0 1 1,1 0-1,-1 0 0,0 0 1,0 1-1,0-1 1,0 1-1,0-1 1,0 1-1,-5-1 0,0 0 20,0 0-1,-12-2 0,19 4-11,-1 0-1,0 0 1,0 0-1,0 0 1,0 0-1,0 1 1,0-1-1,0 0 1,1 1-1,-1-1 1,0 1-1,0 0 1,0 0-1,1 0 1,-4 1-1,5-1-4,-1 0-1,0 1 0,1-1 0,-1 0 0,0 0 0,1 0 0,-1 0 0,1 0 1,0 1-1,-1-1 0,1 0 0,0 0 0,0 1 0,0-1 0,0 0 0,0 1 1,0-1-1,0 0 0,0 0 0,1 1 0,-1 1 0,7 16-39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7.554"/>
    </inkml:context>
    <inkml:brush xml:id="br0">
      <inkml:brushProperty name="width" value="0.1" units="cm"/>
      <inkml:brushProperty name="height" value="0.1" units="cm"/>
      <inkml:brushProperty name="color" value="#E71224"/>
    </inkml:brush>
  </inkml:definitions>
  <inkml:trace contextRef="#ctx0" brushRef="#br0">7 67 2304,'0'0'752,"-7"0"843,32-10 2447,-1-7-3034,-21 15-750,0 0-1,0 0 1,0-1 0,0 0-1,-1 1 1,1-1 0,2-4 0,3-3 597,-5 6-445,-6 3-90,3 1-307,-1 0 0,0 1 0,0-1 1,0 0-1,1 1 0,-1-1 0,0 1 1,1-1-1,-1 1 0,0 0 0,1-1 1,-1 1-1,0 0 0,0 1 0,-9 12 65,5-8-10,1-1 0,1 1-1,-1 0 1,1 0-1,0 0 1,0 1-1,-3 12 1,1 10 170,2 0 0,0 1 1,2 0-1,2-1 0,4 35 0,-5-59-224,1 0 0,0-1-1,0 1 1,0-1 0,1 1 0,0-1-1,-1 1 1,2-1 0,-1 0-1,0 0 1,1 0 0,0 0 0,3 4-1,-4-7-5,0 1 0,0 0-1,1 0 1,-1-1 0,0 1-1,0-1 1,1 0 0,-1 0-1,1 0 1,0 0 0,-1 0-1,1 0 1,-1-1 0,1 1-1,0-1 1,0 0 0,-1 0-1,1 0 1,0 0 0,-1 0-1,1 0 1,0-1 0,0 1 0,2-2-1,1 0 2,0-1-1,0 0 1,0 0 0,0 0-1,-1 0 1,1-1-1,-1 0 1,0 0 0,0-1-1,0 1 1,-1-1-1,0 0 1,0 0 0,0-1-1,0 1 1,-1-1-1,0 0 1,0 0 0,0 0-1,2-11 1,-3 11-8,-1 0 0,0 1 0,0-1 0,0 0 0,0 0 1,-1 0-1,0 0 0,-1 0 0,1 0 0,-1 0 0,0 0 0,-1 1 1,1-1-1,-1 0 0,0 1 0,-1-1 0,1 1 0,-1 0 0,0 0 1,-1 0-1,1 0 0,-1 0 0,-4-4 0,6 7 1,-1 0 1,1-1-1,-1 1 0,0 0 0,0 0 1,1 1-1,-1-1 0,-1 0 0,1 1 0,0 0 1,0 0-1,0 0 0,-1 0 0,1 0 1,0 1-1,-1-1 0,1 1 0,-1 0 0,1 0 1,0 0-1,-1 1 0,1-1 0,-1 1 1,1 0-1,0 0 0,0 0 0,-1 0 0,1 1 1,0-1-1,0 1 0,0-1 0,0 1 1,1 0-1,-1 1 0,-4 3 0,0 3 31,0 0 1,0 0-1,1 0 0,0 1 0,1 0 0,-7 16 0,11-21-33,-1-1 0,1 0 0,0 0 0,0 1 0,1-1 0,-1 0-1,1 1 1,0-1 0,0 1 0,0-1 0,1 1 0,-1-1 0,1 0-1,0 1 1,0-1 0,1 0 0,-1 0 0,1 0 0,4 8 0,-4-11-3,-1 1 1,0 0-1,1-1 1,-1 1 0,1-1-1,-1 1 1,1-1 0,0 0-1,0 1 1,-1-1-1,1 0 1,0 0 0,0-1-1,0 1 1,0 0 0,4 0-1,-2 0 10,-1-1 0,1 0 0,-1 0 0,1 0 0,-1-1 0,0 1 0,1-1 0,-1 0 0,7-2 0,-4 1 3,0-1 1,0 0 0,0 0 0,-1-1 0,1 0 0,-1 0 0,0 0 0,0 0 0,0-1 0,7-9 0,-9 10-11,-1 0 0,0 1 0,-1-1 0,1 0 0,-1-1 0,1 1 0,-1 0 0,0 0 0,-1 0 0,1-1 0,-1 1 0,0 0 0,0-1 0,0 1 0,0 0 0,-1-1 0,0 1 0,0 0 0,0 0 0,0 0 0,-1 0 0,0 0 0,1 0 0,-1 0 0,-1 0 0,1 1 0,-1-1 0,1 1 0,-6-5 0,6 5-7,-1 1 1,1 0-1,-1 0 1,0 1-1,1-1 1,-1 0-1,0 1 1,0 0-1,0 0 1,0 0-1,0 0 1,-1 0-1,1 1 1,0-1-1,0 1 1,-1 0-1,-4 0 0,7 0-36,0 1 0,0-1-1,0 0 1,0 1-1,1-1 1,-1 1 0,0 0-1,0-1 1,0 1-1,1 0 1,-1-1 0,0 1-1,0 0 1,1 0-1,-1-1 1,1 1 0,-1 0-1,1 0 1,-1 0-1,1 0 1,0 0 0,-1 0-1,1 0 1,0 0-1,0 0 1,-1 0 0,1 0-1,0 1 1,4 12-762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29.274"/>
    </inkml:context>
    <inkml:brush xml:id="br0">
      <inkml:brushProperty name="width" value="0.1" units="cm"/>
      <inkml:brushProperty name="height" value="0.1" units="cm"/>
      <inkml:brushProperty name="color" value="#E71224"/>
    </inkml:brush>
  </inkml:definitions>
  <inkml:trace contextRef="#ctx0" brushRef="#br0">76 90 2720,'0'-1'67,"-1"1"0,1 0-1,0-1 1,-1 1 0,1 0 0,0-1 0,0 1 0,0 0 0,-1-1-1,1 1 1,0 0 0,0-1 0,0 1 0,0-1 0,0 1-1,0 0 1,0-1 0,0 1 0,0-1 0,0 1 0,0 0 0,0-1-1,0 1 1,0-1 0,0 1 0,0-1 0,6-14 2031,-1 4-791,-5 9-1202,1 0-1,-1 1 1,0-1-1,1 0 1,-1 0-1,0 0 0,0 1 1,0-1-1,0 0 1,0 0-1,-1 1 0,1-1 1,0 0-1,-1 0 1,0 1-1,1-1 1,-1 0-1,-1-1 0,2 3-67,-1-1-1,1 1 0,-1 0 1,1 0-1,-1-1 0,1 1 1,-1 0-1,1 0 0,-1 0 1,1 0-1,-1 0 1,1 0-1,-1 0 0,1 0 1,-1 0-1,1 0 0,-1 0 1,1 0-1,-1 0 0,1 1 1,-1-1-1,1 0 0,0 0 1,-1 0-1,1 1 0,-1-1 1,1 0-1,-1 0 0,1 1 1,-1 0-1,-11 8 560,7-4-466,0 0 1,0 0-1,0 1 0,1 0 1,0-1-1,0 2 0,0-1 1,1 0-1,0 1 0,0-1 1,-2 9-1,5-12-113,-1 1 1,0-1 0,1 0-1,0 0 1,0 1-1,0-1 1,0 0-1,0 1 1,1-1-1,-1 0 1,1 0-1,0 0 1,0 0-1,0 1 1,1-1-1,-1 0 1,1-1-1,-1 1 1,1 0 0,0 0-1,0-1 1,0 1-1,0-1 1,1 0-1,-1 1 1,4 1-1,-4-3-8,0 0-1,0 0 1,0 0-1,0 0 1,0-1-1,0 1 1,0-1 0,0 1-1,0-1 1,0 0-1,0 0 1,1 0-1,-1 0 1,0 0-1,0 0 1,0-1-1,0 1 1,0-1 0,0 1-1,0-1 1,4-2-1,2 0 28,-1-1 0,1-1-1,12-9 1,-15 10-25,0 0-1,-1 0 1,0-1-1,1 1 1,-2-1 0,1 0-1,5-9 1,-8 12-6,0 1 1,0-1 0,-1 0 0,1 0-1,0 1 1,-1-1 0,1 0-1,-1 0 1,0 1 0,0-1-1,0 0 1,1 0 0,-2 0-1,1 0 1,0 1 0,0-1 0,-1 0-1,1 0 1,-1 0 0,1 1-1,-1-1 1,0 0 0,1 1-1,-1-1 1,0 0 0,0 1-1,0-1 1,-1 1 0,1 0 0,-2-2-1,1 1-2,0 1 1,-1-1-1,1 1 0,-1-1 1,0 1-1,1 0 0,-1 0 0,0 1 1,0-1-1,1 0 0,-1 1 0,0 0 1,0 0-1,0 0 0,0 0 0,-4 0 1,0 1 120,1 0 1,0 1 0,0-1-1,-1 1 1,1 0 0,-10 6-1,11-5-77,1 0-1,0 0 0,0 0 1,0 1-1,0 0 0,0 0 1,-5 7-1,8-9-39,0-1 0,0 1 1,0-1-1,1 1 0,-1-1 1,0 1-1,1 0 0,-1-1 1,1 1-1,0 0 0,-1 0 1,1 2-1,0-3-7,0 0 1,1 0 0,-1 0-1,0 0 1,0 0 0,1 0-1,-1 0 1,1 0-1,-1 0 1,1-1 0,-1 1-1,1 0 1,0 0 0,-1 0-1,1-1 1,0 1-1,0 0 1,-1 0 0,1-1-1,0 1 1,0-1 0,1 1-1,2 1 12,-1-1 1,1 0-1,-1 0 0,1 0 0,-1-1 0,1 1 1,0-1-1,-1 0 0,1 0 0,0 0 0,-1-1 1,1 1-1,-1-1 0,1 0 0,-1 0 0,1 0 1,-1 0-1,1-1 0,5-2 0,2-3-9,0 1-1,0-2 0,0 1 1,11-12-1,-16 13 16,11-10 0,-16 15-16,0 0-1,-1 0 1,1 0 0,-1 0-1,1 0 1,0 0-1,-1 0 1,0 0-1,1 0 1,-1 0-1,0 0 1,0 0-1,1-1 1,-1 1 0,0 0-1,0 0 1,0-2-1,-1 0-3,0 1 0,1-1-1,-1 1 1,0-1 0,0 1-1,0 0 1,-1-1 0,1 1 0,0 0-1,-1 0 1,0 0 0,1 0-1,-1 0 1,0 0 0,0 1-1,0-1 1,0 0 0,0 1 0,-1 0-1,1-1 1,0 1 0,-1 0-1,1 0 1,-5-1 0,1 1-5,0 0 1,0 0-1,0 0 1,0 1-1,0 0 1,0 0-1,-1 0 1,1 1-1,-10 2 1,16-3-20,0 0 1,-1 0 0,1 0-1,-1 0 1,1 1 0,0-1-1,-1 0 1,1 0 0,-1 0-1,1 0 1,0 1 0,-1-1 0,1 0-1,0 0 1,-1 1 0,1-1-1,0 0 1,0 1 0,-1-1-1,1 0 1,0 1 0,0-1-1,-1 0 1,1 1 0,0-1 0,0 1-1,0-1 1,0 0 0,0 1-1,0-1 1,0 1 0,-1-1-1,1 0 1,0 1 0,0-1-1,1 1 1,-1-1 0,0 1 0,0-1-1,9 19-2362,-6-13 1378,10 18-1491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30.954"/>
    </inkml:context>
    <inkml:brush xml:id="br0">
      <inkml:brushProperty name="width" value="0.1" units="cm"/>
      <inkml:brushProperty name="height" value="0.1" units="cm"/>
      <inkml:brushProperty name="color" value="#E71224"/>
    </inkml:brush>
  </inkml:definitions>
  <inkml:trace contextRef="#ctx0" brushRef="#br0">79 158 2656,'0'-1'244,"0"0"0,0 0 1,1 0-1,-1 0 0,0 0 1,1 0-1,-1 0 0,1 0 0,-1 0 1,1 1-1,0-1 0,-1 0 0,1 0 1,0 0-1,1 0 0,15-14 1551,-6 7-960,57-45 872,-66 52-1669,0-1 1,0 1-1,-1-1 1,1 0-1,-1 0 0,1 0 1,-1 0-1,1 0 1,-1 0-1,0 0 0,0 0 1,0 0-1,1-4 1,-2 6-18,0-1 0,0 0 0,0 0 1,0 0-1,0 0 0,0 1 1,0-1-1,-1 0 0,1 0 0,0 0 1,0 0-1,-1 1 0,1-1 1,0 0-1,-1 0 0,0 0 1,0-1-24,0 1 1,-1 0 0,1-1-1,0 1 1,-1 0 0,1 0-1,-1 0 1,1 0 0,-1 0 0,-2 0-1,-1-1 66,0 0-1,-1 0 0,0 1 0,1 0 0,-1 0 0,0 1 1,1-1-1,-1 1 0,0 1 0,0-1 0,1 1 1,-1 0-1,0 0 0,1 0 0,-11 5 0,10-4 27,1 1-1,-1-1 1,1 1-1,0 1 1,0-1-1,0 1 1,0 0-1,1 0 1,-1 0-1,1 0 1,0 1-1,1 0 0,-1 0 1,1 0-1,-4 7 1,6-10-68,0 0 0,0 0 1,0 1-1,0-1 0,1 0 0,-1 1 1,1-1-1,0 1 0,-1-1 0,1 0 0,0 1 1,0-1-1,1 1 0,-1-1 0,0 0 1,1 1-1,1 3 0,-1-3-7,1-1 0,0 1 0,-1-1 0,1 1 0,0-1 0,0 0 0,0 0 0,0 0 0,0 0 0,1 0 0,-1 0 0,5 2 0,1 0-1,0-1 0,0 0 0,1 0 0,-1-1-1,1 0 1,-1 0 0,1-1 0,16 1 0,-15-2-8,0-1 0,1 0 0,-1 0 0,0-1 0,0-1-1,0 1 1,0-2 0,17-7 0,-26 11 1,0-1 1,0 1-1,0-1 0,-1 1 0,1-1 1,0 1-1,0-1 0,-1 1 0,1-1 1,-1 0-1,1 1 0,0-1 0,-1 0 1,1 0-1,-1 1 0,1-1 0,-1 0 1,0 0-1,1 0 0,-1 0 0,0 1 1,0-1-1,1 0 0,-1 0 0,0 0 1,0 0-1,0-1 0,-1 0-4,0 1-1,1-1 1,-1 1 0,0-1-1,0 1 1,0-1 0,0 1-1,-1 0 1,1-1 0,0 1-1,-1 0 1,1 0 0,-3-2-1,-1 0 13,0-1 1,-1 1-1,1-1 0,-1 2 0,-10-5 0,13 6-20,0 1-1,0-1 0,0 1 1,0-1-1,0 1 0,0 0 0,-1 1 1,1-1-1,0 0 0,0 1 0,0 0 1,0-1-1,0 1 0,-4 2 1,1 0 16,0 0 0,0 1 1,0 0-1,0 0 1,0 0-1,1 1 1,0-1-1,0 1 1,0 0-1,1 1 0,0-1 1,0 1-1,0 0 1,-4 10-1,1-1 85,1 2 0,0-1 0,1 0-1,-4 32 1,8-39-67,0 0 0,0 14-1,1-21-26,0 1 0,0-1 0,1 0-1,-1 1 1,0-1 0,1 0-1,0 1 1,-1-1 0,1 0 0,0 0-1,0 0 1,0 0 0,1 0-1,1 3 1,-2-5 1,0 1 1,0 0-1,0 0 0,1-1 0,-1 1 1,0-1-1,0 1 0,1-1 0,-1 1 0,0-1 1,1 0-1,-1 0 0,1 0 0,-1 0 0,0 0 1,1 0-1,-1 0 0,0 0 0,1 0 1,-1 0-1,0-1 0,1 1 0,-1-1 0,0 1 1,1-1-1,-1 1 0,0-1 0,1-1 1,5-2 15,0 0 0,-1-1-1,8-7 1,-13 12-12,3-4-7,-1 1-1,1-1 1,-1 1-1,0-1 0,0 0 1,0-1-1,0 1 1,-1 0-1,0-1 1,0 1-1,2-8 1,-3 10-2,-1-1 1,1 0 0,-1 1-1,0-1 1,0 0 0,0 1 0,0-1-1,0 0 1,-1 1 0,1-1-1,-1 1 1,1-1 0,-1 1 0,0-1-1,0 1 1,0-1 0,-1 1 0,1 0-1,0-1 1,-1 1 0,0 0-1,1 0 1,-5-3 0,-1-1 4,0 0 0,-1 0 0,0 1 0,0-1 0,0 2 0,-12-5 0,16 8-22,4 1 22,-1 0 0,1 0-1,-1 0 1,1-1-1,-1 1 1,1 0-1,-1 0 1,1 0 0,-1 0-1,1 0 1,-1-1-1,1 1 1,0 0 0,-1 0-1,1-1 1,-1 1-1,1 0 1,0-1 0,-1 1-1,1 0 1,0-1-1,-1 1 1,1 0-1,0-1 1,0 1 0,-1-1-1,1 1 1,0-1-1,0 1 1,0-1 0,-1 0-1,20-14 20,-19 20-481,0 1 118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41.975"/>
    </inkml:context>
    <inkml:brush xml:id="br0">
      <inkml:brushProperty name="width" value="0.1" units="cm"/>
      <inkml:brushProperty name="height" value="0.1" units="cm"/>
      <inkml:brushProperty name="color" value="#AE198D"/>
      <inkml:brushProperty name="inkEffects" value="galaxy"/>
      <inkml:brushProperty name="anchorX" value="-996.93597"/>
      <inkml:brushProperty name="anchorY" value="-928.53223"/>
      <inkml:brushProperty name="scaleFactor" value="0.5"/>
    </inkml:brush>
  </inkml:definitions>
  <inkml:trace contextRef="#ctx0" brushRef="#br0">238 1 4576,'0'0'0,"0"28"2048,-5-17-2050,2-3 1,0 1 0,-6 9-1,3-9 2212,-1 3 0,-10 10 0,7-10-1680,-19 18 1,-14 6 1101,0-6-1179,7-5-3621,13-4 2710,24-21 235,-2 1 0,1 0 0,-1-1 0,1 1 0,0-1 0,-1 1 0,1 0 1,0-1-1,0 1 0,-1 0 0,1-1 0,0 1 0,0 0 0,0-1 0,0 1 1,0 0-1,0 0 0,0-1 0,0 1 0,0 0 0,0-1 0,0 1 0,1 1 0,1-1 151,-1 0 0,0 0 0,1 0 0,-1 0 0,0 0 0,1 0 0,-1 0 0,1 0 0,-1 0 0,1-1 0,-1 1 0,1-1 0,2 1 0,6 2-1328,0-1-1,15 1 0,20 0-631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47.649"/>
    </inkml:context>
    <inkml:brush xml:id="br0">
      <inkml:brushProperty name="width" value="0.1" units="cm"/>
      <inkml:brushProperty name="height" value="0.1" units="cm"/>
      <inkml:brushProperty name="color" value="#E71224"/>
    </inkml:brush>
  </inkml:definitions>
  <inkml:trace contextRef="#ctx0" brushRef="#br0">4 0 736,'-3'9'320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8:48.399"/>
    </inkml:context>
    <inkml:brush xml:id="br0">
      <inkml:brushProperty name="width" value="0.1" units="cm"/>
      <inkml:brushProperty name="height" value="0.1" units="cm"/>
      <inkml:brushProperty name="color" value="#E71224"/>
    </inkml:brush>
  </inkml:definitions>
  <inkml:trace contextRef="#ctx0" brushRef="#br0">105 221 832,'0'2'32,"1"1"11,-1-1 1,0 0 0,0 1 0,-1-1-1,1 0 1,0 0 0,-1 1 0,0-1 0,-5 1 2478,6-4-2419,0 1-51,0 0-1,-4-13 2602,3 9-2212,0 1 1,1 0-1,0 0 1,-1-1-1,1 1 0,0 0 1,1-6-1,0 6-188,-1-1 0,1 0-1,-1 1 1,0-1-1,0 1 1,0-1 0,-1 1-1,1-1 1,-2-5 0,-2-13-60,0 2 63,0 0 0,-2 1 0,-10-27 0,14 43-160,1 0 0,-1 0 1,1 0-1,-1 0 0,0 0 0,-2-3 0,3 5-65,1 0-1,-1 1 1,0-1 0,1 1 0,-1-1-1,0 0 1,0 1 0,1-1-1,-1 1 1,0-1 0,0 1-1,0 0 1,0-1 0,1 1-1,-1 0 1,0 0 0,0 0-1,0-1 1,0 1 0,0 0-1,0 0 1,0 0 0,0 0 0,-1 1-1,1-1-12,0 0 0,1 1 1,-1-1-1,0 1 0,1-1 0,-1 0 0,0 1 0,1-1 0,-1 1 0,0 0 0,1-1 1,-1 1-1,1-1 0,-1 1 0,1 0 0,0-1 0,-1 1 0,1 0 0,0 0 0,-1-1 1,1 3-1,-3 18 192,2-15-157,-1 9 12,1 1 1,0-1 0,1 0 0,1 1-1,0-1 1,1 0 0,1 0 0,5 18-1,-7-30-61,0 0-1,0-1 0,1 1 0,-1 0 0,1 0 0,0-1 0,0 1 0,0-1 0,0 0 1,0 1-1,0-1 0,1 0 0,-1 0 0,1 0 0,0-1 0,-1 1 0,1-1 0,0 1 0,0-1 1,0 0-1,0 0 0,0 0 0,6 0 0,-5 0 11,0-1 1,0 0-1,0 0 0,0 0 1,0-1-1,0 1 0,-1-1 1,1 0-1,0 0 0,0-1 1,-1 1-1,1-1 0,0 0 1,-1 0-1,0 0 0,1 0 1,-1 0-1,5-6 0,-4 5-11,-1-1-1,0 0 0,0-1 1,0 1-1,0-1 1,-1 1-1,0-1 1,0 0-1,2-6 1,-3 8-12,0-1 0,0 1 1,-1 0-1,1 0 0,-1 0 1,0 0-1,0-1 0,0 1 1,0 0-1,-1 0 0,1 0 1,-1 0-1,0 0 0,0 0 1,0 0-1,-2-4 0,2 6 9,0 0-1,1 0 0,-1-1 0,0 1 0,0 0 0,0 0 1,0 0-1,-1 0 0,1 1 0,0-1 0,0 0 0,-1 0 0,1 1 1,0-1-1,-1 1 0,1-1 0,0 1 0,-1 0 0,1-1 0,-1 1 1,1 0-1,-1 0 0,1 0 0,0 0 0,-1 0 0,1 0 0,-1 0 1,1 1-1,-1-1 0,1 1 0,0-1 0,-1 1 0,1-1 0,-2 2 1,-3 1 41,0 0 0,0 1 1,0-1-1,0 1 1,-10 10-1,10-8-25,1 1-1,-1-1 1,1 1 0,0 0-1,1 0 1,0 1-1,0 0 1,0-1-1,1 1 1,1 0 0,-1 1-1,-1 9 1,4-16-14,0-1 0,0 1 0,0-1 0,0 1 0,0-1-1,0 1 1,0-1 0,0 0 0,1 1 0,-1-1 0,1 1 0,-1-1 0,1 0 0,0 1 0,-1-1 0,1 0 0,0 1 0,0-1 0,0 0 0,0 0 0,0 0-1,0 0 1,0 0 0,0 0 0,0 0 0,1 0 0,-1-1 0,0 1 0,0 0 0,1-1 0,-1 1 0,1-1 0,-1 1 0,0-1 0,1 0 0,-1 0 0,1 1 0,-1-1-1,1 0 1,-1 0 0,1 0 0,-1-1 0,3 1 0,1-2 5,-1 0 0,1 0-1,-1 0 1,1-1 0,-1 0 0,0 1 0,0-1-1,0-1 1,6-5 0,5-5-6,-8 9-3,-1 0-1,-1 0 0,1 0 1,-1 0-1,0-1 0,0 0 1,0 0-1,-1-1 0,0 1 1,0-1-1,-1 0 0,0 0 1,4-10-1,-7 16-3,1-1 0,-1 1 0,0-1 0,1 1-1,-1-1 1,0 1 0,0-1 0,0 1 0,0-1 0,0 0 0,-1 1 0,1-1-1,0 1 1,-1-1 0,1 1 0,-1-1 0,1 1 0,-1-1 0,-1-2-1,1 4 10,1 0-1,0-1 0,0 1 0,-1-1 1,1 1-1,-1 0 0,1-1 0,0 1 0,-1 0 1,1-1-1,-1 1 0,1 0 0,0-1 1,-1 1-1,1 0 0,-1 0 0,1 0 0,-1-1 1,1 1-1,-1 0 0,1 0 0,-1 0 1,1 0-1,-1 0 0,1 0 0,-1 0 0,0 0 1,1 0-1,-1 0 0,1 1 0,-1-1 0,-15 10 50,12-6-85,0 1 1,1-1-1,-1 1 0,1 0 0,0 0 0,0 0 0,0 0 1,1 0-1,-1 1 0,2-1 0,-1 1 0,-1 6 0,-3 20-239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9:05.696"/>
    </inkml:context>
    <inkml:brush xml:id="br0">
      <inkml:brushProperty name="width" value="0.1" units="cm"/>
      <inkml:brushProperty name="height" value="0.1" units="cm"/>
      <inkml:brushProperty name="color" value="#33CCFF"/>
    </inkml:brush>
  </inkml:definitions>
  <inkml:trace contextRef="#ctx0" brushRef="#br0">18 99 2720,'-2'-5'688,"1"0"0,0 0 0,0 0 0,0 0 0,1 0 0,0 0 0,0-5-1,0 3 404,0 1 0,0-1-1,-2-7 1,1 12-1114,1 0-1,-1 0 1,1 1-1,-1-1 1,0 0-1,0 0 1,0 1-1,0-1 1,-2-2 507,5 7-256,5 7-51,-4-5-109,0 1 0,0-1 0,1 0 0,4 6 0,7 9 93,0-2 83,0 0 0,1-1-1,0 0 1,24 18 0,-17-16-44,51 43 541,-41-34-261,-31-26-457,-1 0 0,1 0-1,0 0 1,0 0 0,0-1 0,0 1 0,0 0 0,0-1 0,0 0-1,0 0 1,1 0 0,-1 0 0,0 0 0,1 0 0,-1 0 0,1-1-1,-1 1 1,1-1 0,-1 0 0,4 1 0,-6-1 99,0-1-119,0 0 0,1 0-1,-1 0 1,0 0 0,0 0-1,-1 0 1,1 1 0,0-1-1,0 0 1,0 0 0,-1 0-1,1 0 1,0 1 0,-1-1-1,1 0 1,0 0 0,-1 0-1,1 1 1,-1-1 0,0 0-1,1 1 1,-1-1 0,0 0-1,0 0-114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9:13.466"/>
    </inkml:context>
    <inkml:brush xml:id="br0">
      <inkml:brushProperty name="width" value="0.1" units="cm"/>
      <inkml:brushProperty name="height" value="0.1" units="cm"/>
      <inkml:brushProperty name="color" value="#33CCFF"/>
    </inkml:brush>
  </inkml:definitions>
  <inkml:trace contextRef="#ctx0" brushRef="#br0">29 61 3968,'-20'-17'1285,"16"11"-768,2 2-270,1 0-1,1-1 0,-1 1 0,1 0 1,-1-6-1,1 10-238,1 0 1,-1-1-1,0 1 0,0-1 1,1 1-1,-1 0 0,0-1 1,1 1-1,-1-1 0,0 1 1,1 0-1,-1 0 1,0-1-1,1 1 0,-1 0 1,1 0-1,-1-1 0,1 1 1,-1 0-1,0 0 1,1 0-1,-1 0 0,1 0 1,-1-1-1,1 1 0,-1 0 1,1 0-1,-1 0 1,1 0-1,-1 1 0,1-1 1,-1 0-1,1 0 0,0 0 1,0 0 16,0 0 0,0 0 1,0 1-1,0-1 0,1 0 0,-1 0 1,0 1-1,0-1 0,0 1 0,0-1 1,0 1-1,0-1 0,0 1 0,2 1 817,-12-2 1088,0-2-1251,1 1 662,8 1-1323,32 28 582,41 46 0,-72-73-596,71 86 297,-61-72-217,-1 0 0,0 1 0,-2 0 0,9 22 0,-9-20 10,-1 0 19,0 1-1,-1-1 0,-1 1 1,5 32-1,-9-41-96,1-2 0,1 1 0,0 0 0,0 0 0,1-1 1,0 0-1,7 12 0,3 6 170,-13-22-132,0 0 0,0 0 0,0 0 1,0 0-1,-1 0 0,1 4 1,1 9 66,-1-6-66,0 0 0,-1 0 0,0 0 1,0 0-1,-4 17 0,1 4 3,1-15 40,-7 26 1,0-5 51,-1-5-33,1-4-74,6-14-39,0-9-14,2 0-1,-1 1 1,1-1-1,0 1 0,1 0 1,-1-1-1,1 1 1,1 7-1,0-10 30,-1-1 1,0 1-1,0 0 0,0 0 1,0 0-1,-1 0 0,1-1 0,-1 1 1,0 0-1,0 0 0,-1-1 0,1 1 1,-1-1-1,1 1 0,-4 3 0,-7 21 20,-4 44 121,15-65-107,1-7-49,0 0-1,0 0 0,0 0 1,0 0-1,0 0 0,0 0 1,0 0-1,0 0 0,0 0 1,0 0-1,0 0 0,0 0 1,0 0-1,0 0 0,0 0 1,0 0-1,0 0 0,0 0 1,1 0-1,-1 0 1,0 0-1,0 0 0,0 0 1,0 0-1,0 0 0,0 0 1,0 0-1,0 0 0,0-1 1,0 1-1,0 0 0,0 0 1,0 0-1,0 0 0,0 0 1,0 0-1,0 0 0,0 0 1,0 0-1,0 1 0,0-1 1,0 0-1,0 0 0,0 0 1,0 0-1,0 0 0,0 0 1,0 0-1,0 0 0,0 0 1,0-2 17,-1 2-18,1 0 0,0-1-1,-1 1 1,1 0 0,0 0 0,-1-1-1,1 1 1,-1 0 0,1 0-1,0 0 1,-1 0 0,1-1 0,-1 1-1,1 0 1,0 0 0,-1 0 0,1 0-1,-1 0 1,1 0 0,-1 0 0,1 0-1,0 0 1,-1 0 0,1 1-1,-1-1 1,1 0 0,0 0 0,-1 0-1,1 0 1,-1 1 0,0-1 0,-5 6-48,4-4 8,1 1 0,-1-1 0,1 0 0,-1 0 0,1 1 0,0-1 1,0 1-1,0-1 0,1 1 0,-1-1 0,0 4 0,3 6-198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2:39:14.686"/>
    </inkml:context>
    <inkml:brush xml:id="br0">
      <inkml:brushProperty name="width" value="0.1" units="cm"/>
      <inkml:brushProperty name="height" value="0.1" units="cm"/>
      <inkml:brushProperty name="color" value="#33CCFF"/>
    </inkml:brush>
  </inkml:definitions>
  <inkml:trace contextRef="#ctx0" brushRef="#br0">294 275 4384,'3'-9'538,"-3"6"-330,1 0 0,0 0 0,-1 0 0,0 1 0,0-1 0,0-4 0,0-2 170,-1 0-1,-1 0 0,1 1 0,-2-1 1,1 0-1,-5-10 0,-27-52 1697,33 70-2039,1 0 0,-1 0 0,1 0 0,-1 0 0,1 0 0,-1 0 0,0 0 0,0 0 0,1 0 0,-1 0 0,0 0 0,0 0 0,0 1 0,0-1 0,0 0 0,0 1 0,0-1 0,-1 0 0,1 1 0,0 0 0,0-1 0,0 1 0,0 0 0,-1-1 0,1 1 0,0 0 0,0 0 0,0 0 0,-1 0 0,1 0 0,0 0 0,0 1 0,-1-1 0,1 0 0,0 1 0,0-1 0,0 0 0,-2 2 0,-1 0 35,-1 1 0,1 0 0,-1 1 0,1-1 0,0 1 0,1 0 0,-6 5 0,0 4 81,1-1-1,0 1 1,-13 28-1,6-9-5,-7 12 143,2 1 1,-20 65 0,33-82-169,0-1 1,2 2-1,1-1 1,2 0 0,0 46-1,4-49-76,1 1-1,0-1 0,10 32 1,-8-40 1,1 0 1,1-1 0,0 0 0,1 0-1,16 25 1,-20-37-37,-1 1-1,0-1 1,1 0-1,0 0 1,0 0 0,0-1-1,0 1 1,1-1-1,-1 0 1,1 0 0,0-1-1,0 1 1,0-1-1,0 0 1,0 0-1,1-1 1,-1 0 0,0 0-1,1 0 1,-1 0-1,1-1 1,7 0 0,4-2 41,0 0 1,0-1 0,0-1 0,-1 0 0,1-1 0,-1-1 0,0-1 0,26-14 0,-22 7-36,1-1 0,-2 0 1,0-1-1,-1-1 0,-1-1 0,27-36 0,71-131 118,-112 180-132,9-15 15,-1 0 0,-1-1 0,12-38 0,7-56-11,-27 104-21,0 1 0,-1-1 0,0 0 0,-1 0 0,0 0 0,-3-21 0,0 12 67,-1 0 0,-1 1-1,-11-31 1,13 41-55,-1-1-1,-1 1 1,0 1 0,0-1 0,0 1-1,-1 0 1,-1 0 0,1 0 0,-10-7-1,12 12-3,1 0-1,-1 0 0,0 1 0,0-1 0,0 1 0,-1 0 0,1 0 0,0 1 1,-1-1-1,1 1 0,-1 0 0,-9-1 0,8 2 12,-1 0 0,1 1 0,-1 0-1,1 0 1,-1 0 0,1 1 0,0-1 0,-9 5-1,-3 3-18,1 1 0,-1 0 0,2 2 0,-29 24 0,-5 8 14,2 3 0,-56 70 0,94-104 12,1 1-1,1 0 0,0 1 0,1-1 0,1 1 0,-7 24 0,13-38 4,-1 0 0,1 0-1,-1 1 1,1-1-1,-1 0 1,1 1-1,0-1 1,0 0-1,0 1 1,0-1-1,0 0 1,0 1-1,0-1 1,0 0-1,0 1 1,1-1-1,-1 0 1,1 0 0,-1 1-1,1-1 1,-1 0-1,1 0 1,0 0-1,-1 0 1,1 1-1,0-1 1,0 0-1,0 0 1,0-1-1,0 1 1,0 0-1,2 1 1,0 0 11,0-1 1,1 0-1,-1 0 1,0-1-1,1 1 0,-1-1 1,1 1-1,-1-1 1,0 0-1,1 0 0,-1-1 1,5 0-1,336-35 136,-323 35-147,0-1 0,0-1 0,0-1-1,-1 0 1,0-2 0,0 0 0,0-1 0,-1-1-1,29-16 1,-38 15-1954,-6 9 752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7.963"/>
    </inkml:context>
    <inkml:brush xml:id="br0">
      <inkml:brushProperty name="width" value="0.1" units="cm"/>
      <inkml:brushProperty name="height" value="0.1" units="cm"/>
      <inkml:brushProperty name="color" value="#E71224"/>
    </inkml:brush>
  </inkml:definitions>
  <inkml:trace contextRef="#ctx0" brushRef="#br0">36 291 4640,'-8'-18'1287,"1"-1"0,-7-25 0,12 34-911,0 0 0,1 0 0,0-1 1,1 1-1,1-20 0,0 24-245,-1 0 0,1-1 0,1 1 0,-1 0 0,1 0 0,0 0 0,1 0 0,-1 0 0,1 1 0,0-1 0,5-5 0,-4 6-57,1 0 0,-1 1 0,1-1 0,0 1 0,0 0-1,0 1 1,0-1 0,1 1 0,0 0 0,9-3 0,-11 5-35,0 0 0,0 0 1,1 0-1,-1 0 0,0 1 1,0 0-1,0 0 0,0 0 0,1 0 1,-1 1-1,0 0 0,0 0 1,0 0-1,0 0 0,0 0 1,0 1-1,5 3 0,1 2 32,0 0 1,0 0-1,-1 1 0,0 1 0,0 0 0,-1 0 0,0 0 0,12 20 0,-6-6 28,-2 0 0,0 0-1,9 30 1,-16-39-37,-1 1 0,0 0 0,1 18 1,-4-24-20,0-1 1,-1 1-1,0-1 1,-1 1-1,0-1 1,0 1 0,-3 8-1,1-8 69,0 0 1,-1 0-1,-1-1 0,1 0 0,-12 15 0,6-10 0,-1-1 0,-18 16-1,-46 29 11,71-55-121,-31 24 25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00:51:05.833"/>
    </inkml:context>
    <inkml:brush xml:id="br0">
      <inkml:brushProperty name="width" value="0.035" units="cm"/>
      <inkml:brushProperty name="height" value="0.035" units="cm"/>
      <inkml:brushProperty name="color" value="#33CCFF"/>
    </inkml:brush>
  </inkml:definitions>
  <inkml:trace contextRef="#ctx0" brushRef="#br0">0 1 24575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00:51:38.411"/>
    </inkml:context>
    <inkml:brush xml:id="br0">
      <inkml:brushProperty name="width" value="0.1" units="cm"/>
      <inkml:brushProperty name="height" value="0.1" units="cm"/>
    </inkml:brush>
  </inkml:definitions>
  <inkml:trace contextRef="#ctx0" brushRef="#br0">0 1 24575,'0'0'-8191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1:40.393"/>
    </inkml:context>
    <inkml:brush xml:id="br0">
      <inkml:brushProperty name="width" value="0.05" units="cm"/>
      <inkml:brushProperty name="height" value="0.05" units="cm"/>
      <inkml:brushProperty name="color" value="#E71224"/>
    </inkml:brush>
  </inkml:definitions>
  <inkml:trace contextRef="#ctx0" brushRef="#br0">14 96 6304,'0'-38'2848,"0"15"-2464,0 9 1632,0 11-1184,-4-6 1760,-1 6-1057,0-2-1503,10 10-639,4 7 351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1:40.393"/>
    </inkml:context>
    <inkml:brush xml:id="br0">
      <inkml:brushProperty name="width" value="0.05" units="cm"/>
      <inkml:brushProperty name="height" value="0.05" units="cm"/>
      <inkml:brushProperty name="color" value="#E71224"/>
    </inkml:brush>
  </inkml:definitions>
  <inkml:trace contextRef="#ctx0" brushRef="#br0">14 96 6304,'0'-38'2848,"0"15"-2464,0 9 1632,0 11-1184,-4-6 1760,-1 6-1057,0-2-1503,10 10-639,4 7 351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8.373"/>
    </inkml:context>
    <inkml:brush xml:id="br0">
      <inkml:brushProperty name="width" value="0.1" units="cm"/>
      <inkml:brushProperty name="height" value="0.1" units="cm"/>
      <inkml:brushProperty name="color" value="#E71224"/>
    </inkml:brush>
  </inkml:definitions>
  <inkml:trace contextRef="#ctx0" brushRef="#br0">359 15 7552,'-59'-13'3952,"57"13"-3894,1-1 0,-1 1 0,1 0 0,0 0 0,-1 0 0,1 0 0,-1 0 0,1 0 0,-1 0 0,1 0 0,0 1 0,-1-1 0,1 0 0,0 1 0,-1-1 0,-1 2 0,-7 3 241,-33 7 880,33-10-1020,0 1-1,0 0 0,0 0 1,0 1-1,1 0 1,-12 8-1,13-7-83,1 0-1,-1 1 1,1 1-1,1-1 1,-1 1 0,1 0-1,0 0 1,1 1 0,-6 9-1,4-2 70,0 1 0,0 0 0,2-1 0,-6 26 0,0 10 212,2 0-1,-3 94 0,12-106-265,1-1 0,2 1 0,2 0-1,14 56 1,-9-59-113,1 0 1,2-1-1,26 51 0,-36-80-114,1 1 0,0-1 0,0 1 0,1-1-1,0-1 1,0 1 0,0-1 0,1 0 0,0 0-1,11 8 1,22 8-705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9.007"/>
    </inkml:context>
    <inkml:brush xml:id="br0">
      <inkml:brushProperty name="width" value="0.1" units="cm"/>
      <inkml:brushProperty name="height" value="0.1" units="cm"/>
      <inkml:brushProperty name="color" value="#E71224"/>
    </inkml:brush>
  </inkml:definitions>
  <inkml:trace contextRef="#ctx0" brushRef="#br0">35 49 7232,'-5'-4'2441,"5"3"-2278,0 1-1,0-1 1,-1 1 0,1 0 0,0-1-1,0 1 1,0-1 0,0 1 0,0-1-1,0 1 1,0 0 0,0-1 0,0 1-1,0-1 1,0 1 0,0 0 0,0-1-1,1 1 1,-1-1 0,1 0 488,-1 0-488,2 0-179,0 0 0,-1 0 0,1 0 0,0 0 0,0 0 0,0 0 0,2 0 0,6-2 370,-1-1-195,0 0 0,0 1 0,0 0 0,0 1 1,1 0-1,-1 0 0,17 0 0,-22 2-110,0 0 1,1 1-1,-1-1 0,0 1 0,0 0 1,0 0-1,-1 0 0,1 1 0,0-1 1,0 1-1,-1 0 0,1 0 0,-1 1 1,1-1-1,-1 0 0,0 1 1,0 0-1,0 0 0,-1 0 0,1 0 1,2 5-1,0 0-4,0 1 1,-1 0 0,0-1-1,-1 2 1,0-1 0,0 0-1,-1 1 1,2 12-1,-2-1 82,-1-1-1,-3 41 0,-1-31-10,-1 1 1,-1-1-1,-2 0 0,-16 45 0,17-58-106,-1 0 0,-1-1-1,-1 1 1,0-2-1,-1 1 1,-1-1 0,0-1-1,-1 0 1,-15 13-1,25-25-3,0 0 0,-1 0 0,1 0 0,0 0 0,0 1-1,0-1 1,1 1 0,-1-1 0,0 1 0,-1 5-1,3-7-2,-1 1 0,1-1 0,0 1 0,0 0-1,0-1 1,0 1 0,1 0 0,-1-1 0,0 1-1,1-1 1,-1 1 0,1-1 0,-1 1-1,1-1 1,0 1 0,0-1 0,-1 1 0,1-1-1,0 0 1,0 1 0,0-1 0,3 2-1,31 33 81,-15-16 37,-1 1-1,0 1 0,15 26 0,-24-32-55,-1 0 0,0 1 0,-2 0 0,11 33 0,-16-41-34,0 1-1,0-1 1,-1 1 0,-1-1 0,1 1 0,-2-1 0,1 1-1,-1-1 1,-1 1 0,1-1 0,-6 14 0,2-9 57,0 0 0,-1-1 1,0 0-1,-2 0 0,1-1 1,-1 0-1,-11 12 0,16-21-117,0 1 0,0-1-1,0 0 1,0 0-1,-1-1 1,1 1-1,-1-1 1,0 1-1,0-1 1,0 0 0,0-1-1,0 1 1,0-1-1,-1 0 1,1 0-1,0 0 1,-1 0-1,1-1 1,0 0 0,-1 0-1,1 0 1,-1 0-1,-7-2 1,0-1-642,0-1 0,-20-10 0,-21-15-789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0:56:28.754"/>
    </inkml:context>
    <inkml:brush xml:id="br0">
      <inkml:brushProperty name="width" value="0.1" units="cm"/>
      <inkml:brushProperty name="height" value="0.1" units="cm"/>
      <inkml:brushProperty name="color" value="#E71224"/>
    </inkml:brush>
  </inkml:definitions>
  <inkml:trace contextRef="#ctx0" brushRef="#br0">5 5 480,'-5'-5'224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3.760"/>
    </inkml:context>
    <inkml:brush xml:id="br0">
      <inkml:brushProperty name="width" value="0.1" units="cm"/>
      <inkml:brushProperty name="height" value="0.1" units="cm"/>
      <inkml:brushProperty name="color" value="#E71224"/>
    </inkml:brush>
  </inkml:definitions>
  <inkml:trace contextRef="#ctx0" brushRef="#br0">1 23 3712,'14'-12'5925,"-13"12"-5839,0 0-1,-1 0 1,1 0 0,-1 0 0,1 0-1,-1 0 1,1 0 0,0 0-1,-1 0 1,1 0 0,-1-1 0,1 1-1,-1 0 1,1 0 0,-1-1-1,1 1 1,-1 0 0,1 0 0,-1-1-1,1 1 1,-1-1 0,1 1-1,-1 0 1,0-1 0,1 1 0,-1-1-1,1 0 1,-1 2 229,0-4 47,0 1-187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4.040"/>
    </inkml:context>
    <inkml:brush xml:id="br0">
      <inkml:brushProperty name="width" value="0.1" units="cm"/>
      <inkml:brushProperty name="height" value="0.1" units="cm"/>
      <inkml:brushProperty name="color" value="#E71224"/>
    </inkml:brush>
  </inkml:definitions>
  <inkml:trace contextRef="#ctx0" brushRef="#br0">0 74 4480,'11'-12'2016,"-11"-17"-1728,0 17 544,3 9-512,-3-6 704,5 9-576,-5-3 576,0-3-736,0 12-192,0-3-64,5 0 0,-5 3-256,0 2 128,0-1-2432,0 6 1408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16.858"/>
    </inkml:context>
    <inkml:brush xml:id="br0">
      <inkml:brushProperty name="width" value="0.1" units="cm"/>
      <inkml:brushProperty name="height" value="0.1" units="cm"/>
      <inkml:brushProperty name="color" value="#E71224"/>
    </inkml:brush>
  </inkml:definitions>
  <inkml:trace contextRef="#ctx0" brushRef="#br0">403 23 1664,'0'-4'399,"-1"-14"5268,-2 24-4597,-3 4-779,0 1-1,-1-1 1,-8 11 0,1-3 55,-85 148 437,52-84-574,8-19-349,-4-2-1,-49 57 1,62-80-244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17.238"/>
    </inkml:context>
    <inkml:brush xml:id="br0">
      <inkml:brushProperty name="width" value="0.1" units="cm"/>
      <inkml:brushProperty name="height" value="0.1" units="cm"/>
      <inkml:brushProperty name="color" value="#E71224"/>
    </inkml:brush>
  </inkml:definitions>
  <inkml:trace contextRef="#ctx0" brushRef="#br0">40 65 4384,'-3'-20'1424,"-1"12"-854,2 5-488,-1-2 169,-1 1-1,0-1 0,-7-6 0,3 2 2103,8 11-2091,2 3-258,1-1 158,-1 1 0,1-1 0,0 1 1,1-1-1,-1 0 0,1 0 0,0-1 1,0 1-1,7 4 0,8 9 162,54 62 210,21 19-428,-43-51-108,90 89 47,-133-128-113,0 0 1,0 1-1,-1 0 0,-1 0 0,0 1 1,0 0-1,0 0 0,-1 0 1,-1 1-1,0-1 0,0 1 1,3 18-1,-1 17-433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48.330"/>
    </inkml:context>
    <inkml:brush xml:id="br0">
      <inkml:brushProperty name="width" value="0.1" units="cm"/>
      <inkml:brushProperty name="height" value="0.1" units="cm"/>
      <inkml:brushProperty name="color" value="#E71224"/>
    </inkml:brush>
  </inkml:definitions>
  <inkml:trace contextRef="#ctx0" brushRef="#br0">81 42 1888,'-4'2'9296,"2"-1"-9904,0-1 671,0 0 0,0 0 0,0-1 0,0 1 0,0-1 0,0 1 0,0-1 0,0 0 0,0 0 0,-2-1 0,-9-4 321,7 5-246,-2-3 55,8 4-194,0 0 0,0 0-1,0 0 1,0 0 0,-1 0 0,1 0 0,0 0 0,0-1 0,0 1 0,0 0 0,0 0 0,0 0 0,-1 0 0,1-1 0,0 1 0,0 0 0,0 0 0,0 0 0,0 0-1,0-1 1,0 1 0,0 0 0,0 0 0,0 0 0,0-1 0,0 1 0,0 0 0,0 0 0,0 0 0,0-1 0,0 1 0,0 0 0,0 0 0,0 0 0,1-1 0,6-6 93,11-4 152,-17 11-214,1-1-1,0 1 1,-1-1-1,1 1 1,-1 0-1,1 0 1,0 0-1,-1 0 1,1 0-1,0 0 1,-1 0-1,4 1 1,-4-1-14,-1 1 1,1-1 0,0 0-1,-1 1 1,1-1-1,0 1 1,-1-1-1,1 0 1,0 1-1,-1-1 1,1 1-1,-1 0 1,1-1 0,-1 1-1,1 0 1,-1-1-1,1 1 1,-1 0-1,0-1 1,1 1-1,-1 0 1,0 0-1,0-1 1,1 1 0,-1 0-1,0 0 1,0-1-1,0 1 1,0 1-1,-1 0 43,1 1 1,-1-1-1,1 0 0,-1 0 0,0 1 0,0-1 0,0 0 0,0 0 0,-1 0 1,1 0-1,0 0 0,-1 0 0,1-1 0,-1 1 0,-2 2 0,1-2-46,0 1 1,0-1-1,0 0 0,0 0 0,0 0 0,0 0 0,-1 0 0,1-1 0,-5 2 1,6-3 36,0 0 0,0 0 0,0 0 0,0-1 0,0 1 0,1 0 0,-1-1 0,-2 0 0,-4-4 298,8 5-350,0 0-1,0 0 1,-1 0 0,1 0 0,0 0 0,0 0 0,0 0 0,0 0-1,0 0 1,0 0 0,0-1 0,0 1 0,0 0 0,0 0 0,0 0-1,0 0 1,0 0 0,0 0 0,0 0 0,0 0 0,0-1 0,0 1-1,0 0 1,0 0 0,0 0 0,0 0 0,0 0 0,0 0 0,0 0-1,0-1 1,0 1 0,0 0 0,0 0 0,0 0 0,0 0 0,0 0 0,0 0-1,0 0 1,0 0 0,0 0 0,0-1 0,0 1 0,1 0 0,-1 0-1,0 0 1,0 0 0,0 0 0,0 0 0,1 0-4,0-1 0,0 1 0,0 0 0,0 0-1,0 0 1,0 0 0,0 0 0,0 0 0,0 0 0,0 0 0,0 0 0,0 1 0,0-1 0,0 0 0,0 1-1,1-1 1,22 11-80,-11-6 63,-12-4 34,1-1 0,-1 0-1,0 1 1,0-1 0,1 1 0,-1 0 0,0-1 0,0 1 0,0 0 0,1 0 0,-1-1 0,1 3 0,-1-2-3,-1 0-1,0 0 0,0-1 0,0 1 1,0 0-1,-1 0 0,1 0 1,0-1-1,0 1 0,0 0 1,-1 0-1,1-1 0,0 1 1,-1 0-1,1-1 0,0 1 0,-1 0 1,1-1-1,-1 1 0,1 0 1,-1-1-1,1 1 0,-1-1 1,0 1-1,-4 4 31,1-1 0,-1 1 1,-6 3-1,9-6-62,0-1 1,0 0 0,0 1-1,0-1 1,-1 0-1,1 0 1,0-1 0,0 1-1,-1 0 1,1-1-1,-3 1 1,5-1 0,0 0 1,-1 0-1,1 0 1,0 0-1,0 0 1,0 0-1,-1 0 0,1 0 1,0 0-1,0 0 1,0 0-1,0-1 1,-1 1-1,1 0 0,0 0 1,0 0-1,0 0 1,0 0-1,-1 0 1,1 0-1,0-1 1,0 1-1,0 0 0,0 0 1,0 0-1,0 0 1,0-1-1,0 1 1,-1 0-1,1 0 0,0 0 1,0-1-1,0 1 1,0 0-1,0 0 1,0 0-1,0 0 1,0-1-1,0 1 0,0 0 1,0 0-1,2-9-984,-1 8 535,0-9-2674,4 1 938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0.870"/>
    </inkml:context>
    <inkml:brush xml:id="br0">
      <inkml:brushProperty name="width" value="0.1" units="cm"/>
      <inkml:brushProperty name="height" value="0.1" units="cm"/>
      <inkml:brushProperty name="color" value="#E71224"/>
    </inkml:brush>
  </inkml:definitions>
  <inkml:trace contextRef="#ctx0" brushRef="#br0">0 0 832,'12'8'251,"-12"-8"-233,0 0 0,1 0 1,-1 0-1,1 0 0,-1 0 1,1 0-1,-1 0 0,0 0 1,1 0-1,-1 0 0,1-1 1,-1 1-1,1 0 0,-1 0 1,0 0-1,16 0 6891,-14 1-6569,4 14 1930,-5-7-2374,0 0-1,0 11 1,0-10 898,-1 18-386,-2 32 0,-1-3-286,3-55-107,0 0-1,1 0 1,-1-1 0,0 1-1,0 0 1,0 0-1,-1 0 1,1-1-1,0 1 1,0 0 0,0 0-1,0 0 1,-1-1-1,1 1 1,0 0 0,-1 0-1,1-1 1,-1 1-1,1 0 1,-1-1-1,1 1 1,-1 0 0,1-1-1,-1 1 1,0-1-1,1 1 1,-1-1-1,0 1 1,0-1 0,0 0 1,1 0 0,-1-1 0,1 1 0,-1-1 1,1 1-1,-1 0 0,1-1 0,-1 0 1,1 1-1,0-1 0,-1 1 0,1-1 0,0 1 1,0-1-1,-1 0 0,1 1 0,0-1 0,0 0 1,0 1-1,0-1 0,0 1 0,0-1 1,0 0-1,0 0 0,-1-3 16,-1-5-59,1 6 34,0 0 0,0 0 1,1 0-1,-1 0 0,1 0 1,0 0-1,0 0 0,0-1 1,0 1-1,1-4 0,0-9 73,-1 15-67,0-1 0,0 1-1,0 0 1,0 0 0,0 0-1,0 0 1,0-1 0,0 1 0,1 0-1,-1 0 1,0 0 0,1 0-1,-1 0 1,1 0 0,-1 0-1,1 0 1,0 0 0,-1 0 0,1 0-1,1-1 1,1-1-503,13 9-6465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1.600"/>
    </inkml:context>
    <inkml:brush xml:id="br0">
      <inkml:brushProperty name="width" value="0.1" units="cm"/>
      <inkml:brushProperty name="height" value="0.1" units="cm"/>
      <inkml:brushProperty name="color" value="#E71224"/>
    </inkml:brush>
  </inkml:definitions>
  <inkml:trace contextRef="#ctx0" brushRef="#br0">1 1 2080,'6'5'4213,"1"4"-2146,4 4 933,-11-12-2982,0-1 0,0 1 1,0-1-1,1 1 0,-1-1 1,0 1-1,0-1 0,1 1 1,-1-1-1,0 1 0,0-1 1,1 0-1,-1 1 0,1-1 1,0 1-1,4 1 85,-4-1 10,0-1-1,0 1 0,0-1 1,0 1-1,0-1 0,0 0 0,0 0 1,1 1-1,-1-1 0,2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1.324"/>
    </inkml:context>
    <inkml:brush xml:id="br0">
      <inkml:brushProperty name="width" value="0.2" units="cm"/>
      <inkml:brushProperty name="height" value="0.2" units="cm"/>
      <inkml:brushProperty name="color" value="#E71224"/>
    </inkml:brush>
  </inkml:definitions>
  <inkml:trace contextRef="#ctx0" brushRef="#br0">481 1 320,'30'11'8193,"-33"-9"-7629,-11 17-67,-1-1-1,-30 29 1,6-8-355,-90 108 1154,97-104-1031,3 1 0,-47 91 0,60-101-311,-71 137-2655,61-123 1096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2.350"/>
    </inkml:context>
    <inkml:brush xml:id="br0">
      <inkml:brushProperty name="width" value="0.1" units="cm"/>
      <inkml:brushProperty name="height" value="0.1" units="cm"/>
      <inkml:brushProperty name="color" value="#E71224"/>
    </inkml:brush>
  </inkml:definitions>
  <inkml:trace contextRef="#ctx0" brushRef="#br0">43 18 992,'-5'-3'331,"-4"5"3711,8-2-3933,1-1-1,0 1 1,0 0 0,0-1-1,0 1 1,0-1 0,0 1-1,0 0 1,-1-1-1,1 1 1,1-1 0,-1 1-1,0-1 1,0 1 0,0 0-1,0-1 1,0 1-1,0-1 1,0 1 0,0-1-1,1 1 1,-1 0 0,0-1-1,0 1 1,1 0-1,-1-1 1,0 1 0,0 0-1,1-1 1,-1 1 0,0 0-1,1 0 1,-1-1-1,1 1 1,-1 0 0,0 0-1,1-1 1,2-1-146,-3 2 41,0 0-1,0 0 1,0 0 0,0 0 0,0 0 0,0 0 0,0 0 0,0 0 0,0 0 0,0 0-1,0 0 1,0 0 0,0 0 0,0 0 0,1 0 0,-1 0 0,0 0 0,0 0 0,0 0-1,0 0 1,0 1 0,0-1 0,0 0 0,0 0 0,0 0 0,0 0 0,0 0 0,0 0-1,0 0 1,0 0 0,0 0 0,0 0 0,0 0 0,0 0 0,0 0 0,0 0 0,0 0-1,0 0 1,1 0 0,-1 0 0,0 0 0,0 0 0,0 0 0,0 0 0,0 0 0,0 0 0,0 0 1,0 0 0,0 1 0,-1-1-1,1 0 1,0 0 0,0 1 0,0-1-1,0 0 1,0 0 0,0 0 0,0 1 0,0-1-1,0 0 1,0 0 0,0 1 0,0-1-1,1 0 1,-1 0 0,0 0 0,0 1 0,0-1-1,0 0 1,0 0 0,0 0 0,0 1-1,1-1 1,-1 0 0,0 0 0,0 0-1,0 0 1,0 1 0,1-1 0,-1 0 0,0 0-1,0 0 1,1 0 0,-1 0 0,0 0-1,0 0 1,0 0 0,1 1 0,-7 11 363,6-10-321,-1 0 1,0 0 0,1 0 0,-1 0 0,0 0-1,-1 0 1,1 0 0,0 0 0,0-1 0,-4 4-1,-2 4 446,2-3-79,3-9-41,-2-2-114,4 5-250,-1 0 0,1-1 0,-1 1-1,1-1 1,0 1 0,-1 0 0,1-1 0,0 1 0,0-1 0,-1 1 0,1-1 0,0 1 0,0-1 0,0 1 0,0-1 0,-1 0 0,1 1 0,0-1 0,0 1 0,0-1 0,0 1 0,0-1 0,0 1 0,1-1 0,-1 1 0,0-1 0,0 0 0,1-5 92,-1 4-133,0 4-104,0 4-299,0 0 126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4:53.190"/>
    </inkml:context>
    <inkml:brush xml:id="br0">
      <inkml:brushProperty name="width" value="0.1" units="cm"/>
      <inkml:brushProperty name="height" value="0.1" units="cm"/>
      <inkml:brushProperty name="color" value="#E71224"/>
    </inkml:brush>
  </inkml:definitions>
  <inkml:trace contextRef="#ctx0" brushRef="#br0">2 11 896,'10'-9'6429,"-11"8"-6044,1 1-334,0 0 1,0 0-1,0 0 0,-1 0 0,1 0 1,0 0-1,0 0 0,0 0 0,0 0 1,0 0-1,-1 0 0,1 0 0,0 0 1,0 0-1,0 0 0,0 0 0,0 0 1,-1 0-1,1 0 0,0 0 0,0 0 1,0 0-1,-2 1 667,2-1-667,0 0 0,0 0 0,0 1 1,0-1-1,0 0 0,0 0 0,0 0 1,0 0-1,0 0 0,0 1 0,0-1 1,0 0-1,0 0 0,0 0 1,0 0-1,0 0 0,0 1 0,0 14 1342,1-4-985,2 1-167,-2-11-207,-1 0 1,1 0-1,-1 0 0,0 0 1,0 0-1,1 0 1,-1 0-1,0-1 1,0 1-1,0 0 0,0 0 1,0 2-1,-10-19-1271,10 15 986,-1 0-1,1-1 1,-1 1 0,1 0 0,0 0-1,-1-1 1,1 1 0,0 0-1,0-3 1,0 3-137,2-4-1004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27.609"/>
    </inkml:context>
    <inkml:brush xml:id="br0">
      <inkml:brushProperty name="width" value="0.1" units="cm"/>
      <inkml:brushProperty name="height" value="0.1" units="cm"/>
      <inkml:brushProperty name="color" value="#E71224"/>
    </inkml:brush>
  </inkml:definitions>
  <inkml:trace contextRef="#ctx0" brushRef="#br0">343 98 640,'-3'0'51,"1"0"1,-1-1-1,0 1 0,0 0 1,0-1-1,0 0 0,-4-1 1,7 2-29,0-1 1,-1 1 0,1 0 0,0 0 0,-1 0 0,1 0 0,0 0-1,-1 0 1,1-1 0,0 1 0,0 0 0,-1 0 0,1 0 0,0 0-1,-1 0 1,1 0 0,0 0 0,-1 0 0,1 0 0,0 1 0,-1-1-1,0 0 1,8-4 452,2-11 43,-8 13-401,0 0 0,0 0 1,1 0-1,-1 0 0,0 0 1,1 0-1,0 0 0,2-2 1,31-14 707,35 18 1851,-56-1-2591,23-5-155,-34 5 243,0 1-1,0-1 1,1-1-1,-1 1 1,-1 0 0,1-1-1,0 1 1,4-4-1,-7 5-147,0 0 0,0 0 0,0 0 0,0 0 1,1 0-1,-1 0 0,0-1 0,0 1 0,0 0 0,0 0 0,0 0 0,0-1 0,0 1 0,1 0 0,-1 0 1,0 0-1,0-1 0,0 1 0,0 0 0,0 0 0,0 0 0,0-1 0,0 1 0,0 0 0,0 0 0,0 0 1,0-1-1,0 1 0,0 0 0,-1 0 0,1 0 0,0-1 0,0 1 0,0 0 0,0 0 0,0 0 1,0 0-1,0-1 0,-1 1 0,1 0 0,0 0 0,0 0 0,0 0 0,0 0 0,0-1 0,-1 1 0,1 0 1,0 0-1,0 0 0,0 0 0,-1 0 0,1 0 0,0 0 0,0 0 0,0 0 0,-1 0 0,1 0 0,-16-4 765,-1 3-263,1 1 0,-29 3 1,-8 0 158,0-2 89,-94 13 0,124-10-628,6-2-59,0 1 0,0 0-1,0 1 1,-23 10 0,25-8-218,12-5-101,-1 1 0,0-1 0,1 1 0,-1 0 0,1 0 0,-4 3 0,5-4-127,13-3-3344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28.009"/>
    </inkml:context>
    <inkml:brush xml:id="br0">
      <inkml:brushProperty name="width" value="0.1" units="cm"/>
      <inkml:brushProperty name="height" value="0.1" units="cm"/>
      <inkml:brushProperty name="color" value="#E71224"/>
    </inkml:brush>
  </inkml:definitions>
  <inkml:trace contextRef="#ctx0" brushRef="#br0">56 11 4064,'-11'10'1307,"11"-10"-1298,0 0 1,0 0 0,0 0-1,0 0 1,0 0 0,0 1 0,0-1-1,0 0 1,-1 0 0,1 0 0,0 0-1,0 0 1,0 0 0,0 0 0,0 0-1,0 0 1,0 0 0,0 0 0,-1 0-1,1 0 1,0 0 0,0 0 0,0 0-1,0 0 1,0 0 0,0 0 0,0 0-1,0 0 1,-1 0 0,1 0 0,0 0-1,0 0 1,0 0 0,0 0 0,0 0-1,0 0 1,0 0 0,0 0-1,-1 0 1,1 0 0,0 0 0,0 0-1,0 0 1,0 0 0,0 0 0,0-1-1,0 1 1,0 0 0,0 0 0,0 0-1,0 0 1,-18-19 1691,18 18-1644,0 1-1,-1 0 0,1 0 0,0 0 1,-1 0-1,1 0 0,-1 0 0,1 0 1,0 0-1,-1-1 0,1 1 0,0 0 1,-1 1-1,1-1 0,0 0 0,-1 0 1,1 0-1,0 0 0,-1 0 0,1 0 0,0 0 1,-1 0-1,1 1 0,0-1 0,-1 0 1,1 0-1,0 0 0,-1 1 0,1-1 1,0 0-1,0 0 0,-1 1 0,-10 12 755,11-13-774,0 1-1,0-1 1,0 0-1,0 1 1,0-1 0,0 1-1,0-1 1,0 1-1,1-1 1,-1 1 0,0-1-1,0 0 1,0 1 0,0-1-1,1 1 1,-1-1-1,0 0 1,1 1 0,-1-1-1,1 1 1,13 14 961,18 16 186,-31-30-1191,15 14 88,-1 0 0,-1 2 0,-1-1 0,0 2 1,-1 0-1,-1 0 0,-1 1 0,-1 1 0,0 0 0,-1 0 0,-1 0 1,-1 1-1,4 31 0,-2-11-390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28.759"/>
    </inkml:context>
    <inkml:brush xml:id="br0">
      <inkml:brushProperty name="width" value="0.1" units="cm"/>
      <inkml:brushProperty name="height" value="0.1" units="cm"/>
      <inkml:brushProperty name="color" value="#E71224"/>
    </inkml:brush>
  </inkml:definitions>
  <inkml:trace contextRef="#ctx0" brushRef="#br0">0 0 640,'0'3'320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29.149"/>
    </inkml:context>
    <inkml:brush xml:id="br0">
      <inkml:brushProperty name="width" value="0.1" units="cm"/>
      <inkml:brushProperty name="height" value="0.1" units="cm"/>
      <inkml:brushProperty name="color" value="#E71224"/>
    </inkml:brush>
  </inkml:definitions>
  <inkml:trace contextRef="#ctx0" brushRef="#br0">377 153 224,'0'0'5,"-1"-1"1,1 1-1,0 0 1,-1-1-1,1 1 1,0 0-1,0-1 1,0 1-1,-1 0 1,1-1-1,0 1 1,0-1-1,0 1 1,0 0-1,0-1 1,0 1-1,0-1 1,0 1-1,0 0 0,0-1 1,0 1-1,0-1 1,0 0 59,0 0 1,0 0 0,0 1-1,0-1 1,0 0-1,0 0 1,0 0-1,-1 1 1,1-1-1,0 0 1,0 0 0,-1 1-1,1-1 1,-1-1-1,0-1 175,0-1 0,0 0 0,0 1 0,0-1 0,1 0 0,-1 0 0,1 1 0,0-1 0,1-4 0,4-40 2379,1 16-846,-4 23 291,-4 30-925,-1 6-555,-12 39 1,7-33-346,7-27-209,-4 15 97,0 1 0,-2-1 0,-17 40 0,0-20 65,-45 58 0,8-21-115,-15 21-15,47-56-54,-13 19-757,34-54-478,12-27-6890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29.559"/>
    </inkml:context>
    <inkml:brush xml:id="br0">
      <inkml:brushProperty name="width" value="0.1" units="cm"/>
      <inkml:brushProperty name="height" value="0.1" units="cm"/>
      <inkml:brushProperty name="color" value="#E71224"/>
    </inkml:brush>
  </inkml:definitions>
  <inkml:trace contextRef="#ctx0" brushRef="#br0">0 1 2912,'3'2'1143,"-6"-5"-638,68 36 5756,-10-14-5438,80 16 1,-73-20-759,5 0-107,25 6-445,-74-15-1078,23 9 0,-13-1-173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0.230"/>
    </inkml:context>
    <inkml:brush xml:id="br0">
      <inkml:brushProperty name="width" value="0.1" units="cm"/>
      <inkml:brushProperty name="height" value="0.1" units="cm"/>
      <inkml:brushProperty name="color" value="#E71224"/>
    </inkml:brush>
  </inkml:definitions>
  <inkml:trace contextRef="#ctx0" brushRef="#br0">0 0 416,'5'4'160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0.770"/>
    </inkml:context>
    <inkml:brush xml:id="br0">
      <inkml:brushProperty name="width" value="0.1" units="cm"/>
      <inkml:brushProperty name="height" value="0.1" units="cm"/>
      <inkml:brushProperty name="color" value="#E71224"/>
    </inkml:brush>
  </inkml:definitions>
  <inkml:trace contextRef="#ctx0" brushRef="#br0">30 29 2720,'0'0'891,"-2"-2"-545,-3-3-217,3 2 697,0 0 0,0 0-1,-1 0 1,1 1-1,-6-5 1,8 7-803,0 0 0,0 0 0,0 0 0,-1 0 0,1 0 0,0 0 0,0 0 1,0 0-1,0-1 0,0 1 0,0 0 0,0 0 0,0 0 0,0 0 0,0 0 0,0 0 0,0 0 0,0 0 1,0 0-1,0 0 0,-1 0 0,1 0 0,0 0 0,0 0 0,0 0 0,0 0 0,0 0 0,0 0 1,0 0-1,0 0 0,0 0 0,0 0 0,0 0 0,-1 0 0,1 0 0,0 0 0,0 0 0,0 0 1,0 0-1,0 0 0,0 0 0,0 0 0,0 1 0,0-1 0,0 0 0,0 0 0,0 0 0,0 0 0,0 0 1,0 0-1,0 0 0,-1 0 0,1 0 0,0 0 0,0 0 0,0 0 0,0 0 0,0 1 0,0-1 1,0 0-1,0 0 0,0 0 0,3 8 659,5 8-115,-2-5-481,0-1 0,1-1 0,1 1 1,0-1-1,0 0 0,0-1 0,1 0 0,1 0 1,-1-1-1,1 0 0,13 6 0,118 44-102,-107-47 30,-24-7-53,1 0 0,0 1 0,-1 0 0,11 6 0,-7-1-2761,-9-5 1595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1.300"/>
    </inkml:context>
    <inkml:brush xml:id="br0">
      <inkml:brushProperty name="width" value="0.1" units="cm"/>
      <inkml:brushProperty name="height" value="0.1" units="cm"/>
      <inkml:brushProperty name="color" value="#E71224"/>
    </inkml:brush>
  </inkml:definitions>
  <inkml:trace contextRef="#ctx0" brushRef="#br0">369 1 2080,'0'0'4154,"-7"3"-1674,-6 9-1263,-1-1 1,-20 13-1,18-14-1018,1 1 1,-14 13 0,-63 58 294,74-67-490,-1-1 1,-1-1-1,-25 12 1,18-12-378,8 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5T18:56:42.838"/>
    </inkml:context>
    <inkml:brush xml:id="br0">
      <inkml:brushProperty name="width" value="0.1" units="cm"/>
      <inkml:brushProperty name="height" value="0.1" units="cm"/>
      <inkml:brushProperty name="color" value="#33CCFF"/>
    </inkml:brush>
  </inkml:definitions>
  <inkml:trace contextRef="#ctx0" brushRef="#br0">74 1 5568,'-22'20'2048,"-2"-15"-1568,-3-1-160,27 4-2432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1.774"/>
    </inkml:context>
    <inkml:brush xml:id="br0">
      <inkml:brushProperty name="width" value="0.2" units="cm"/>
      <inkml:brushProperty name="height" value="0.2" units="cm"/>
      <inkml:brushProperty name="color" value="#E71224"/>
    </inkml:brush>
  </inkml:definitions>
  <inkml:trace contextRef="#ctx0" brushRef="#br0">1030 1 6560,'5'-1'2676,"-9"6"-1768,-13 9-1257,14-12 404,-9 8-38,0 1-1,-17 19 1,23-23 172,1 0-1,0 1 1,1 0 0,-1 0-1,2 0 1,-6 16 0,-25 80 94,18-52-202,-30 86 67,4-44 7,-4-1-1,-66 99 1,-153 180 256,110-187-286,106-133-420,-73 64 1,101-102-976,9-5 348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5.570"/>
    </inkml:context>
    <inkml:brush xml:id="br0">
      <inkml:brushProperty name="width" value="0.1" units="cm"/>
      <inkml:brushProperty name="height" value="0.1" units="cm"/>
      <inkml:brushProperty name="color" value="#E71224"/>
    </inkml:brush>
  </inkml:definitions>
  <inkml:trace contextRef="#ctx0" brushRef="#br0">0 18 3488,'8'-14'5995,"-7"13"-5671,0 0 1,1 1-1,-1 0 0,1-1 0,-1 1 0,1 0 0,-1-1 1,1 1-1,1 0 0,6 2 672,-8-2-903,1 0 1,-1 0-1,0 0 1,0 0-1,0 1 1,0-1-1,0 0 1,0 1-1,3 0 1,6 3-686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6.031"/>
    </inkml:context>
    <inkml:brush xml:id="br0">
      <inkml:brushProperty name="width" value="0.1" units="cm"/>
      <inkml:brushProperty name="height" value="0.1" units="cm"/>
      <inkml:brushProperty name="color" value="#E71224"/>
    </inkml:brush>
  </inkml:definitions>
  <inkml:trace contextRef="#ctx0" brushRef="#br0">1 20 3136,'1'-1'110,"0"0"47,0 0-1,0 0 1,0 0 0,14-13 6003,-8 34-3227,-2-4-2358,-3-11-366,0 0 1,-1 0-1,1 0 1,0 10-1,-1-9-94,0-1 0,0 1 0,0-1-1,5 10 1,-3-8-321,0-1 0,0 1 0,-1-1-1,0 1 1,0 0 0,-1 0 0,0 0-1,1 13 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6.371"/>
    </inkml:context>
    <inkml:brush xml:id="br0">
      <inkml:brushProperty name="width" value="0.1" units="cm"/>
      <inkml:brushProperty name="height" value="0.1" units="cm"/>
      <inkml:brushProperty name="color" value="#E71224"/>
    </inkml:brush>
  </inkml:definitions>
  <inkml:trace contextRef="#ctx0" brushRef="#br0">30 23 5216,'-5'-2'700,"0"0"0,1-1 0,-9-6 0,13 9-670,0 0 0,0 0 0,0 0 0,0 0 0,-1 0 1,1 0-1,0-1 0,0 1 0,0 0 0,0 0 0,0 0 0,0 0 1,-1 0-1,1 0 0,0-1 0,0 1 0,0 0 0,0 0 0,0 0 1,0 0-1,0 0 0,0-1 0,0 1 0,0 0 0,0 0 0,0 0 1,0-1-1,0 1 0,0 0 0,0 0 0,0 0 0,0 0 0,0-1 1,0 1-1,0 0 0,6-2 1267,12 5 251,3 4-805,14 6-99,-26-10-536,0 0-1,0 0 1,0 0-1,1-1 1,10 0-1,4 2-293,-23-4 146,-1 1 0,0-1 0,1 0 0,-1 0 1,0 0-1,1 0 0,-1 0 0,0 0 0,1 0 1,-1 0-1,1 0 0,-1 0 0,0 0 0,1 0 1,-1 0-1,0 0 0,1 0 0,-1 0 0,0 0 1,1 0-1,-1-1 0,0 1 0,1 0 0,-1 0 0,1-1 1,5-1-1838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6.681"/>
    </inkml:context>
    <inkml:brush xml:id="br0">
      <inkml:brushProperty name="width" value="0.1" units="cm"/>
      <inkml:brushProperty name="height" value="0.1" units="cm"/>
      <inkml:brushProperty name="color" value="#E71224"/>
    </inkml:brush>
  </inkml:definitions>
  <inkml:trace contextRef="#ctx0" brushRef="#br0">1 10 5152,'3'-9'7068,"7"10"-6200,-7-1-791,-1 0 1,0 1-1,0-1 0,0 1 1,0 0-1,0-1 1,0 1-1,-1 0 1,1 0-1,0 0 1,0 0-1,1 2 1,23 20-17,-9-8-1097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6.971"/>
    </inkml:context>
    <inkml:brush xml:id="br0">
      <inkml:brushProperty name="width" value="0.1" units="cm"/>
      <inkml:brushProperty name="height" value="0.1" units="cm"/>
      <inkml:brushProperty name="color" value="#E71224"/>
    </inkml:brush>
  </inkml:definitions>
  <inkml:trace contextRef="#ctx0" brushRef="#br0">7 10 5216,'10'-9'3840,"-10"9"-3801,0 0-1,0 0 1,0 0 0,0 0 0,-1 0 0,1 0 0,0 0 0,0 0-1,0 0 1,0 0 0,0 0 0,-1 0 0,1 0 0,0 0 0,0 0-1,0 0 1,0 0 0,0 0 0,0 0 0,-1 0 0,1 0 0,0 0-1,0 0 1,0 0 0,0 0 0,0 1 0,0-1 0,0 0 0,-1 0-1,1 0 1,0 0 0,0 0 0,0 0 0,0 1 0,-2 2 160,0 0 0,0 0 1,1 0-1,-1 1 0,1-1 1,0 0-1,-1 6 0,5-2-92,-2-6-59,18 8-192,7-6-3925,-17-3 1749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7.271"/>
    </inkml:context>
    <inkml:brush xml:id="br0">
      <inkml:brushProperty name="width" value="0.1" units="cm"/>
      <inkml:brushProperty name="height" value="0.1" units="cm"/>
      <inkml:brushProperty name="color" value="#E71224"/>
    </inkml:brush>
  </inkml:definitions>
  <inkml:trace contextRef="#ctx0" brushRef="#br0">20 17 5408,'-15'-5'1728,"14"5"-1665,1 0 1,0 0-1,-1-1 1,1 1 0,0 0-1,0-1 1,-1 1-1,1 0 1,0-1-1,0 1 1,0 0-1,-1-1 1,1 1-1,0-1 1,0 1 0,0 0-1,0-1 1,0 1-1,0 0 1,0-1-1,0 1 1,0-1-1,0 0 1,0-2 504,0 8 1003,0 7 183,1 0-1271,0-1 0,5 21-1,0-2-159,-2-11-419,1 1 0,1-1 0,12 25 0,-15-38-173,4-7-1915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7.801"/>
    </inkml:context>
    <inkml:brush xml:id="br0">
      <inkml:brushProperty name="width" value="0.1" units="cm"/>
      <inkml:brushProperty name="height" value="0.1" units="cm"/>
      <inkml:brushProperty name="color" value="#E71224"/>
    </inkml:brush>
  </inkml:definitions>
  <inkml:trace contextRef="#ctx0" brushRef="#br0">0 16 5152,'11'-5'1857,"-7"3"-1331,1 0 1,0 0-1,9-2 0,-13 4-430,0 0 0,0 0 1,-1 0-1,1 0 0,0 0 0,0 0 0,0 0 1,0 0-1,0 0 0,-1 0 0,1 1 0,0-1 0,0 0 1,0 0-1,-1 1 0,1-1 0,0 1 0,0-1 1,-1 1-1,1-1 0,0 1 0,-1-1 0,1 1 1,0-1-1,-1 1 0,1 0 0,-1-1 0,1 2 1,5 7 350,-5-8-424,0 0 0,0 0 0,0 0 1,0 1-1,-1-1 0,1 0 0,-1 0 0,1 1 0,-1-1 1,1 0-1,0 3 0,-1-2-100,0 0-54,0 0 1,0 0 0,0 1-1,1-1 1,-1 0 0,1 0-1,1 4 1,7-1-563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8.171"/>
    </inkml:context>
    <inkml:brush xml:id="br0">
      <inkml:brushProperty name="width" value="0.1" units="cm"/>
      <inkml:brushProperty name="height" value="0.1" units="cm"/>
      <inkml:brushProperty name="color" value="#E71224"/>
    </inkml:brush>
  </inkml:definitions>
  <inkml:trace contextRef="#ctx0" brushRef="#br0">1 32 480,'3'-11'-561,"-2"9"1012,-1 1 0,1-1 0,0 1 1,0-1-1,0 1 0,0-1 1,0 1-1,1-2 0,-1 3-220,0-1 0,0 1 0,0-1 0,0 0-1,-1 1 1,1 0 0,0-1 0,0 1-1,0 0 1,0-1 0,0 1 0,0 0 0,0 0-1,0 0 1,0 0 0,0 0 0,0 0 0,0 0-1,0 0 1,0 0 0,0 0 0,0 0-1,0 1 1,0-1 0,0 1 0,0-1 0,2 1-1,2 3 57,0-1 0,1 0 0,-1 1 0,-1 0 0,1 0-1,-1 1 1,1-1 0,-1 1 0,0 0 0,-1 0 0,1 0 0,-1 1-1,4 10 1,16 37-804,-17-40-1446,3-1 513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8.491"/>
    </inkml:context>
    <inkml:brush xml:id="br0">
      <inkml:brushProperty name="width" value="0.1" units="cm"/>
      <inkml:brushProperty name="height" value="0.1" units="cm"/>
      <inkml:brushProperty name="color" value="#E71224"/>
    </inkml:brush>
  </inkml:definitions>
  <inkml:trace contextRef="#ctx0" brushRef="#br0">0 6 5216,'1'-1'214,"0"1"-1,0-1 1,0 1 0,-1-1-1,1 1 1,0-1 0,0 1 0,0 0-1,0-1 1,0 1 0,0 0-1,0 0 1,0 0 0,0 0-1,0 0 1,0 0 0,0 0 0,0 0-1,0 0 1,0 0 0,0 1-1,0-1 1,0 0 0,0 1 0,0-1-1,0 0 1,-1 1 0,1-1-1,0 1 1,0 0 0,0-1 0,-1 1-1,2 0 1,1 2-74,1 0 0,-1 0 0,0 0-1,0 1 1,0-1 0,2 5 0,0 0-79,-1 1-1,0-1 1,0 1-1,0 0 1,-1 1 0,-1-1-1,0 0 1,0 1-1,-1 0 1,1 10 0,-2 0-173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8.851"/>
    </inkml:context>
    <inkml:brush xml:id="br0">
      <inkml:brushProperty name="width" value="0.1" units="cm"/>
      <inkml:brushProperty name="height" value="0.1" units="cm"/>
      <inkml:brushProperty name="color" value="#E71224"/>
    </inkml:brush>
  </inkml:definitions>
  <inkml:trace contextRef="#ctx0" brushRef="#br0">0 1 6656,'11'8'7439,"-10"-6"-7141,5 19-226,-1-3 241,-3-13-384,0 0 0,1 0 0,-1 0-1,1-1 1,0 1 0,0-1 0,1 0 0,-1 0-1,1 0 1,0 0 0,0-1 0,0 0-1,0 0 1,1 0 0,-1 0 0,7 3 0,12 1-697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2.264"/>
    </inkml:context>
    <inkml:brush xml:id="br0">
      <inkml:brushProperty name="width" value="0.2" units="cm"/>
      <inkml:brushProperty name="height" value="0.2" units="cm"/>
      <inkml:brushProperty name="color" value="#E71224"/>
    </inkml:brush>
  </inkml:definitions>
  <inkml:trace contextRef="#ctx0" brushRef="#br0">928 13 3552,'4'-12'7914,"-5"13"-7828,0 0 0,0 0 0,0 1 0,0-1 0,0 1 0,0-1 0,1 1 0,-1-1 0,0 3 0,-3 6 89,-17 36 132,-10 20-134,8-31-158,-1 0 0,-2-2 0,-1-1 0,-37 34 0,49-52-15,-54 52 45,-76 92 0,-102 198 83,81-119-389,125-177-811,28-49-843,7-6 561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9.241"/>
    </inkml:context>
    <inkml:brush xml:id="br0">
      <inkml:brushProperty name="width" value="0.1" units="cm"/>
      <inkml:brushProperty name="height" value="0.1" units="cm"/>
      <inkml:brushProperty name="color" value="#E71224"/>
    </inkml:brush>
  </inkml:definitions>
  <inkml:trace contextRef="#ctx0" brushRef="#br0">21 11 5216,'-12'-8'2460,"8"5"-1671,6 5-513,-2-1-214,0 0 1,0-1-1,0 1 0,0 0 1,0 0-1,0 0 0,0 0 0,0 0 1,0 0-1,0 0 0,-1 0 1,1 0-1,0 0 0,-1 0 0,1 0 1,-2 1-1,1 2 271,0-1-10,1 0 0,-1 1 1,1-1-1,0 1 0,0-1 0,1 7 1,1 9 320,-2-18-650,0-1 1,0 0 0,0 0-1,0 1 1,0-1-1,0 0 1,0 1 0,0-1-1,0 0 1,0 1 0,0-1-1,0 0 1,0 0 0,1 1-1,-1-1 1,0 0 0,0 1-1,0-1 1,0 0-1,1 0 1,-1 0 0,0 1-1,0-1 1,1 0 0,-1 0-1,0 0 1,0 0 0,1 1-1,-1-1 1,0 0 0,1 0-1,-1 0 1,0 0-1,0 0 1,1 0 0,-1 0-1,0 0 1,1 0 0,-1 0-1,1 0 1,14-3-4783,3-2 1940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9.601"/>
    </inkml:context>
    <inkml:brush xml:id="br0">
      <inkml:brushProperty name="width" value="0.1" units="cm"/>
      <inkml:brushProperty name="height" value="0.1" units="cm"/>
      <inkml:brushProperty name="color" value="#E71224"/>
    </inkml:brush>
  </inkml:definitions>
  <inkml:trace contextRef="#ctx0" brushRef="#br0">1 1 3712,'14'0'7882,"-11"0"-7641,1 1-1,-1 0 1,0-1-1,0 2 1,0-1-1,0 0 1,0 1-1,0-1 1,0 1-1,0 0 1,-1 0-1,6 4 1,7 5-13,-11-8-237,30 18-1013,44 37 0,-75-56 790,-1 0-457,-1-1 0,1 1 0,0 0 0,0 0 0,-1 0 0,1 0 0,1 3 0,1 4-2143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39.871"/>
    </inkml:context>
    <inkml:brush xml:id="br0">
      <inkml:brushProperty name="width" value="0.1" units="cm"/>
      <inkml:brushProperty name="height" value="0.1" units="cm"/>
      <inkml:brushProperty name="color" value="#E71224"/>
    </inkml:brush>
  </inkml:definitions>
  <inkml:trace contextRef="#ctx0" brushRef="#br0">19 1 7392,'-18'8'3360,"28"-4"-2528,-5-4-640,4 5-128,-1-5-96,2 3 0,-6-3-128,6 9 96,4-1-896,-1 4 544,-3-3-3360,4-3 2112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0.151"/>
    </inkml:context>
    <inkml:brush xml:id="br0">
      <inkml:brushProperty name="width" value="0.1" units="cm"/>
      <inkml:brushProperty name="height" value="0.1" units="cm"/>
      <inkml:brushProperty name="color" value="#E71224"/>
    </inkml:brush>
  </inkml:definitions>
  <inkml:trace contextRef="#ctx0" brushRef="#br0">0 9 4064,'24'-8'1824,"3"13"-1568,-18-5 1824,1 0-1184,-10-5 832,3 5-992,3 0 0,2 5-416,2-2-64,4 6-160,0-9-256,-1 5 64,1-5-1216,5 0 704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0.451"/>
    </inkml:context>
    <inkml:brush xml:id="br0">
      <inkml:brushProperty name="width" value="0.1" units="cm"/>
      <inkml:brushProperty name="height" value="0.1" units="cm"/>
      <inkml:brushProperty name="color" value="#E71224"/>
    </inkml:brush>
  </inkml:definitions>
  <inkml:trace contextRef="#ctx0" brushRef="#br0">5 16 3552,'-5'-16'8608,"15"25"-8480,-1-6 32,5 6-96,-4-1 96,-2 4-96,1-3-96,1-1 0,-1-4-544,4-1 320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0.721"/>
    </inkml:context>
    <inkml:brush xml:id="br0">
      <inkml:brushProperty name="width" value="0.1" units="cm"/>
      <inkml:brushProperty name="height" value="0.1" units="cm"/>
      <inkml:brushProperty name="color" value="#E71224"/>
    </inkml:brush>
  </inkml:definitions>
  <inkml:trace contextRef="#ctx0" brushRef="#br0">0 71 4064,'32'-27'1307,"-23"16"-639,-8 7-553,-1 1 109,1 1 236,-1 0-1,1 0 1,0 0-1,0 0 1,0 0-1,0 0 0,0 0 1,0 0-1,3-3 1,-4 5-411,0 0-1,1 0 1,-1-1 0,1 1 0,-1 0 0,1 0-1,-1-1 1,0 1 0,1 0 0,-1 0 0,1 0 0,-1 0-1,1 0 1,-1-1 0,1 1 0,-1 0 0,1 0 0,-1 0-1,1 1 1,-1-1 0,1 0 0,-1 0 0,1 0-1,-1 0 1,1 0 0,-1 0 0,1 1 0,-1-1 0,0 0-1,1 0 1,-1 1 0,1-1 0,-1 0 0,0 1-1,1-1 1,0 1-267,1 0 0,-1 0 0,0 0 0,1 0 0,-1-1 0,1 1 0,-1-1-1,1 1 1,-1-1 0,1 1 0,-1-1 0,1 0 0,2 0 0,5 2-3081,5 2 185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0.991"/>
    </inkml:context>
    <inkml:brush xml:id="br0">
      <inkml:brushProperty name="width" value="0.1" units="cm"/>
      <inkml:brushProperty name="height" value="0.1" units="cm"/>
      <inkml:brushProperty name="color" value="#E71224"/>
    </inkml:brush>
  </inkml:definitions>
  <inkml:trace contextRef="#ctx0" brushRef="#br0">1 141 5152,'19'-21'6912,"-19"16"-6848,3 5-32,-3-9-128,5 6 64,0-17-544,0 8 320,-1-26-2912,6 6 1728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1.191"/>
    </inkml:context>
    <inkml:brush xml:id="br0">
      <inkml:brushProperty name="width" value="0.1" units="cm"/>
      <inkml:brushProperty name="height" value="0.1" units="cm"/>
      <inkml:brushProperty name="color" value="#E71224"/>
    </inkml:brush>
  </inkml:definitions>
  <inkml:trace contextRef="#ctx0" brushRef="#br0">1 62 6144,'8'-9'4544,"-8"6"-3200,0-2-1248,0 10-64,0-10-448,0 1 192,0-4-384,0 4 352,0-13-1760,10 5 1088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1.371"/>
    </inkml:context>
    <inkml:brush xml:id="br0">
      <inkml:brushProperty name="width" value="0.1" units="cm"/>
      <inkml:brushProperty name="height" value="0.1" units="cm"/>
      <inkml:brushProperty name="color" value="#E71224"/>
    </inkml:brush>
  </inkml:definitions>
  <inkml:trace contextRef="#ctx0" brushRef="#br0">29 29 4736,'-15'4'2144,"1"-16"-1856,14 8-320,5 4-32,1-8-96,7-1 64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1.541"/>
    </inkml:context>
    <inkml:brush xml:id="br0">
      <inkml:brushProperty name="width" value="0.1" units="cm"/>
      <inkml:brushProperty name="height" value="0.1" units="cm"/>
      <inkml:brushProperty name="color" value="#E71224"/>
    </inkml:brush>
  </inkml:definitions>
  <inkml:trace contextRef="#ctx0" brushRef="#br0">0 152 3488,'19'-75'1568,"-10"48"-1344,-9 13 1696,0 7-1088,0-6 864,0 9-992,0-4-32,5 8-384,-5-4-192,3 4-64,2 0-128,0 4 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2.674"/>
    </inkml:context>
    <inkml:brush xml:id="br0">
      <inkml:brushProperty name="width" value="0.2" units="cm"/>
      <inkml:brushProperty name="height" value="0.2" units="cm"/>
      <inkml:brushProperty name="color" value="#E71224"/>
    </inkml:brush>
  </inkml:definitions>
  <inkml:trace contextRef="#ctx0" brushRef="#br0">768 70 5312,'2'-7'1189,"-2"6"-991,1-1 0,-1 1 1,1 0-1,-1-1 0,0 1 0,1-1 1,-1 1-1,0-1 0,0 1 1,0-1-1,0 1 0,0-1 1,-1 1-1,1-1 0,0 1 0,-2-3 1,1-6 1140,1 9-1264,0 0 1,0 0 0,0 1 0,0-1 0,0 0 0,0 0 0,0 0-1,0 0 1,0 0 0,-1 1 0,1-1 0,0 0 0,-1 0 0,1 0 0,-1 1-1,1-1 1,0 0 0,-1 1 0,0-1 0,1 0 0,-2 0 0,1 0-25,0 0 1,0 0-1,0 1 1,-1-1-1,1 0 1,0 1-1,0-1 1,-1 1-1,1 0 1,0-1-1,-1 1 1,1 0-1,0 0 1,-1 0-1,1 0 1,0 0-1,-1 0 1,1 0-1,0 0 1,-1 0-1,1 1 1,0-1-1,-1 0 1,1 1-1,-2 1 1,-3 1 54,0 0 0,0 1 0,-10 8 0,14-9-83,-11 7 110,-17 22 0,16-17-52,-12 13 41,2 1 0,-38 59 0,46-62-99,-131 228-7,9-14-100,119-213-614,-1 0 1,-1-1 0,-1-1 0,-1-1-1,-1-2 1,-33 25 0,23-22-732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5:43.001"/>
    </inkml:context>
    <inkml:brush xml:id="br0">
      <inkml:brushProperty name="width" value="0.1" units="cm"/>
      <inkml:brushProperty name="height" value="0.1" units="cm"/>
      <inkml:brushProperty name="color" value="#E71224"/>
    </inkml:brush>
  </inkml:definitions>
  <inkml:trace contextRef="#ctx0" brushRef="#br0">1 1 736,'0'0'320,"0"5"-256</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6.935"/>
    </inkml:context>
    <inkml:brush xml:id="br0">
      <inkml:brushProperty name="width" value="0.1" units="cm"/>
      <inkml:brushProperty name="height" value="0.1" units="cm"/>
      <inkml:brushProperty name="color" value="#E71224"/>
    </inkml:brush>
  </inkml:definitions>
  <inkml:trace contextRef="#ctx0" brushRef="#br0">7 29 3648,'0'0'58,"0"0"1,1-1-1,-1 1 0,0-1 1,0 1-1,1 0 0,-1-1 1,0 1-1,0-1 0,0 1 1,1-1-1,-1 1 1,0-1-1,0 1 0,0-1 1,0 1-1,0-1 0,0 1 1,0-1-1,0 1 0,0 0 1,0-1-1,0 1 1,0-1-1,-1 1 0,1-1 1,0 1-1,0-1 0,0 1 1,-1-1-1,1 1 0,0 0 1,0-1-1,-1 0 0,-3-1 1324,2-2 276,2-3 1014,6 17 80,-2-4-2518,0-1-1,0 0 0,7 7 497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7.795"/>
    </inkml:context>
    <inkml:brush xml:id="br0">
      <inkml:brushProperty name="width" value="0.1" units="cm"/>
      <inkml:brushProperty name="height" value="0.1" units="cm"/>
      <inkml:brushProperty name="color" value="#E71224"/>
    </inkml:brush>
  </inkml:definitions>
  <inkml:trace contextRef="#ctx0" brushRef="#br0">0 50 2912,'4'-12'751,"6"-13"-18,-10 25-617,0-1 0,0 0-1,1 0 1,-1 1-1,1-1 1,-1 0-1,1 0 1,-1 1-1,1-1 1,-1 0-1,1 1 1,-1-1 0,1 1-1,0-1 1,-1 1-1,1-1 1,0 1-1,0 0 1,-1-1-1,1 1 1,1-1-1,-1 2-19,0-1-1,0 0 0,-1 1 0,1-1 1,0 1-1,-1-1 0,1 1 0,0-1 1,-1 1-1,1 0 0,-1-1 0,1 1 1,-1 0-1,1-1 0,-1 1 0,0 0 1,1 0-1,9 19 560,-7-13-427,66 118 1595,-57-107-2228,1 0 0,1 0 0,1-1-1,23 21 1,-10-15-672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8.885"/>
    </inkml:context>
    <inkml:brush xml:id="br0">
      <inkml:brushProperty name="width" value="0.1" units="cm"/>
      <inkml:brushProperty name="height" value="0.1" units="cm"/>
      <inkml:brushProperty name="color" value="#E71224"/>
    </inkml:brush>
  </inkml:definitions>
  <inkml:trace contextRef="#ctx0" brushRef="#br0">55 44 3072,'0'-1'92,"1"-2"241,0 0 0,0 0-1,-1 0 1,2 1 0,-1-1 0,0 0-1,1 0 1,-1 1 0,1-1 0,0 1-1,3-4 1,-1 0 1173,-2 13-644,0-1-709,0 1 0,0 0 0,-1 0 0,0 0 0,0 0 0,-1 0 0,0 0 0,-1 8 0,-9 57 347,5-50-338,-12 39 0,14-52-184,-1 0 0,0 0 0,-1 0 1,0-1-1,0 0 0,-10 13 0,0-5-95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9.145"/>
    </inkml:context>
    <inkml:brush xml:id="br0">
      <inkml:brushProperty name="width" value="0.1" units="cm"/>
      <inkml:brushProperty name="height" value="0.1" units="cm"/>
      <inkml:brushProperty name="color" value="#E71224"/>
    </inkml:brush>
  </inkml:definitions>
  <inkml:trace contextRef="#ctx0" brushRef="#br0">1 21 5216,'0'-20'2368,"13"25"-2048,-8-2 736,0 6-640,4 3 544,1 8-544,-6 4 192,6 2-352,-2-3-64,2 6-128,-1-3-64,5-2 32,-4 0-320,-2-4 160,-3-3-5504,4-5 3072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9.715"/>
    </inkml:context>
    <inkml:brush xml:id="br0">
      <inkml:brushProperty name="width" value="0.1" units="cm"/>
      <inkml:brushProperty name="height" value="0.1" units="cm"/>
      <inkml:brushProperty name="color" value="#E71224"/>
    </inkml:brush>
  </inkml:definitions>
  <inkml:trace contextRef="#ctx0" brushRef="#br0">190 0 3488,'5'0'1568,"-2"0"-1344,-3 5 928,0 7-672,-3 9 512,-2 3-576,-9 8 192,1 6-352,-11-1-160,5-5-32,-8-3 0,8 0-32,-3-8-96,3-6 32,0-1-1440,6-2 768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19.966"/>
    </inkml:context>
    <inkml:brush xml:id="br0">
      <inkml:brushProperty name="width" value="0.1" units="cm"/>
      <inkml:brushProperty name="height" value="0.1" units="cm"/>
      <inkml:brushProperty name="color" value="#E71224"/>
    </inkml:brush>
  </inkml:definitions>
  <inkml:trace contextRef="#ctx0" brushRef="#br0">0 23 5056,'27'-10'1642,"-27"10"-1619,1 0 0,-1 0 0,0 0 0,0 0 0,1 0 0,-1 0-1,0 0 1,0-1 0,1 1 0,-1 0 0,0 0 0,0 0 0,1 0-1,-1 0 1,0 0 0,0-1 0,0 1 0,1 0 0,-1 0 0,0 0-1,0 0 1,0-1 0,0 1 0,0 0 0,1 0 0,-1-1 0,0 1-1,0-1 11,0 1-1,0 0 0,0-1 0,0 1 1,0 0-1,1-1 0,-1 1 0,0-1 1,0 1-1,0 0 0,0-1 0,1 1 1,-1 0-1,0 0 0,0-1 0,1 1 1,-1 0-1,0-1 0,1 1 0,-1 0 1,0 0-1,1 0 0,-1-1 0,0 1 1,1 0-1,-1 0 0,0 0 0,1 0 0,-1 0 1,1 0-1,-1 0 0,0 0 0,1 0 1,-1 0-1,1 0 0,0 0 0,0 0 96,1 1-1,-1 0 0,1-1 0,-1 1 0,1 0 0,-1 0 0,1 0 0,-1 0 0,3 2 0,3 6 106,0 0-1,-1 0 0,1 0 1,-2 1-1,1 0 0,7 20 1,-1-2 87,17 24 49,2 3-726,-27-45-1139,0-1 1,3 13-1,-3-13-1042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0.396"/>
    </inkml:context>
    <inkml:brush xml:id="br0">
      <inkml:brushProperty name="width" value="0.1" units="cm"/>
      <inkml:brushProperty name="height" value="0.1" units="cm"/>
      <inkml:brushProperty name="color" value="#E71224"/>
    </inkml:brush>
  </inkml:definitions>
  <inkml:trace contextRef="#ctx0" brushRef="#br0">430 14 5056,'-1'-1'185,"1"0"0,-1 0 0,0 0 0,0 0 0,1 0-1,-1 0 1,0 1 0,0-1 0,0 0 0,0 0 0,0 1 0,0-1 0,0 1 0,0-1 0,0 1 0,-2-2 0,2 3-148,0-1 0,0 0 0,0 1 1,0-1-1,1 1 0,-1-1 0,0 1 0,0-1 1,0 1-1,0-1 0,1 1 0,-1 0 1,0 0-1,1-1 0,-1 1 0,1 0 0,-1 0 1,1 0-1,-1 0 0,1-1 0,-1 3 0,-15 34 678,1-7-33,-37 56-1,39-69-543,0 0 0,-2-1 0,1-1 0,-25 20 0,3-9-818,0-1 0,-2-2 0,-46 21 0,58-30-578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0.665"/>
    </inkml:context>
    <inkml:brush xml:id="br0">
      <inkml:brushProperty name="width" value="0.1" units="cm"/>
      <inkml:brushProperty name="height" value="0.1" units="cm"/>
      <inkml:brushProperty name="color" value="#E71224"/>
    </inkml:brush>
  </inkml:definitions>
  <inkml:trace contextRef="#ctx0" brushRef="#br0">0 12 4736,'5'-7'2144,"-1"2"-1856,1 10 1024,0 2-768,3 10 480,6 3-576,5 13 288,8 1-416,16 2-96,-2 1-128,10-4 64,-5-1-96,0-3-96,0 0 0,-9-9-832,-6 1 480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1.266"/>
    </inkml:context>
    <inkml:brush xml:id="br0">
      <inkml:brushProperty name="width" value="0.1" units="cm"/>
      <inkml:brushProperty name="height" value="0.1" units="cm"/>
      <inkml:brushProperty name="color" value="#E71224"/>
    </inkml:brush>
  </inkml:definitions>
  <inkml:trace contextRef="#ctx0" brushRef="#br0">117 23 4064,'38'-19'2293,"-37"18"-2187,-1 1 1,1 0-1,0-1 0,-1 1 1,1 0-1,0 0 0,-1-1 1,1 1-1,0 0 0,-1 0 1,1 0-1,0 0 0,0 0 1,-1 0-1,1 0 0,0 0 0,0 0-49,-1 0-1,0 1 1,0-1-1,0 0 0,1 0 1,-1 0-1,0 1 0,0-1 1,0 0-1,0 0 0,1 0 1,-1 1-1,0-1 1,0 0-1,0 0 0,0 1 1,0-1-1,0 0 0,0 0 1,0 1-1,0-1 0,0 0 1,0 1-1,0-1 1,0 0-1,0 0 0,0 1 1,-6 20 1367,5-20-1461,-36 73 1084,-2 2-670,24-39-620,-2-1-1,-27 43 1,34-59-253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3.063"/>
    </inkml:context>
    <inkml:brush xml:id="br0">
      <inkml:brushProperty name="width" value="0.2" units="cm"/>
      <inkml:brushProperty name="height" value="0.2" units="cm"/>
      <inkml:brushProperty name="color" value="#E71224"/>
    </inkml:brush>
  </inkml:definitions>
  <inkml:trace contextRef="#ctx0" brushRef="#br0">692 169 5056,'16'-30'1642,"-16"30"-1599,1-1 0,-1 0-1,0 1 1,1-1 0,-1 1-1,0-1 1,0 0 0,0 1-1,1-1 1,-1 0 0,0 1-1,0-1 1,0 0 0,0-1-1,0-7 372,0-1-1,1 0 0,1 0 1,-1 1-1,5-11 0,-5 16-197,1 0 0,-1 1 0,1-1 0,-1 0-1,0 0 1,0 0 0,-1 0 0,1 0-1,-1 0 1,0 0 0,0 0 0,-1-6 0,1 10-202,0 0 1,0 0-1,0 0 1,0 0-1,0-1 1,0 1-1,0 0 1,0 0-1,0 0 1,0 0-1,0 0 1,0 0-1,0 0 1,0-1-1,-1 1 1,1 0-1,0 0 1,0 0-1,0 0 1,0 0-1,0 0 1,0 0-1,0 0 1,0 0-1,-1 0 1,1 0-1,0-1 1,0 1-1,0 0 1,0 0-1,0 0 1,0 0-1,0 0 1,-1 0-1,1 0 1,0 0-1,-6 3 293,-11 12-35,10-9-129,-116 107 748,90-82-874,1 2 0,1 1 0,2 2 0,-28 45 0,-44 88 52,2 0 33,77-135-340,-2-2-1,-50 53 1,68-78-585,-1-1 0,0 1 0,0-1 0,0-1 0,-15 9 0,6-5-1865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1.516"/>
    </inkml:context>
    <inkml:brush xml:id="br0">
      <inkml:brushProperty name="width" value="0.1" units="cm"/>
      <inkml:brushProperty name="height" value="0.1" units="cm"/>
      <inkml:brushProperty name="color" value="#E71224"/>
    </inkml:brush>
  </inkml:definitions>
  <inkml:trace contextRef="#ctx0" brushRef="#br0">0 41 5152,'0'-29'2336,"0"21"-2048,0 5 1184,0 6-64,10 5-1088,-1 1 288,-1 6-352,6 6 32,1 1-192,2 5 96,2 7-128,5-1-96,-2-1 0,-3-3-1600,5-5 896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2.026"/>
    </inkml:context>
    <inkml:brush xml:id="br0">
      <inkml:brushProperty name="width" value="0.1" units="cm"/>
      <inkml:brushProperty name="height" value="0.1" units="cm"/>
      <inkml:brushProperty name="color" value="#E71224"/>
    </inkml:brush>
  </inkml:definitions>
  <inkml:trace contextRef="#ctx0" brushRef="#br0">273 58 3968,'2'-7'436,"0"0"0,-1 0 1,1 0-1,-1-9 0,3 2 2249,-3 15-2608,-1 0 1,0 1-1,0-1 0,1 0 1,-1 0-1,0 0 1,0 1-1,0-1 0,0 0 1,0 0-1,-1 0 0,1 1 1,0-1-1,-1 2 0,-13 54 710,-24 84 699,32-123-1383,-1-1 0,-1 1 0,0-2 0,-2 1 0,-20 27 0,14-24-33,-32 30 0,38-42-728,-18 13 0,21-17-633,-1 0-1,1 0 1,-12 4 0,-2 0-1829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06:22.306"/>
    </inkml:context>
    <inkml:brush xml:id="br0">
      <inkml:brushProperty name="width" value="0.1" units="cm"/>
      <inkml:brushProperty name="height" value="0.1" units="cm"/>
      <inkml:brushProperty name="color" value="#E71224"/>
    </inkml:brush>
  </inkml:definitions>
  <inkml:trace contextRef="#ctx0" brushRef="#br0">1 98 4800,'8'-13'602,"10"-19"956,-18 30-1618,3-4 473,1 0-1,-1-1 1,1 2 0,6-9-1,-9 13-282,0-1 1,0 1-1,0 0 0,0 0 0,1 0 0,-1 0 0,0 0 0,1 1 1,-1-1-1,0 0 0,1 1 0,2-2 0,-3 2-84,0 0 1,0 0-1,0 0 1,0 0-1,0 0 0,0 1 1,0-1-1,0 0 1,0 0-1,0 1 1,0-1-1,0 1 0,0-1 1,0 1-1,0-1 1,0 1-1,-1-1 0,1 1 1,0 0-1,0-1 1,-1 1-1,2 1 0,2 3 70,0 1 1,0-1-1,-1 1 0,0 0 0,0 0 0,2 6 0,12 43 115,-7-20-133,-9-29-198,58 157 804,-48-140-1251,20 31-1,-22-40-823,0-1 1,1-1-1,16 16 0,-3-7-1935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11:22.918"/>
    </inkml:context>
    <inkml:brush xml:id="br0">
      <inkml:brushProperty name="width" value="0.1" units="cm"/>
      <inkml:brushProperty name="height" value="0.1" units="cm"/>
      <inkml:brushProperty name="color" value="#33CCFF"/>
    </inkml:brush>
  </inkml:definitions>
  <inkml:trace contextRef="#ctx0" brushRef="#br0">60 2941 2304,'0'1'71,"0"0"0,0-1-1,0 1 1,0 0 0,-1 0 0,1-1 0,0 1-1,0 0 1,0-1 0,-1 1 0,1 0 0,0-1-1,-1 1 1,1-1 0,0 1 0,-1-1 0,1 1-1,-1 0 1,1-1 0,-1 1 0,1-1 0,-1 0 0,1 1-1,-2 0 1,1-1 1,1 1 0,-1-1 1,1 0-1,-1 1 0,0-1 0,1 1 0,-1 0 0,1-1 0,-1 1 0,1-1 0,0 1 1,-1 0-1,1-1 0,0 1 0,-1 0 0,1-1 0,0 1 0,0 0 0,-1 0 1,1-1-1,0 1 0,0 0 0,0 0 0,0 1 0,1 4-512,-6-8 2486,5 2-1998,-1-1 0,1 1 0,0-1 0,0 0 0,-1 1 0,1-1 0,0 1 0,-1 0 0,1-1 0,-1 1 0,1-1 0,0 1 0,-1 0 0,1-1 0,-1 1 0,1 0 0,-1-1-1,0 1 1,-3-4 87,1 0 0,0 0-1,0 0 1,0 0 0,1-1-1,0 1 1,-4-10 0,5 7 371,-2 3 134,4 0-299,0 4-339,-1-1 0,0 1 0,0 0 0,0 0 1,0 0-1,1 0 0,-1 0 0,0 0 0,0 1 0,0-1 0,0 0 0,0 0 1,1 0-1,-1 0 0,0 0 0,0 0 0,0 0 0,0 0 0,0 0 0,1 0 1,-1 0-1,0 0 0,0 1 0,0-1 0,0 0 0,0 0 0,0 0 0,0 0 1,1 0-1,-1 1 0,0-1 0,0 0 0,0 0 0,0 0 0,0 0 0,0 0 1,0 1-1,0-1 0,0 0 0,0 0 0,0 0 0,0 0 0,0 1 1,0-1-1,0 0 0,0 0 0,0 0 0,0 1 6,0-1 0,0 0 0,-1 0 0,1 1 0,0-1 0,0 0 0,0 0 0,0 1 0,0-1 0,0 0 0,1 0 0,-1 1 0,0-1 0,0 0 0,0 0 0,0 0 0,0 1 0,0-1 0,0 0 0,0 0 0,0 1 0,1-1 0,-1 0 0,0 0 0,0 0 0,0 0 0,0 1 0,1-1 0,-1 0 0,0 0 0,0 0 0,1 0 0,4-15 656,5-36 139,-3 15-481,3-26-14,3-78 0,3-16 298,-15 142-444,0 1 1,-1 0 0,-1 0-1,0 0 1,-5-18 0,1-18 242,3 39-345,1 10-53,1-1-1,0 0 0,-1 0 1,1 0-1,0 1 0,0-1 1,0 0-1,0 0 0,0 0 1,0 0-1,0 0 1,0 1-1,0-3 0,4-22 10,-2 13 54,-2 0-1,1 0 0,-2-17 1,0-4 116,1-220 166,5 150-480,1 28 400,-5 61-325,0 0-1,3-14 1,1 12 151,-4 13-92,0-1 0,-1 1 0,1-1 0,0 1 0,-1-8-1,0 10 0,0-1-1,1 0 0,-1 0 0,1 1 0,-1-1 0,1 1 0,0-1 0,0-1 0,4-10 13,-3 7-29,-1 1-1,0 0 1,1-1 0,0 1-1,0 0 1,1 0 0,0 1-1,-1-1 1,1 0 0,1 1-1,-1 0 1,6-5 0,22-23 172,-29 30-153,0-1 0,0 1 0,-1 0 0,1-1 0,-1 1 1,1-1-1,1-5 0,-2 5-21,1 0 1,-1 0-1,1 0 1,-1 0-1,1 1 1,3-5-1,-4 7-1,11-13 156,-8 7-70,-4 6-73,0 0 0,0 0 0,0 0-1,0 0 1,0 0 0,0 0 0,0 0 0,0 0 0,0-1-1,0 1 1,0 0 0,0 0 0,0 0 0,0 0-1,0 0 1,0 0 0,0 0 0,0 0 0,0 0 0,0 0-1,0 0 1,0 0 0,0 0 0,0 0 0,0 0 0,0-1-1,0 1 1,0 0 0,0 0 0,0 0 0,0 0-1,0 0 1,0 0 0,0 0 0,0 0 0,0 0 0,0 0-1,0 0 1,0 0 0,-1 0 0,1 0 0,0 0-1,0 0 1,0 0 0,0 0 0,0 0 0,0 0 0,0 0-1,0 0 1,0 0 0,0 0 0,0 0 0,0 0 0,0 0-1,0 0 1,24-4-99,-3-1 292,-20 4-191,1 0 1,-1 1-1,1-1 1,0 1-1,-1-1 1,1 1-1,0 0 0,0 0 1,-1-1-1,1 1 1,0 0-1,-1 0 1,4 1-1,-3 0 15,0-1 0,0 0 0,0 1 0,0-1 0,0 0 0,0 0 0,4-1 0,11 2-188,38 6 216,-42-6-28,0 0 0,0 1 0,0 0 0,-1 1 0,20 8 0,-26-9-13,0 0 0,0-1 0,0 1-1,13 0 1,3 1 117,3-1-107,-22-2-49,0 0 1,1 0-1,-1 0 0,0 1 0,1-1 1,3 2-1,12 4 57,1-1 1,22 3-1,4 0 73,-36-6-55,1-1-1,-1-1 1,0 0-1,12-1 1,3 0-87,41 1 102,-59-1-38,0 0-1,0-1 0,0 0 0,10-4 1,-7 2-12,-3-1-51,-3 5 68,-4 0-16,1 1-1,0-1 0,0 0 1,0 0-1,0 0 1,0 0-1,0 0 1,0-1-1,0 1 0,0 0 1,0 0-1,0-1 1,-1 1-1,1 0 0,1-1 1,6-1 64,-8 2-66,0 0 0,1-1 0,-1 1 1,0 0-1,1 0 0,-1 0 0,1 0 0,-1 0 0,0 0 0,1 0 1,-1 0-1,0-1 0,1 1 0,-1 0 0,0 0 0,1-1 0,-1 1 0,0 0 1,0 0-1,1-1 0,-1 1 0,0-1 0,2 0 11,0 0 0,0-1 0,0 1 0,0 0 0,0 0-1,0 0 1,3-1 0,-1 1 13,-1 0-1,0-1 1,0 1-1,0-1 1,3-2-1,10-5-18,-13 7-7,-1 0-1,1 1 1,0-1 0,0 0 0,3-3-1,22-17 43,-23 18-32,0 1 1,0-1 0,0 0 0,-1 0 0,1-1 0,-1 0 0,7-9-1,16-22 33,-21 28-33,1 0 0,-1 0 0,-1 0 0,1-1-1,-2 0 1,6-12 0,15-43-122,-11 6 123,-11 46 38,-2 6-33,0-1 0,0 0-1,0-7 1,-1 9-11,1 0 0,-1-1 1,2 1-1,-1 0 0,0 0 0,1 0 0,4-10 0,23-34 33,-20 34-10,20-20-124,-6 6 90,-21 26 21,1 1-1,-1 0 1,1-1-1,0 1 1,6-3 0,-6 3-2,0 0 0,0 0 0,0 0 0,0 0 0,4-5 0,-2-1-58,-4 6 33,-1 0 1,1 1-1,0-1 1,0 1-1,0-1 1,0 1-1,0 0 1,1-1-1,1-1 1,57-33 107,-11 9-120,-30 17-12,20-14 0,-22 13 6,1 1 1,0 1 0,30-12-1,-28 10 124,-18 9-81,0 0 0,1 1 1,-1-1-1,1 1 0,-1 0 1,1 0-1,-1 0 0,5-1 1,-3 1-11,-1 0-1,-1 1 0,1 0 0,-1-1 0,1 1 1,0 0-1,-1 0 0,1 0 0,-1 1 0,1-1 0,4 2 0,0-1-2,0 0 0,0 0 0,13-1 0,-15 0 0,-2 1 0,0 0 0,0 1 0,0-1 0,0 1 0,-1-1 0,1 1 0,0 0 0,-1 0 0,4 3 0,6 6 46,-8-8-23,-1 1 0,1-1 0,0 1 0,4 7-1,-1-4 12,0 1 0,0-2 0,1 1 0,-1-1-1,16 9 1,13 8 195,-18-10-214,-1-1 0,30 16-1,-45-27-15,17 8-16,1 0 1,1-2-1,-1 0 0,1-1 0,0-1 1,23 2-1,-33-6 37,-1-1-1,16 0 1,-5 0 17,-14-1-30,0 0 0,0 0 0,-1 0 0,1-1 0,-1 0 0,7-3 0,16-4 8,-28 8-17,0 1 1,1-1-1,-1 1 0,0-1 1,1 1-1,-1-1 0,0 0 1,0 0-1,1 0 0,-1 0 1,0 0-1,0 0 1,0 0-1,0 0 0,0 0 1,0 0-1,-1 0 0,2-3 1,0 0-14,0 1-1,1 0 1,-1 0 0,1 0-1,3-3 1,-2 3 5,-3 2 16,1-1-1,0 1 0,-1 0 0,1-1 1,-1 1-1,1-1 0,-1 1 1,0-1-1,0 0 0,1 1 1,-1-1-1,-1 0 0,1 0 0,0 0 1,0 0-1,-1 0 0,1 0 1,-1 0-1,1 0 0,-1-4 0,1 1 24,-1 0 0,1 0 0,0 0 0,2-6 0,-2 8-39,0 0-1,0-1 1,0 1 0,-1-1 0,1 1 0,-1-1 0,0 1-1,0-1 1,0-5 0,-8-21 104,-3-42 0,9 56-115,2-1 1,0 1-1,0 0 1,5-22-1,-1 9 59,12-49-54,-3 28 8,19-64-16,-26 98 55,1 1 0,0-1 0,1 1-1,16-21 1,-20 31-53,-2 1 30,1 0 0,-1 1 0,1 0 0,0 0 0,0-1 0,0 2 0,1-1 0,-1 0 1,1 1-1,-1-1 0,1 1 0,0 0 0,6-2 0,144-59-2243,-146 60 1895,20-11-1821,-15 4-1560,15-14-1,-28 24 3715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11:27.218"/>
    </inkml:context>
    <inkml:brush xml:id="br0">
      <inkml:brushProperty name="width" value="0.1" units="cm"/>
      <inkml:brushProperty name="height" value="0.1" units="cm"/>
      <inkml:brushProperty name="color" value="#33CCFF"/>
    </inkml:brush>
  </inkml:definitions>
  <inkml:trace contextRef="#ctx0" brushRef="#br0">164 731 3136,'-1'-2'168,"0"1"0,1 0 0,-1 0-1,0 0 1,1 0 0,-1-1 0,1 1 0,-1 0 0,1-1 0,-1 1-1,1 0 1,0-1 0,0 1 0,0 0 0,0-1 0,0 1 0,0 0 0,0-2-1,-2-15-178,2 18 15,0-1 0,0 1 0,0 0 0,-1-1 0,1 1-1,0 0 1,0 0 0,-1-1 0,1 1 0,0 0-1,0 0 1,-1 0 0,1-1 0,0 1 0,0 0-1,-1 0 1,1 0 0,0 0 0,-1 0 0,1 0-1,0 0 1,-1 0 0,1-1 0,0 1 0,-1 0 0,1 0-1,0 0 1,-1 0 0,1 1 0,0-1 0,-1 0-1,1 0 1,-14 5 56,9-3-54,0-1 30,-1-1 0,1 1 0,0-1 0,0 0 0,0-1 0,0 1 0,0-1 0,-9-2 0,-4-2 1210,-17-8 0,34 13-1200,1-1 0,-1 1 1,1 0-1,0 0 0,-1-1 0,1 1 0,-1 0 0,1 0 0,-1 0 0,1-1 0,-1 1 0,1 0 0,-1 0 0,1 0 0,-1 0 0,1 0 0,-1 0 0,1 0 0,-1 0 0,1 0 0,-1 0 0,1 1 0,-1-1 0,-5 1 609,6-1-639,0 0 1,0 0-1,0 0 0,0 0 0,0-1 0,0 1 0,-1 0 1,1 0-1,0 0 0,0 0 0,0 0 0,0-1 0,0 1 0,0 0 1,0 0-1,0 0 0,0 0 0,0-1 0,0 1 0,0 0 1,1 0-1,-1 0 0,0 0 0,0-1 0,0 1 0,0 0 0,0 0 1,0 0-1,0 0 0,0 0 0,0 0 0,1-1 0,-1 1 0,0 0 1,105-72 2985,-96 65-2784,0 1-45,0 1-1,11-5 1,-18 9-154,1 0 0,-1 0 0,1 0-1,0 1 1,-1-1 0,1 1 0,0-1 0,-1 1 0,1 0 0,0 0 0,0 0 0,4 1 0,-4 0 27,-1-1 0,0 0 0,1 1 0,-1-1 0,0-1 1,1 1-1,-1 0 0,0 0 0,1-1 0,-1 1 1,0-1-1,0 0 0,0 0 0,0 0 0,1 0 1,-1 0-1,0 0 0,-1-1 0,1 1 0,3-4 0,-1 3-7,0-1 0,-1 1-1,1-1 1,6-1-1,-1 0-34,1 1-1,1 0 1,-1 1-1,0 0 1,1 1-1,-1 0 1,1 1 0,12 0-1,-16 1 4,0-1-1,-1 0 1,1 0-1,0-1 0,0 0 1,-1 0-1,1 0 1,0-1-1,11-5 1,-3 0 33,0-1 1,24-18 0,-5-2 273,-26 20-311,-1 2-1,1-1 1,0 1 0,1 1 0,9-6-1,-3 4 33,-4 2 7,0 0 0,-1 1 1,2 0-1,12-3 0,17 0-40,80-2 1,-77 5 80,-17 1 21,-17 2-75,5 0 6,0 0 0,23 2-1,0 3-28,45 6-7,-57-7-2,0 0 0,51-4 0,-28 0 7,-39 2-3,1 0 0,-1 1 0,1 0 0,-1 1 0,0 0 0,15 7 0,-12-5-2,0-1 1,0 0 0,14 2-1,2-3 110,0-2-1,-1-1 1,31-4-1,-15 1-8,-29 2-66,10 0-8,38 2-1,-8 2-111,48 8 305,-28-3-272,-42-5 153,48-4 1,-31 0-94,342 1 41,-330-3 6,-39 1-1,34 1 0,-26 2-36,-21-1-16,0 0 0,0 1 0,16 3 0,-14-1-1,0-1 0,0 0-1,1-1 1,-1 0 0,0-1-1,22-2 1,-1-4-8,37-10 0,-40 8-70,-6 3 114,-1 1 0,1 1 0,32 0 0,73 8 151,-98-3-178,1-3 1,0 0-1,55-11 0,-38 2 4,-12 2-1,51-5 1,-26 11-54,-37 2 48,47-7 0,53-16 84,-57 11-61,9 0 96,125-37 0,-172 39-109,1 2 0,-1 0 0,1 3 0,1 0 0,45 0 0,2 6-74,-4 0 88,76-8 0,-30-1 28,39-2 10,-134 9-99,38-7-1,-37 4 8,39-1 0,66-2 92,-4 0 6,20 2-112,-3-1-143,-123 5 243,22 0 25,-19 0-105,29-3-1,-34 1-4,63-10 62,126-3 1,-145 15-61,0-2 1,107-20-1,-30 0 77,-77 14-29,-28 6-24,40 0 1,-4 1-8,90-2-3,-19 0 193,-62-2 0,-46 4 27,34 3 0,-26 0 227,-41-1-425,3 6-21,-2-2 564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11:33.348"/>
    </inkml:context>
    <inkml:brush xml:id="br0">
      <inkml:brushProperty name="width" value="0.1" units="cm"/>
      <inkml:brushProperty name="height" value="0.1" units="cm"/>
      <inkml:brushProperty name="color" value="#33CCFF"/>
    </inkml:brush>
  </inkml:definitions>
  <inkml:trace contextRef="#ctx0" brushRef="#br0">0 2272 1152,'0'13'5561,"0"-14"-5512,1 0 56,0 0 0,0 0 0,0 0 0,0 0-1,0 0 1,0 0 0,0 0 0,1 0 0,1-1-1,3-3 336,1-2-102,0-1 0,-1 0-1,0-1 1,-1 1-1,0-1 1,7-16-1,1-2 10,12-36 511,33-53-351,-50 102-398,0 1 0,1 0 0,13-15 0,-11 15 291,-2 0 1,16-25-1,-24 35-346,31-68-44,-31 68 10,0 1 0,-1-1 0,0 0 0,0 0 1,0-4-1,1-11 153,10-31 315,7-22-390,-16 38 4,12 1-76,32-114 392,-21 69-345,-13 43-92,21-42 1,14-36 274,-45 108-244,0 0 1,0 1 0,0-1 0,1 1 0,-1-1 0,5-3 0,4-13 14,-9 16-24,0 0 1,0 1-1,0-1 1,0 1 0,3-4-1,0 2 26,3-4 6,0 0 0,17-13 0,16-11 112,-26 20-135,20-13-1,-28 22 14,-4 2-14,0-1-1,1 1 1,-1 0-1,1 0 0,0 0 1,-1 1-1,1-1 0,0 1 1,0 0-1,0 0 0,0 0 1,7 0-1,-3 1 3,0-1 0,0 0 0,14-5 0,9-1-150,-13 5 159,-9 1 14,0 0 0,0-1 0,-1 1 0,15-6 1,-9 2-32,0 0 1,0 1 0,24-3-1,-21 4 4,0 0-1,21-7 0,-19 2 6,-7 3 19,0 1-1,0 0 1,14-2-1,-16 5 70,0 1-1,15 1 0,-3 0-10,-18-1-53,0 0 0,1 1-1,-1 0 1,6 1 0,-7-1-59,1 1 1,0-2-1,0 1 0,6 0 0,21-5 26,-26 3 56,0 0 1,1 1-1,-1-1 1,0 1-1,7 1 1,-1 0 21,-9-1-86,0 0-1,0 0 1,0 0 0,-1 1 0,1-1 0,0 1 0,0-1 0,0 1 0,0 0 0,-1 0 0,1 0 0,2 1-1,0 1 19,-1-1-3,1 1 0,-1 0 0,0 0-1,1-1 1,2 5 0,1 2 19,2-1 1,-1 0-1,1 0 1,1-1-1,17 11 1,55 23 355,-31-17-489,-15-11 42,-11-4-24,-13-5 132,1 0 0,20 4 0,-3-1-10,6 1-7,14 2 140,-37-6-185,1-1 0,-1 0 0,1-1 0,0-1-1,14 0 1,-24-1 21,0 1 0,0-1 0,0 1 0,-1 0 0,1 0 0,0 0-1,0 1 1,6 3 0,28 19 80,-19-11-71,3 5-11,-19-15-4,0 0-1,0 0 0,1-1 0,-1 1 0,1-1 0,-1 1 0,7 1 0,3 3-7,6 1 8,208 19 79,-196-24-80,59-1-87,10 1 174,-8 3-131,-78-6 37,0-1 0,0-1 0,0 0 0,21-6-1,-31 7 8,1 0 0,-1 1 0,1-1 0,-1 1 0,8 0 0,-6 0 0,-5 0 0,1 0 0,-1-1 0,0 1 0,0 0 0,0 0 0,0-1 0,1 1 0,-1-1 0,0 1 0,0-1 0,0 0 0,0 1 0,0-1 0,0 0 0,0 0 0,1-1 0,5-3 0,17-11 91,-12 4-79,-4 5-3,0 0-1,10-7 0,44-21-136,-55 32 171,0-1 0,-1 0 0,10-8 0,-9 7 0,1 0-1,12-8 0,-9 8-22,1-1 5,0 0 0,0-1 0,-1 0-1,17-14 1,-9 5 33,-12 11-77,0 0 1,0-1-1,-1 0 1,0-1-1,9-12 1,64-128 243,-25 40-61,-18 45-212,71-94 0,-46 74 107,-49 66-88,22-23 0,6-5 87,-31 33-56,1 1 1,0 0 0,1 1-1,0 0 1,0 1-1,1 0 1,14-7-1,-18 10-1,93-54-22,-24 12-86,-66 42 109,-1-1 0,1 2 0,0-1 0,0 2 0,0-1 0,0 1 0,13-1 0,-3 3-23,27 2 0,12-1 15,102-21 134,-158 20-122,0 1-1,0-1 1,-1 1-1,1 0 1,0 0 0,-1 0-1,1 1 1,0-1-1,7 3 1,-10-3-2,0 1 0,0-1 0,1 1 0,-1 0 0,0-1 0,0 1 0,0 0 0,1 0-1,-1 0 1,0 0 0,0 0 0,-1 0 0,1 0 0,0 0 0,0 1 0,0-1 0,-1 0 0,1 1 0,-1-1 0,1 0 0,-1 1 0,1-1 0,-1 0 0,0 1 0,0-1 0,0 1 0,1-1 0,-2 2 0,2 4 12,0-1 1,0 0 0,1 1-1,-1-1 1,4 6-1,0 3 2,-3-8-17,1 0 0,0 0 0,0 0 0,5 7 1,-6-10-3,0-2 1,-1 0 0,0 0 0,1 0 0,-1 0 0,1 0 0,-1-1 0,1 1 0,0-1 0,3 3 0,16 13 0,-20-16-1,3 2-2,-3 11 29,-1-1 110,1-4-120,-1-1 1,-1 1-1,1-1 1,-4 17-1,1-11-109,3-12 92,0-1 0,0 1 0,0 0 0,0-1 0,-1 1 0,1-1 0,-2 4 0,1-3 49,1 16 59,0-1-161,0 19 65,0-33-11,0-1 1,1 1-1,-1 0 0,1 0 1,0-1-1,1 6 1,0-5 9,-1 0 0,0 0 1,-1 0-1,1 0 0,0 0 1,-1 0-1,0 4 0,0 6-20,0 1-1,1 0 0,1 0 1,0 0-1,1-1 0,0 1 1,11 25-1,11 28-85,-20-51 143,6 26 0,-9-32-28,0 1 1,1-1-1,1 0 0,-1 0 1,1-1-1,8 14 0,0-4-14,-9-13-7,1 0 1,-1-1 0,1 1-1,0-1 1,1 0-1,6 6 1,4 3-82,-12-10 91,0-1 0,1 0-1,-1 0 1,1 0 0,0 0-1,0 0 1,7 2 0,-8-3 7,0-1 1,0 1 0,0 0-1,0-1 1,4 5-1,13 8-44,-8-8 30,3 3-9,0-2 1,19 8-1,19 3 93,47 13-143,7-13 106,-90-15-34,32 1 0,-8-1-5,-18 3-9,-19-4 0,-1-1 0,1 0 0,0 0 0,0 0 0,5 0 0,19 0 4,-21 0-4,1 0 0,-1-1 1,0 0-1,0-1 0,0 1 0,9-3 1,-13 1-7,0 0 5,10 1 2,4 1-1,0 1 0,17 3 0,-19-2-1,27-1 0,-3 0 14,128 1 16,-90-3 22,-65-1-46,-1 1 1,0-1-1,0-1 0,0 0 1,0 0-1,19-10 0,-26 10-5,-2 1 0,0 0 0,1 0 0,0 1 0,-1-1 0,1 1 0,0-1 0,5-1 0,1-1 0,0 0 0,0-1 0,-1-1 0,1 1 0,-1-1 0,-1 0 0,1-1 0,6-8 0,18-14 0,-29 27 0,1-1 0,-1 0 0,0 0 0,0 0 0,0 0 0,-1 0 0,1-1 0,-1 1 0,1-1 0,-1 1 0,0-1 0,0 0 0,-1 0 0,1 0 0,-1 0 0,0 0 0,1-6 0,1-6 0,1-1 0,0 1 0,1 0 0,1 0 0,11-20 0,-13 26 0,1 1 0,1-1 0,-1 1 0,1 1 0,1-1 0,-1 1 0,12-10 0,-13 13 0,-1 1 0,0 1 0,1 0 0,-1 0 0,1 0 0,0 0 0,-1 0 0,10-2 0,1 0 10,1 1 0,-1 1 0,1 0-1,0 1 1,24 0 0,305 2 289,-344 0-346,-1 0 0,0-1 0,1 1 0,-1-1 1,0 1-1,0 0 0,0-1 0,1 1 0,-1 0 0,0-1 0,0 1 1,0-1-1,0 1 0,0-1 0,0 1 0,0 0 0,0-1 1,0 1-1,0-1 0,0 0 0,0-2-223,2-9-1258,0 0 1,1 0-1,8-22 0,16-33-1640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21:12:07.306"/>
    </inkml:context>
    <inkml:brush xml:id="br0">
      <inkml:brushProperty name="width" value="0.1" units="cm"/>
      <inkml:brushProperty name="height" value="0.1" units="cm"/>
      <inkml:brushProperty name="color" value="#33CCFF"/>
    </inkml:brush>
  </inkml:definitions>
  <inkml:trace contextRef="#ctx0" brushRef="#br0">1 0 1056,'5'8'6906,"-5"-7"-6831,-6 16 6528,7-16-6583,-1 1 0,0-1 0,0 0 0,1 0 0,-1 0 0,0 0 0,0 0 0,0 0 0,0 0 0,-1 2 0,1-2 83,0 0 0,-1 0-1,1 0 1,0 0 0,0 0 0,0 0-1,0 0 1,1 0 0,-1-1-1,0 1 1,0 0 0,0 0-1,1 2 1,1 0-36,-1 1 0,1 0 0,-1-1 0,1 8 0,3 8-50,2 14-97,-4-28 108,-2-3-14,0-1 0,0 1-1,-1-1 1,1 1 0,0 0-1,-1-1 1,0 1 0,1 0-1,-1-1 1,0 1 0,0 2-1,1 6-10,1 0-1,0 0 1,4 15 0,-1-6-14,11 24 176,-16-40-113,1 0-1,0 0 1,-1-1-1,0 1 1,1 5 0,0 3 38,1-4-75,0 0 0,1 0 0,0 0 0,5 9 0,0-1-10,-5-11 53,-1 1 0,0-1 0,0 1 0,2 9 0,0-1 10,4 20-157,-6-25 88,0 1 1,4 12-1,-5-17 30,0-1 0,0 1 0,-1-1 0,1 1 0,-1 4 0,1 3 5,2 14 35,0 41 1,-2-39-41,2-1 0,5 28-1,0-12 46,-4-14-12,1 2 40,2 47 0,-7-69-110,1-1-1,1 1 0,-1-1 0,1 0 0,0 1 0,1-1 0,0 0 0,4 8 0,7 18 127,-8-12-32,-5-16-81,0 0 0,0 0 0,1 0 1,2 7-1,-1-7-9,-1-1-1,0 0 1,0 1 0,-1 0 0,1-1 0,-1 1 0,0 0 0,1 7-1,1 6 32,0-8 5,-1 1-31,1 0 1,0 0-1,9 19 0,3 12 159,-12-36-168,-1 0-1,0 0 0,0 0 0,0 1 0,-1-1 0,0 0 0,0 1 0,0 10 0,0-9 12,0 0-1,0 1 1,0-1-1,5 11 1,0 7 27,8 18-158,-9-14 192,1-1 0,11 30 1,-9-32-87,18 64-74,-20-76 126,0 1 1,1-1 0,10 16 0,-17-31-32,1 4 7,0 0 0,0-1-1,0 1 1,0 0 0,-1-1-1,1 1 1,-1 0 0,0 0-1,0-1 1,-1 7 0,0 7-31,0 11 32,0-18-20,1-1 0,0 1-1,0 0 1,1-1 0,0 1 0,5 17-1,20 63 156,-10-35-252,28 107 228,-39-137-113,-1-1 0,-1 1 1,-2 0-1,-2 45 0,-1-17-117,1-48 122,1 0 0,-1 0 0,0 0 0,0 0 0,0-1 0,-4 8 0,3-6 1,0 0-1,0 0 1,-1 8-1,0 5-11,2-14 2,0-1 1,0 0-1,0 1 1,1-1-1,0 1 1,0 0 0,0 4-1,1-5 12,-1 1-1,1 0 0,-1-1 1,-1 7-1,0-6-3,1-1 1,0 1-1,0-1 0,0 1 0,2 6 0,1 6-16,-1 0 0,-1 0 0,-1 28 0,2 22-2,3 6 137,-3-35-118,-2-29-34,0 0 0,1 0 0,3 16 1,4 10 12,4 41 0,-11-65 81,0-9-85,-1 1 0,1 0 0,0-1 0,0 1 0,0-1 0,1 1-1,1 3 1,6 11-78,-6-8 99,1-1-1,0 0 0,1 1 1,0-2-1,0 1 0,0 0 1,10 8-1,-13-13 7,0-1 0,-1 1 0,1 0 0,0-1 0,-1 1 0,3 6 0,3 5 16,-1-5-24,-1 1-1,0-1 1,-1 1 0,0-1 0,0 1-1,-1 1 1,-1-1 0,1 0-1,-2 1 1,1-1 0,-1 1-1,-1 11 1,0 13 71,-1 0-1,-9 49 1,7-68-45,1-7-31,0 1 1,0-1 0,1 1-1,0-1 1,1 1 0,0-1-1,2 14 1,7 57 96,-7-34-64,2-25-107,1 34 0,-6-52 85,1 1 1,6 7 48,-6-9-56,1 1 0,-1-1 0,1 1 0,-1 0 0,0-1 0,0 1 0,0-1 0,0 1 0,-1 3 0,0 2-1,1-3 28,0 0-1,-1 0 0,1 0 1,-1 0-1,-3 7 0,3-3-41,2-9-2,-1 1 1,0 0-1,0-1 0,0 1 0,0 0 1,0-1-1,0 1 0,-1-1 0,1 1 1,0 0-1,0-1 0,0 1 0,-1-1 1,1 1-1,0 0 0,0-1 0,-1 1 1,1-1-1,-1 1 0,1-1 0,-1 1 1,-4 3 183,4-3-186,0 0 0,-1 0 0,1 0-1,0 0 1,0 0 0,0 0-1,-1 1 1,1-1 0,0 0-1,1 1 1,-3 2 0,3-2-6,0 0 0,0 1 0,0-1 0,0 0 0,0 0 0,1 0 0,-1 1 0,1-1 1,-1 0-1,1 0 0,1 4 0,1 2 5,-2-7 13,0 1-1,0-1 1,-1 1 0,1-1 0,-1 1-1,0 0 1,1-1 0,-1 1-1,0 0 1,0-1 0,0 1 0,0 0-1,0 0 1,-1-1 0,1 3-1,-2 11-21,2-13 14,0-1 0,0 1 0,0 0 1,-1 0-1,1 0 0,-1-1 1,1 1-1,-1 0 0,-1 2 0,2-3 7,0-1-1,0 0 1,0 0-1,0 0 1,-1 1-1,1-1 0,0 0 1,0 0-1,-1 0 1,1 0-1,0 0 0,0 0 1,-1 1-1,1-1 1,0 0-1,0 0 1,-1 0-1,1 0 0,0 0 1,0 0-1,-1 0 1,1 0-1,0 0 0,0 0 1,-1 0-1,1 0 1,0 0-1,0 0 0,-1-1 1,1 1-1,0 0 1,0 0-1,-1 0 1,1 0-1,-7-10-637,-1-13-1409,7 5 703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3.463"/>
    </inkml:context>
    <inkml:brush xml:id="br0">
      <inkml:brushProperty name="width" value="0.2" units="cm"/>
      <inkml:brushProperty name="height" value="0.2" units="cm"/>
      <inkml:brushProperty name="color" value="#E71224"/>
    </inkml:brush>
  </inkml:definitions>
  <inkml:trace contextRef="#ctx0" brushRef="#br0">709 125 3712,'21'-46'1685,"-17"38"-1636,11-27 1635,-14 33-1391,-1 0-1,1 0 1,0 1 0,-1-1 0,0 0-1,1 0 1,-1 0 0,0 0-1,0 0 1,0 0 0,0 1-1,0-1 1,0 0 0,-1 0-1,0-3 1,1 5-243,-1 0 0,1-1 0,0 1 0,-1 0 0,1 0-1,0 0 1,0 0 0,-1-1 0,1 1 0,0 0 0,-1 0 0,1 0 0,0 0 0,-1 0 0,1 0 0,0 0 0,-1 0-1,1 0 1,0 0 0,-1 0 0,1 0 0,-1 0 0,1 0 0,0 0 0,0 0 0,-1 0 0,1 1 0,0-1-1,-1 0 1,1 0 0,0 0 0,-1 1 0,1-1 0,-1 0 0,-10 10 470,-1 1-289,2 1 0,-16 20 1,5-3-100,-135 156 402,98-121-502,-94 133 0,21 24 12,87-144-126,10-17-65,-16 28-1028,16-33 439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3.873"/>
    </inkml:context>
    <inkml:brush xml:id="br0">
      <inkml:brushProperty name="width" value="0.2" units="cm"/>
      <inkml:brushProperty name="height" value="0.2" units="cm"/>
      <inkml:brushProperty name="color" value="#E71224"/>
    </inkml:brush>
  </inkml:definitions>
  <inkml:trace contextRef="#ctx0" brushRef="#br0">987 83 3648,'0'-6'200,"2"-1"161,-1-1 0,0 0 0,-1 1 0,0-9 0,-1 12 172,0 0 0,0 1 0,0 0 0,-1-1 0,-2-5 509,4 9-975,-1 0 1,1-1 0,0 1 0,-1 0-1,1-1 1,-1 1 0,1 0 0,0 0-1,-1-1 1,1 1 0,-1 0 0,1 0-1,-1 0 1,1 0 0,-1-1 0,1 1-1,0 0 1,-1 0 0,1 0 0,-1 0-1,1 0 1,-1 0 0,1 0 0,-1 0-1,1 1 1,-1-1 0,1 0 0,-1 0-1,1 0 1,0 0 0,-1 1-1,1-1 1,-1 0 0,0 1 0,-17 10 537,13-7-483,1 0 0,0 0 0,-8 10 0,-1 1-18,-70 68 225,-14 14-2,-105 176 67,148-194-346,-117 133 0,-78 35-1514,217-221-1217,11-12 758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4.233"/>
    </inkml:context>
    <inkml:brush xml:id="br0">
      <inkml:brushProperty name="width" value="0.2" units="cm"/>
      <inkml:brushProperty name="height" value="0.2" units="cm"/>
      <inkml:brushProperty name="color" value="#E71224"/>
    </inkml:brush>
  </inkml:definitions>
  <inkml:trace contextRef="#ctx0" brushRef="#br0">711 95 5216,'-24'-14'1696,"23"14"-1670,1 0 0,0 0 1,-1-1-1,1 1 0,0 0 0,-1 0 0,1 0 1,0-1-1,-1 1 0,1 0 0,0 0 1,-1-1-1,1 1 0,0 0 0,0-1 1,0 1-1,-1 0 0,1-1 0,0 1 1,0 0-1,0-1 0,0 1 0,0-1 1,-1 0-1,0-5 130,-2-4 153,1 0 0,-8-14 0,9 22-172,0 0 0,0 0-1,0 0 1,-1 0-1,1 0 1,-1 0-1,-2-2 1,4 3-54,-1 1 0,1-1 0,-1 1 0,0 0-1,0-1 1,1 1 0,-1-1 0,0 1 0,0 0 0,1 0 0,-1-1 0,0 1 0,0 0-1,0 0 1,1 0 0,-1 0 0,0 0 0,0 0 0,0 0 0,1 0 0,-2 1 0,-7 5 557,6-3-534,-1 0 1,1 1 0,0 0-1,0-1 1,0 1 0,1 0-1,-5 8 1,-18 39 187,2-7-83,-46 72-1,49-92-143,0 0-1,-28 25 1,-51 38-59,48-46-404,3 3 0,1 2 0,-59 76 0,65-64-452</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4.692"/>
    </inkml:context>
    <inkml:brush xml:id="br0">
      <inkml:brushProperty name="width" value="0.2" units="cm"/>
      <inkml:brushProperty name="height" value="0.2" units="cm"/>
      <inkml:brushProperty name="color" value="#E71224"/>
    </inkml:brush>
  </inkml:definitions>
  <inkml:trace contextRef="#ctx0" brushRef="#br0">458 81 2976,'7'-17'971,"-3"11"-603,0 3-204,1 0 0,-1 0 1,5-6-1,-8 9-87,0-1 0,-1 0 0,1 1-1,0-1 1,-1 0 0,1 1 0,-1-1 0,1 0-1,-1 0 1,1 1 0,-1-1 0,1 0-1,-1 0 1,0 0 0,1 0 0,-1 0-1,0 1 1,0-1 0,0 0 0,0 0 0,0 0-1,0 0 1,0 0 0,0 0 0,0 0-1,0 0 1,-1 0 0,1 1 0,0-1 0,-1 0-1,1-1 1,-1 1 34,0 0 0,0 0-1,0 0 1,0 0 0,0 0 0,0 0 0,0 1-1,0-1 1,0 0 0,-1 1 0,1-1-1,0 1 1,0-1 0,-1 1 0,1 0 0,0-1-1,-1 1 1,1 0 0,-3 0 0,1 0 43,-1 0 1,1 1-1,0-1 0,-1 1 1,1 0-1,-1 0 1,-4 2-1,-2 2 108,0 1-1,1 0 0,-1 0 0,-8 8 0,1 1 26,0 2 0,-28 35 0,16-17-113,-66 88 319,-34 37-1130,100-129-782,8-2 385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6.931"/>
    </inkml:context>
    <inkml:brush xml:id="br0">
      <inkml:brushProperty name="width" value="0.2" units="cm"/>
      <inkml:brushProperty name="height" value="0.2" units="cm"/>
      <inkml:brushProperty name="color" value="#E71224"/>
    </inkml:brush>
  </inkml:definitions>
  <inkml:trace contextRef="#ctx0" brushRef="#br0">357 8 4384,'0'0'1424,"3"-7"26,-11 18 140,4-9-1464,1 0 1,-1 0 0,1 1-1,0-1 1,0 1 0,-1-1-1,-4 7 1,-32 43 1046,27-34-562,-19 22 0,9-18-348,14-14-258,0 1 0,0 0 0,-10 14-1,-64 124-298,31-50-868,22-43 480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7.401"/>
    </inkml:context>
    <inkml:brush xml:id="br0">
      <inkml:brushProperty name="width" value="0.2" units="cm"/>
      <inkml:brushProperty name="height" value="0.2" units="cm"/>
      <inkml:brushProperty name="color" value="#E71224"/>
    </inkml:brush>
  </inkml:definitions>
  <inkml:trace contextRef="#ctx0" brushRef="#br0">503 43 3712,'-1'0'68,"1"0"0,-1 1 0,1-1 0,0 0 1,-1 0-1,1 0 0,-1 1 0,1-1 0,-1 0 0,1 0 0,-1 0 1,1 0-1,-1 0 0,1 0 0,-1 0 0,1 0 0,-1 0 0,1 0 1,-1-1-1,1 1 0,-1 0 0,1 0 0,-1 0 0,0-1 0,-10-9 874,9 6-753,0 1-1,-1-1 1,2 0 0,-4-7 0,5 11-138,0-1-1,0 1 1,0 0 0,0-1-1,0 1 1,-1 0 0,1-1-1,0 1 1,0 0 0,0-1-1,0 1 1,-1 0 0,1-1-1,0 1 1,0 0 0,-1 0-1,1-1 1,0 1 0,-1 0-1,1-1 1,-5 5 646,-3 13-55,7-14-570,-3 5 56,-1 1 0,0-1 0,0 0 0,0 0 0,-1 0 0,-1-1 0,1 0 0,-1 0 0,0-1 0,0 0 0,-1 0 0,-12 7 0,-48 24 333,43-25-451,0 2 0,-30 21-1,30-14-923,2 1 0,0 1 0,2 1 0,-32 46 0,15-8-1390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27.058"/>
    </inkml:context>
    <inkml:brush xml:id="br0">
      <inkml:brushProperty name="width" value="0.1" units="cm"/>
      <inkml:brushProperty name="height" value="0.1" units="cm"/>
      <inkml:brushProperty name="color" value="#E71224"/>
    </inkml:brush>
  </inkml:definitions>
  <inkml:trace contextRef="#ctx0" brushRef="#br0">1317 104 3552,'0'-3'224,"0"0"0,0 0 1,-1 0-1,1-1 0,-1 1 0,0 0 1,0 0-1,0 0 0,0 0 0,0 0 1,-1 0-1,1 1 0,-1-1 1,0 0-1,0 1 0,0-1 0,0 1 1,0 0-1,-5-4 0,4 3 174,0 0 0,0 0-1,0 0 1,-4-7 0,-9-10 1357,14 19-1517,2 1-230,1 0 1,-1 0-1,0 0 0,0 0 1,0 0-1,0 0 0,0 0 1,0 0-1,-1 0 0,1 1 1,0-1-1,0 0 0,0 0 0,0 0 1,0 0-1,0 0 0,0 0 1,0 0-1,0 0 0,0 0 1,0 0-1,0 0 0,0 0 1,0 0-1,0 0 0,0 0 1,0 0-1,0 0 0,0 0 1,0 0-1,0 0 0,0 1 1,0-1-1,0 0 0,-1 0 1,1 0-1,0 0 0,0 0 1,0 0-1,0 0 0,0 0 0,0 0 1,0 0-1,0 0 0,0 0 1,0 0-1,0 0 0,0 0 1,0 0-1,0 0 0,-1-1 1,1 1-1,0 0 0,0 0 1,0 0-1,0 0 0,0 0 1,0 0-1,0 0 0,0 0 1,0 0-1,0 0 0,0 0 1,0 0-1,0 0 0,0 0 1,0 0-1,0 0 0,-6 8 177,2-3-80,-35 48 877,-36 61 1,36-34-626,-122 211 571,-17-29-369,168-248-537,-223 333 501,162-238-479,-83 134 61,108-163-44,-57 137 1,9 69 210,91-265-202,3-18-59,0 0-1,0 1 1,-1-1-1,0 0 1,-1 6-1,0 3-5,2-9-2,-1-1 0,1 1 0,-1-1 0,1 1 1,-1-1-1,-1 5 0,-1-3 24,1 0-9,0 0 1,0 1 0,1-1-1,-1 1 1,0 5-1,1-8-37,1-1-1,-1 1 1,1 0-1,-1-1 1,1 1-1,-1-1 1,0 1-1,0 0 0,0 4-60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8.061"/>
    </inkml:context>
    <inkml:brush xml:id="br0">
      <inkml:brushProperty name="width" value="0.2" units="cm"/>
      <inkml:brushProperty name="height" value="0.2" units="cm"/>
      <inkml:brushProperty name="color" value="#E71224"/>
    </inkml:brush>
  </inkml:definitions>
  <inkml:trace contextRef="#ctx0" brushRef="#br0">560 0 4320,'0'1'86,"-1"3"587,0-1 0,0 1 0,0 0 0,0 6-1,0-8-484,1-1 0,-1 1 0,0-1 0,0 1 0,0-1 0,1 0 0,-2 0 0,1 1 0,0-1-1,0 0 1,0 0 0,0 0 0,-1 0 0,1 0 0,0 0 0,-3 0 0,1 2-23,-8 3 4,0 0 0,0 0 0,-17 6 0,2-1-29,-25 14 154,2 3-1,-47 34 0,70-43-191,1 2-1,0 0 0,2 1 1,-24 29-1,43-46-129,-78 83-973,81-87 869,0 0 1,0 0-1,0 0 1,0 0 0,0 0-1,-1-1 1,1 1 0,0 0-1,0-1 1,0 1-1,-3 0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8.550"/>
    </inkml:context>
    <inkml:brush xml:id="br0">
      <inkml:brushProperty name="width" value="0.2" units="cm"/>
      <inkml:brushProperty name="height" value="0.2" units="cm"/>
      <inkml:brushProperty name="color" value="#E71224"/>
    </inkml:brush>
  </inkml:definitions>
  <inkml:trace contextRef="#ctx0" brushRef="#br0">536 0 3488,'-1'9'4597,"-6"1"-4042,0 1-1,-1-2 1,0 1 0,0-1 0,-1 0-1,-19 14 1,-68 37 74,17-12-954,65-38 378,1 0 0,0 1 1,-17 19-1,0 7-261,2 2 0,1 0 0,-21 46 0,-13 45-1952,41-78 1115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4:58.930"/>
    </inkml:context>
    <inkml:brush xml:id="br0">
      <inkml:brushProperty name="width" value="0.2" units="cm"/>
      <inkml:brushProperty name="height" value="0.2" units="cm"/>
      <inkml:brushProperty name="color" value="#E71224"/>
    </inkml:brush>
  </inkml:definitions>
  <inkml:trace contextRef="#ctx0" brushRef="#br0">171 1 5216,'-13'17'2368,"-1"-5"-768,14-4-1088,-9-1 288,-1 7-480,-9 1-32,6 5-192,-14-3-192,8 4 32,-8-9-2144,8 8 1184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4.126"/>
    </inkml:context>
    <inkml:brush xml:id="br0">
      <inkml:brushProperty name="width" value="0.1" units="cm"/>
      <inkml:brushProperty name="height" value="0.1" units="cm"/>
      <inkml:brushProperty name="color" value="#E71224"/>
    </inkml:brush>
  </inkml:definitions>
  <inkml:trace contextRef="#ctx0" brushRef="#br0">3 170 2304,'1'-1'78,"-1"0"0,0 0 0,0 0 0,1 0 0,-1 0 0,0 0 1,0 0-1,0 0 0,0 0 0,0 0 0,0 0 0,0 0 0,0 0 0,-1 0 0,1 0 0,0 0 0,-1-2 0,1 2-28,-1 1-1,1-1 0,0 0 0,-1 0 1,1 1-1,0-1 0,0 0 0,0 0 1,0 1-1,0-1 0,0 0 0,0 0 1,0 1-1,0-1 0,0 0 0,1 0 1,-1 1-1,0-2 0,1 0 115,0-1-1,-1 1 0,1-1 1,-1 1-1,0-1 1,0-4-1,1-13 656,1 11 331,1-1 0,6-17 0,-7 24-958,-1 1-1,-1-1 0,1 1 0,0-1 1,-1 0-1,1-2 0,-1 3-106,0 1-1,0-1 1,1 0 0,-1 1-1,0-1 1,1 1-1,-1-1 1,1 1 0,0-1-1,-1 1 1,1 0-1,0-1 1,0 1 0,1-2-1,-2 3-67,1 0-1,-1 0 1,0 0 0,0-1-1,0 1 1,0 0 0,1 0-1,-1 0 1,0 0-1,0 0 1,0 0 0,1-1-1,-1 1 1,0 0-1,0 0 1,1 0 0,-1 0-1,0 0 1,0 0-1,0 0 1,1 0 0,-1 0-1,0 0 1,0 0-1,1 0 1,-1 0 0,0 0-1,0 0 1,1 0-1,-1 1 1,0-1 0,0 0-1,0 0 1,1 0-1,-1 0 1,0 0 0,0 0-1,0 1 1,1-1 0,4 10 236,1 21 44,-1 1 0,1 41 1,-4-44-198,5 96 177,-10 130 0,-2-202-126,-1 22 50,5-60-222,-3 19 0,0-1-689,1-11-1727,-2 6 640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6:46.990"/>
    </inkml:context>
    <inkml:brush xml:id="br0">
      <inkml:brushProperty name="width" value="0.1" units="cm"/>
      <inkml:brushProperty name="height" value="0.1" units="cm"/>
      <inkml:brushProperty name="color" value="#FFC114"/>
    </inkml:brush>
  </inkml:definitions>
  <inkml:trace contextRef="#ctx0" brushRef="#br0">14 21 480,'-14'-20'224,"18"20"-192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6:47.590"/>
    </inkml:context>
    <inkml:brush xml:id="br0">
      <inkml:brushProperty name="width" value="0.1" units="cm"/>
      <inkml:brushProperty name="height" value="0.1" units="cm"/>
      <inkml:brushProperty name="color" value="#FFC114"/>
    </inkml:brush>
  </inkml:definitions>
  <inkml:trace contextRef="#ctx0" brushRef="#br0">1 120 480,'0'-5'4448,"2"5"-4357,-2 0 39,1 0 0,0 0 0,-1 0 1,1 0-1,0 0 0,-1 0 1,1 0-1,0 0 0,-1 0 1,1-1-1,-1 1 0,1 0 0,0 0 1,-1-1-1,1 1 0,-1 0 1,1-1-1,-1 1 0,1-1 1,-1 1-1,1-1 0,-1 1 0,1-1 1,-1 1-1,0-1 0,1 1 1,-1-1-1,0 1 0,1-1 1,-1 0-1,0 1 0,0-1 0,0 0 1,0 1-1,1-1 0,-1-1 262,5-11 344,-4-4 343,-1 11-476,1 0 1,-1-1-1,-1 1 0,0-9 1,1 14-599,0 1 0,1-1 0,-1 1 1,0-1-1,1 1 0,-1-1 0,1 1 0,-1-1 0,1 1 0,-1-1 1,1 1-1,-1 0 0,1-1 0,-1 1 0,1 0 0,-1-1 1,1 1-1,0 0 0,8-4 116,-3 2-30,-1 0 0,0 0 0,1 1 0,-1 0 0,1 0 1,7 0-1,37 2 87,-20-1-141,-12 2-41,1 0 0,-1 0 0,22 7 1,-22-5-31,1 0 1,0-1-1,21 0 1,-2-2 6,72-10 0,-96 6 49,-1 1-22,0 0 0,-1-1 0,1 0 0,20-9 0,-31 11-3,0 0 1,0 0 0,1 1-1,-1 0 1,0-1 0,1 1-1,-1 0 1,0 0 0,1 0 0,-1 0-1,0 0 1,1 1 0,-1-1-1,0 1 1,4 1 0,-2-1 1,0 0-1,0 0 1,0 0 0,5-1 0,-6 0-13,-2 0 11,0 0 0,0-1 0,0 1 0,0 0 0,0 0 1,0 1-1,0-1 0,0 0 0,0 0 0,0 0 0,0 1 0,0-1 0,0 0 0,-1 1 0,1-1 0,1 1 0,0 0-114,-3 0-23,0 1 0,0-1 0,0 0 0,0 1 0,1-1 0,-1 1 0,1-1 0,-1 1 0,1 0 1,-1-1-1,1 1 0,0 2 0,-2 15-3588,-2 1 1035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6:48.980"/>
    </inkml:context>
    <inkml:brush xml:id="br0">
      <inkml:brushProperty name="width" value="0.1" units="cm"/>
      <inkml:brushProperty name="height" value="0.1" units="cm"/>
      <inkml:brushProperty name="color" value="#FFC114"/>
    </inkml:brush>
  </inkml:definitions>
  <inkml:trace contextRef="#ctx0" brushRef="#br0">52 1 416,'-1'0'93,"0"0"0,0 0 1,0 0-1,0 0 0,0 0 0,0 0 0,0 0 1,0 1-1,0-1 0,0 0 0,1 0 1,-1 1-1,0-1 0,0 1 0,0-1 0,0 1 1,0-1-1,0 1 0,1-1 0,-4 4 1280,-3-3-674,7-1-662,-1 0 0,1 0 1,0 0-1,-1 1 0,1-1 1,-1 0-1,1 0 0,-1 0 1,1 0-1,-1 0 0,1 1 1,0-1-1,-1 0 0,1 0 1,-1 1-1,1-1 1,-1 1-1,0-1 171,1 1 1,-1 0-1,0-1 1,0 1-1,0-1 0,1 1 1,-1-1-1,0 1 1,-6-1 2782,11-4-1944,-2 3-747,0 1-1,0 0 0,0 0 1,0 0-1,0 0 0,0 0 1,0 0-1,0 1 0,0-1 1,0 1-1,-1-1 0,4 2 1,3 1-340,0-1 89,1 1 0,0-2 1,-1 1-1,1-1 0,0-1 0,-1 0 0,18-1 1,-21 0-66,127-6 53,-40 15-458,-56-3-91,-28-9 881,0 0 78,18 4-495,-24 0 42,0 0-310,3 0-61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7:13.108"/>
    </inkml:context>
    <inkml:brush xml:id="br0">
      <inkml:brushProperty name="width" value="0.1" units="cm"/>
      <inkml:brushProperty name="height" value="0.1" units="cm"/>
      <inkml:brushProperty name="color" value="#FFC114"/>
    </inkml:brush>
  </inkml:definitions>
  <inkml:trace contextRef="#ctx0" brushRef="#br0">1 9 480,'3'-4'224,"-6"4"448,3-5-352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7:14.528"/>
    </inkml:context>
    <inkml:brush xml:id="br0">
      <inkml:brushProperty name="width" value="0.1" units="cm"/>
      <inkml:brushProperty name="height" value="0.1" units="cm"/>
      <inkml:brushProperty name="color" value="#FFC114"/>
    </inkml:brush>
  </inkml:definitions>
  <inkml:trace contextRef="#ctx0" brushRef="#br0">810 140 480,'0'-17'165,"0"13"-90,-1 5-80,0-1-1,0 0 1,0 0 0,0 0-1,0 0 1,0 0 0,0 0-1,0 0 1,0-1 0,0 1-1,0 0 1,0-1 0,0-1 126,1 1 0,-1-1 1,1 0-1,0 0 0,0 0 1,0 0-1,0 1 0,0-1 0,0 0 1,1 0-1,-1 0 0,1-3 1,15-20 9617,-16 25-9666,2 4 692,-2-17 1251,-5-15-827,5-1 1131,-14 30-1563,9 2-758,0-1-1,0 0 0,0 0 0,0 0 1,0-1-1,0 1 0,0-1 0,-1-1 0,1 1 1,0-1-1,-1 0 0,1 0 0,0 0 1,-11-3-1,11 3 22,-1-1 1,0 1-1,1 0 1,-1 1-1,1-1 1,-1 1-1,1 0 1,-1 1-1,1-1 1,0 1-1,-1 0 1,-7 4-1,8-4-6,0-1 0,0 1-1,0-1 1,-1-1-1,1 1 1,0-1-1,0 0 1,-1 0-1,-6-2 1,6 2 1,0-1 0,0 1 0,1 0 0,-1 0 0,0 1 0,0 0 0,-8 2 0,-1 2-51,0-1-1,0-1 1,-1 0-1,1 0 1,-1-2-1,-22 0 0,-10-2 36,19 0 7,-45 4 0,67-2 3,0 1 0,0 0 0,0 0-1,-11 6 1,-15 4 43,25-10-73,0-2 0,0 1 1,0-1-1,-14-1 0,2 0 29,-60 1-29,92 0-593,0 1-1,0 0 1,0 0 0,14 5 0,-18-4-359,-1 1 0,0 0 0,0 0 0,11 7 0,10 10-1704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9T19:17:15.948"/>
    </inkml:context>
    <inkml:brush xml:id="br0">
      <inkml:brushProperty name="width" value="0.1" units="cm"/>
      <inkml:brushProperty name="height" value="0.1" units="cm"/>
      <inkml:brushProperty name="color" value="#FFC114"/>
    </inkml:brush>
  </inkml:definitions>
  <inkml:trace contextRef="#ctx0" brushRef="#br0">471 79 1568,'-4'-3'146,"4"3"-130,0 0 0,-1 0 1,1-1-1,-1 1 0,1 0 0,0-1 1,-1 1-1,1 0 0,0-1 0,-1 1 1,1 0-1,0-1 0,-1 1 1,1 0-1,0-1 0,0 1 0,-1-1 1,1 1-1,0-1 0,0 1 0,0-1 1,0 1-1,0-1 0,0 1 0,0 0 1,0-1-1,0 1 0,0-1 0,0 1 1,0-1-1,0 1 0,0-1 0,0 0 1,2-5 1751,-2 6-1690,0 0 1,0-1-1,0 1 0,0 0 1,0-1-1,0 1 0,1 0 0,-1 0 1,0-1-1,0 1 0,0 0 1,0-1-1,0 1 0,1 0 0,-1 0 1,0 0-1,0-1 0,0 1 1,1 0-1,-1 0 0,0-1 1,0 1-1,1 0 0,-1 0 0,0 0 1,0 0-1,1 0 0,-1 0 1,1-1-1,9-5 670,-3 3-1013,-1-1 0,1 0 0,-1-1 1,6-4-1,22-8 13346,-40 17-13272,5 0 203,0 0-1,-1 0 1,1 1-1,0-1 1,-1 1-1,1-1 1,0 1-1,0-1 1,-2 2 0,-12 4 107,-12 3 233,23-9-344,0 1 0,0-1 0,0 1 1,-1-1-1,-7-1 0,0 0-15,-1 0 7,12 0 0,0 1 0,-1 0 0,1 0 0,-1-1 0,1 1 0,-1 0 0,1 0 0,0 0 0,-1 1 0,1-1 0,-1 0 0,1 0 0,0 1 0,-1-1 0,1 1 0,-2 0 0,-2 1 0,1 0 0,-1 0 0,0 0 0,0-1 0,-1 0 0,1 0 0,-8 0 0,-12 3 0,-3 0 9,22-3-2,0-1 0,0 1 1,0 0-1,1 1 0,-1 0 0,-9 3 0,9-1-10,-1-1-1,1-1 1,-1 1-1,1-1 1,-1-1-1,0 1 1,0-1-1,0 0 1,0-1 0,0 1-1,0-1 1,0-1-1,0 1 1,0-1-1,0-1 1,-9-2-1,10 3 4,-1 0 0,0 1 0,1 0 0,-1 0 0,-6 1 0,-6-1 0,7 0 28,8 0-6,0 0 0,0-1 0,0 1 0,0 1 1,0-1-1,1 1 0,-1-1 0,0 1 0,0 0 0,0 1 1,-5 1-1,8-2-86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4.705"/>
    </inkml:context>
    <inkml:brush xml:id="br0">
      <inkml:brushProperty name="width" value="0.1" units="cm"/>
      <inkml:brushProperty name="height" value="0.1" units="cm"/>
      <inkml:brushProperty name="color" value="#E71224"/>
    </inkml:brush>
  </inkml:definitions>
  <inkml:trace contextRef="#ctx0" brushRef="#br0">98 497 1888,'-8'-6'232,"6"4"-127,-1 0-1,1-1 0,-1 1 1,1 0-1,-3-6 1,-9-7 52,7 8 298,0 0 0,1 0 0,0-1 0,-8-14 0,10 13 270,0 0 1,-3-14-1,6 19-525,0 0 1,1 0-1,-1 0 0,1 0 0,0 0 0,0 1 1,0-1-1,1-8 0,7-12 622,1 0 0,1 1 0,13-25 0,-13 29-547,-6 11-118,1 0 0,0 1-1,1-1 1,0 1 0,0 0 0,0 0 0,1 1 0,0 0 0,13-9 0,5-1 280,46-20 1,-51 26-354,-3 2-51,0 1 1,0 1 0,0 1-1,0 0 1,1 1 0,0 1-1,0 1 1,0 0 0,0 1-1,0 1 1,1 1 0,-1 1-1,0 0 1,-1 1 0,27 8-1,-37-8-33,-1-1-1,1 1 0,-1 0 1,0 1-1,1 0 0,-1 0 1,-1 0-1,7 6 0,-10-8 21,0 0-1,0 1 1,0-1 0,0 1-1,0-1 1,0 1-1,-1 0 1,1 0-1,-1-1 1,0 1 0,0 0-1,0 0 1,0 0-1,-1 1 1,1-1 0,-1 0-1,1 0 1,-1 0-1,0 0 1,-1 6 0,-2 1 30,1-1 1,-1-1 0,-1 1-1,1 0 1,-2-1 0,1 1-1,-1-1 1,0-1 0,-1 1-1,-7 8 1,-10 8 94,-38 32 0,58-54-139,-27 23-1,-2-1 0,0-2 1,-1-2-1,-2-1 0,-45 19 1,34-22-1201,34-11 545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5.205"/>
    </inkml:context>
    <inkml:brush xml:id="br0">
      <inkml:brushProperty name="width" value="0.1" units="cm"/>
      <inkml:brushProperty name="height" value="0.1" units="cm"/>
      <inkml:brushProperty name="color" value="#E71224"/>
    </inkml:brush>
  </inkml:definitions>
  <inkml:trace contextRef="#ctx0" brushRef="#br0">1 30 5056,'7'-30'6468,"-1"42"-4712,1 19-1031,-2 0 0,-1 0 1,0 47-1,-4-18-349,-7 62 0,6-117-532,1 0 0,-2 1 0,1-1 0,-3 8 0,-2 0-2754,2 2-3549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7.624"/>
    </inkml:context>
    <inkml:brush xml:id="br0">
      <inkml:brushProperty name="width" value="0.1" units="cm"/>
      <inkml:brushProperty name="height" value="0.1" units="cm"/>
      <inkml:brushProperty name="color" value="#E71224"/>
    </inkml:brush>
  </inkml:definitions>
  <inkml:trace contextRef="#ctx0" brushRef="#br0">280 12 4064,'0'0'77,"0"-1"0,0 1 1,0-1-1,0 1 0,0-1 1,0 1-1,0-1 0,0 1 0,-1-1 1,1 1-1,0 0 0,0-1 0,0 1 1,-1-1-1,1 1 0,0 0 1,-1-1-1,1 1 0,0 0 0,-1-1 1,1 1-1,0 0 0,-1 0 1,1-1-1,-1 1 0,1 0 0,-1-1 1,-11 0 5288,14 1-5185,0 1 0,0-1-1,0 0 1,0 1 0,-1 0 0,1-1 0,0 1 0,0 0 0,0 0 0,3 2 0,3 6-78,-1 0 0,0 0 1,0 0-1,0 1 0,-2 0 1,1 0-1,6 19 0,-5-12-1,-1 0-1,-1 1 0,-1 0 1,0 0-1,1 25 0,-2 91 139,-9-11-17,0 82 141,8 2 5,-3-116-189,6-28 433,-5 67 27,2-134-624,-1-1 0,1 0-1,0 1 1,0-1-1,1 1 1,-1 0 0,7-8-1,-5 5 10,5-7 49,10-25 1,-12 23-22,18-29 1,-16 31-84,66-89 97,-65 90-130,-1 2 66,0 1-1,0-1 1,1 2-1,1-1 1,12-8-1,-1-1 51,-17 15 34,-7 7 8,1-1-93,1-1 1,-1 1 0,1-1-1,-1 1 1,1-1 0,-1 1 0,1-1-1,0 1 1,0-1 0,0 4-1,-2 12-42,0-10 1,-1 0-1,0 0 0,0 0 1,0 0-1,-8 10 0,-26 32 172,27-36-90,-10 12-17,-1-2 1,0 0-1,-41 32 0,48-39 72,3-4-18,7-8-67,0 0-1,0 1 0,0-1 0,1 1 0,-1 0 1,1 0-1,1 0 0,-1 1 0,-2 6 0,-4 7 14,-17 26-1,11-21-67,13-20 66,-1 0 0,1 0 0,-1-1 0,1 0 0,-5 5 0,7-8-19,-1 0-1,1 0 0,0 0 0,-1 1 0,1-1 1,0 0-1,-1 0 0,1 0 0,-1 0 0,1 0 0,-1 0 1,1 0-1,0 0 0,-1 0 0,1 0 0,-1 0 1,1 0-1,0 0 0,-1 0 0,1 0 0,-1 0 0,1-1 1,0 1-1,-1 0 0,1 0 0,0 0 0,-1-1 1,1 1-1,0 0 0,-1 0 0,1-1 0,0 1 0,-1 0 1,1-1-1,0 1 0,0 0 0,-1-1 0,1 1 1,0-1-1,0 1 0,0 0 0,0-1 0,-1 0 0,-6-16 65,5 7-53,-1-1 89,-1 1 1,-6-15-1,9 22-84,-1 0-1,1 0 1,-1 1 0,0-1 0,0 1-1,0 0 1,0 0 0,0-1 0,0 1 0,0 1-1,-1-1 1,1 0 0,-1 0 0,-2 0-1,-20-8 81,18 7-98,0 1 0,1-1 0,-1 0 1,1 0-1,0-1 0,0 0 0,-9-7 1,-43-40-110,5 7 464,50 42-362,1 0 0,-1 1 1,1-1-1,-1 1 0,0 0 0,0 0 0,1 0 0,-1 0 0,-6-1 0,-4-2-2767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8.883"/>
    </inkml:context>
    <inkml:brush xml:id="br0">
      <inkml:brushProperty name="width" value="0.1" units="cm"/>
      <inkml:brushProperty name="height" value="0.1" units="cm"/>
      <inkml:brushProperty name="color" value="#E71224"/>
    </inkml:brush>
  </inkml:definitions>
  <inkml:trace contextRef="#ctx0" brushRef="#br0">22 54 2496,'0'0'17,"0"0"0,1 0 0,-1 0 0,0 0 0,0 0 0,0 0 0,0 0 0,0 0 0,0 0 0,0 1 0,0-1 0,0 0 0,0 0 0,0 0 0,0 0 0,0 0 0,0 0 0,0 0 0,0 0 0,0 0 0,0 0 0,0 0 0,-1 0 0,1 1 0,0-1 0,0 0 0,0 0 0,0 0 0,0 0 0,0 0 0,0 0 0,0 0 0,0 0 0,0 0 0,0 0 0,0 0 0,0 0 0,0 0 0,0 0 0,0 0 0,-1 0 0,1 0 0,0 0 0,0 0 0,0 0 0,0 0 0,0 0 0,0 0 0,0 0 0,0 0 0,0 0 0,0 0 0,-5-4 251,-1-6 1869,6 6-1335,0 1 0,0-1 0,-1 0 0,1 0-1,-1 1 1,0-1 0,-1 0 0,-2-6-1,3 9-353,2 1-395,0 1 0,-1-1 0,1 1 0,-1-1-1,1 1 1,-1-1 0,1 1 0,-1 0 0,1-1 0,-1 1 0,0 0-1,1-1 1,-1 1 0,0 0 0,1-1 0,-1 1 0,0 0-1,0 0 1,0-1 0,0 1 0,0 1 0,1 0 86,11 40 401,7 18-52,-3 1 0,11 86 1,-23-118-537,2 26 271,-6-48-477,0 0 0,0 0 0,-1 0 0,1 0 0,-4 10 0,4-16 208,-2 4-1859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4.967"/>
    </inkml:context>
    <inkml:brush xml:id="br0">
      <inkml:brushProperty name="width" value="0.1" units="cm"/>
      <inkml:brushProperty name="height" value="0.1" units="cm"/>
      <inkml:brushProperty name="color" value="#33CCFF"/>
    </inkml:brush>
  </inkml:definitions>
  <inkml:trace contextRef="#ctx0" brushRef="#br0">378 8 24575,'-8'-2'0,"-4"-1"0,1 1 0,-14 19 0,-16 24 0,-14 23 0,-10 23 0,4-2 0,14-16 0,14-20 0,14-18-8191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5.314"/>
    </inkml:context>
    <inkml:brush xml:id="br0">
      <inkml:brushProperty name="width" value="0.1" units="cm"/>
      <inkml:brushProperty name="height" value="0.1" units="cm"/>
      <inkml:brushProperty name="color" value="#33CCFF"/>
    </inkml:brush>
  </inkml:definitions>
  <inkml:trace contextRef="#ctx0" brushRef="#br0">1 1 24575,'0'0'0,"13"23"0,15 22 0,14 16 0,13 11 0,9 9 0,8 3 0,4 2 0,1-6 0,4-6 0,-11-15 0,-18-18 0,-18-15 0,-15-13-8191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5.976"/>
    </inkml:context>
    <inkml:brush xml:id="br0">
      <inkml:brushProperty name="width" value="0.1" units="cm"/>
      <inkml:brushProperty name="height" value="0.1" units="cm"/>
      <inkml:brushProperty name="color" value="#33CCFF"/>
    </inkml:brush>
  </inkml:definitions>
  <inkml:trace contextRef="#ctx0" brushRef="#br0">202 1 24575,'0'0'0,"-5"23"0,-7 20 0,-5 18 0,-5 14 0,-4 9 0,-7 2 0,1-13 0,7-20 0,7-18 0,7-16-8191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6.210"/>
    </inkml:context>
    <inkml:brush xml:id="br0">
      <inkml:brushProperty name="width" value="0.1" units="cm"/>
      <inkml:brushProperty name="height" value="0.1" units="cm"/>
      <inkml:brushProperty name="color" value="#33CCFF"/>
    </inkml:brush>
  </inkml:definitions>
  <inkml:trace contextRef="#ctx0" brushRef="#br0">1 1 24575,'0'0'0,"18"17"0,23 17 0,23 15 0,21 11 0,20 5 0,15-1 0,8-6 0,-2-10 0,-16-13 0,-27-12 0,-27-10 0,-23-7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6.936"/>
    </inkml:context>
    <inkml:brush xml:id="br0">
      <inkml:brushProperty name="width" value="0.1" units="cm"/>
      <inkml:brushProperty name="height" value="0.1" units="cm"/>
      <inkml:brushProperty name="color" value="#33CCFF"/>
    </inkml:brush>
  </inkml:definitions>
  <inkml:trace contextRef="#ctx0" brushRef="#br0">605 0 24575,'0'0'0,"0"0"0,-12 25 0,-14 27 0,-18 26 0,-15 26 0,-13 22 0,-7 14 0,-4 7 0,5-2 0,15-25 0,18-34 0,16-30 0,15-26-8191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7.206"/>
    </inkml:context>
    <inkml:brush xml:id="br0">
      <inkml:brushProperty name="width" value="0.1" units="cm"/>
      <inkml:brushProperty name="height" value="0.1" units="cm"/>
      <inkml:brushProperty name="color" value="#33CCFF"/>
    </inkml:brush>
  </inkml:definitions>
  <inkml:trace contextRef="#ctx0" brushRef="#br0">1 1 24575,'0'0'0,"20"9"0,21 9 0,18 10 0,11 6 0,6 4 0,1-3 0,0-8 0,-13-9 0,-17-7 0,-17-5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7.874"/>
    </inkml:context>
    <inkml:brush xml:id="br0">
      <inkml:brushProperty name="width" value="0.1" units="cm"/>
      <inkml:brushProperty name="height" value="0.1" units="cm"/>
      <inkml:brushProperty name="color" value="#33CCFF"/>
    </inkml:brush>
  </inkml:definitions>
  <inkml:trace contextRef="#ctx0" brushRef="#br0">394 1 24575,'0'0'0,"0"0"0,-9 28 0,-8 32 0,-7 26 0,-7 21 0,-3 13 0,-5 7 0,-3 6 0,-13-3 0,3-24 0,10-30 0,12-28 0,11-22-8191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8.118"/>
    </inkml:context>
    <inkml:brush xml:id="br0">
      <inkml:brushProperty name="width" value="0.1" units="cm"/>
      <inkml:brushProperty name="height" value="0.1" units="cm"/>
      <inkml:brushProperty name="color" value="#33CCFF"/>
    </inkml:brush>
  </inkml:definitions>
  <inkml:trace contextRef="#ctx0" brushRef="#br0">0 0 24575,'0'0'0,"0"0"0,0 0 0,15 0 0,17 9 0,21 14 0,22 19 0,17 22 0,14 16 0,5 15 0,1 11 0,-19-12 0,-26-23 0,-23-24 0,-20-18-8191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8.842"/>
    </inkml:context>
    <inkml:brush xml:id="br0">
      <inkml:brushProperty name="width" value="0.1" units="cm"/>
      <inkml:brushProperty name="height" value="0.1" units="cm"/>
      <inkml:brushProperty name="color" value="#33CCFF"/>
    </inkml:brush>
  </inkml:definitions>
  <inkml:trace contextRef="#ctx0" brushRef="#br0">127 1 24575,'0'0'0,"-6"24"0,-6 29 0,-6 25 0,-6 19 0,0-8 0,5-19 0,5-21 0,5-19-8191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5:59.141"/>
    </inkml:context>
    <inkml:brush xml:id="br0">
      <inkml:brushProperty name="width" value="0.1" units="cm"/>
      <inkml:brushProperty name="height" value="0.1" units="cm"/>
      <inkml:brushProperty name="color" value="#33CCFF"/>
    </inkml:brush>
  </inkml:definitions>
  <inkml:trace contextRef="#ctx0" brushRef="#br0">0 1 24575,'0'0'0,"0"0"0,16 10 0,16 13 0,17 14 0,16 17 0,13 13 0,11 9 0,10 5 0,-12-13 0,-20-16 0,-22-18 0,-18-15-8191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9.333"/>
    </inkml:context>
    <inkml:brush xml:id="br0">
      <inkml:brushProperty name="width" value="0.1" units="cm"/>
      <inkml:brushProperty name="height" value="0.1" units="cm"/>
      <inkml:brushProperty name="color" value="#E71224"/>
    </inkml:brush>
  </inkml:definitions>
  <inkml:trace contextRef="#ctx0" brushRef="#br0">39 266 1888,'-4'-6'603,"0"0"1,1-1 0,0 0-1,0 1 1,-3-13-1,2 6 1456,1 4-1412,1 1 1,0-1-1,0 1 1,1-1-1,0 0 0,0 1 1,2-18-1,0 22-529,-1 0-1,1 0 0,-1 0 0,2 0 1,-1 0-1,0 0 0,1 0 1,-1 0-1,1 0 0,0 1 0,0-1 1,1 1-1,-1-1 0,1 1 0,0 0 1,0 0-1,0 0 0,4-3 1,2 1-59,1-1 0,-1 2 1,1 0-1,0 0 0,0 1 1,21-5-1,-5 4-24,43-1 0,-47 4-16,-1 1 1,0 2 0,29 4-1,-40-4-18,1 1 0,-1 0 0,0 0-1,0 1 1,0 1 0,-1 0 0,1 0-1,13 11 1,-21-14 11,1 0 0,-1-1-1,0 2 1,0-1 0,0 0 0,-1 0-1,3 4 1,-3-5-3,0 1 0,-1-1 0,1 0 0,-1 0 0,0 1 0,1-1 0,-1 0 0,0 1 0,0-1 0,0 0 0,0 1 0,0-1 0,0 1 0,0-1 0,0 0 0,0 1 0,-1-1 0,1 0 0,-1 0 0,0 2 0,-1 2 27,-1 0 0,0 0 1,-1-1-1,1 1 0,-1-1 1,0 0-1,0 0 0,0 0 0,-1 0 1,1-1-1,-9 5 0,-6 3 134,-35 13 0,32-15-119,-24 11 123,-69 19-1,114-38-188,-1-1 0,1 0 0,0 0 1,0 0-1,0 1 0,0-1 0,-1 0 0,1 0 0,0 0 0,0-1 0,-2 1 0,3 0 1,0 0-1,0 0 0,0 0 0,0 0 1,0 0-1,0 0 0,0 0 1,0-1-1,0 1 0,0 0 0,0 0 1,0 0-1,-1 0 0,1 0 0,0 0 1,0 0-1,0 0 0,0 0 1,0 0-1,0 0 0,0 0 0,0-1 1,0 1-1,0 0 0,0 0 0,0 0 1,0 0-1,0 0 0,0 0 1,0 0-1,0 0 0,0 0 0,0 0 1,0-1-1,0 1 0,0 0 0,0 0 1,0 0-1,0 0 0,1 0 1,-1 0-1,0 0 0,0 0 0,0 0 1,0 0-1,8-6-1459,10-5-3646,3-2 1424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0.417"/>
    </inkml:context>
    <inkml:brush xml:id="br0">
      <inkml:brushProperty name="width" value="0.1" units="cm"/>
      <inkml:brushProperty name="height" value="0.1" units="cm"/>
      <inkml:brushProperty name="color" value="#33CCFF"/>
    </inkml:brush>
  </inkml:definitions>
  <inkml:trace contextRef="#ctx0" brushRef="#br0">597 0 24575,'0'0'0,"-9"16"0,-22 31 0,-29 38 0,-33 35 0,-22 29 0,8-12 0,22-29 0,25-33 0,24-29-8191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0.717"/>
    </inkml:context>
    <inkml:brush xml:id="br0">
      <inkml:brushProperty name="width" value="0.1" units="cm"/>
      <inkml:brushProperty name="height" value="0.1" units="cm"/>
      <inkml:brushProperty name="color" value="#33CCFF"/>
    </inkml:brush>
  </inkml:definitions>
  <inkml:trace contextRef="#ctx0" brushRef="#br0">1 1 24575,'0'0'0,"14"3"0,18 3 0,15 11 0,14 15 0,9 19 0,0 16 0,-3 11 0,-15-8 0,-15-15 0,-14-18 0,-12-15-8191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1.111"/>
    </inkml:context>
    <inkml:brush xml:id="br0">
      <inkml:brushProperty name="width" value="0.1" units="cm"/>
      <inkml:brushProperty name="height" value="0.1" units="cm"/>
      <inkml:brushProperty name="color" value="#33CCFF"/>
    </inkml:brush>
  </inkml:definitions>
  <inkml:trace contextRef="#ctx0" brushRef="#br0">474 0 24575,'0'0'0,"0"0"0,-13 15 0,-13 20 0,-8 24 0,-10 29 0,-13 26 0,-24 16 0,3-13 0,13-27 0,19-28 0,17-25-8191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1.397"/>
    </inkml:context>
    <inkml:brush xml:id="br0">
      <inkml:brushProperty name="width" value="0.1" units="cm"/>
      <inkml:brushProperty name="height" value="0.1" units="cm"/>
      <inkml:brushProperty name="color" value="#33CCFF"/>
    </inkml:brush>
  </inkml:definitions>
  <inkml:trace contextRef="#ctx0" brushRef="#br0">1 1 24575,'0'0'0,"0"0"0,24 15 0,28 18 0,29 17 0,25 17 0,18 12 0,6 8 0,-5 3 0,-25-15 0,-28-20 0,-28-19 0,-20-16-8191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2.108"/>
    </inkml:context>
    <inkml:brush xml:id="br0">
      <inkml:brushProperty name="width" value="0.1" units="cm"/>
      <inkml:brushProperty name="height" value="0.1" units="cm"/>
      <inkml:brushProperty name="color" value="#33CCFF"/>
    </inkml:brush>
  </inkml:definitions>
  <inkml:trace contextRef="#ctx0" brushRef="#br0">238 459 24575,'0'0'0,"-12"-20"0,-13-21 0,-9-15 0,-4-12 0,-3-13 0,6 8 0,9 17 0,9 16 0,7 17-8191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3.074"/>
    </inkml:context>
    <inkml:brush xml:id="br0">
      <inkml:brushProperty name="width" value="0.1" units="cm"/>
      <inkml:brushProperty name="height" value="0.1" units="cm"/>
      <inkml:brushProperty name="color" value="#33CCFF"/>
    </inkml:brush>
  </inkml:definitions>
  <inkml:trace contextRef="#ctx0" brushRef="#br0">614 1 24575,'-1'0'0,"0"0"0,0 0 0,-17 28 0,-16 26 0,-17 25 0,-15 22 0,-17 14 0,-20 5 0,8-18 0,19-26 0,23-25 0,21-23-8191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3.378"/>
    </inkml:context>
    <inkml:brush xml:id="br0">
      <inkml:brushProperty name="width" value="0.1" units="cm"/>
      <inkml:brushProperty name="height" value="0.1" units="cm"/>
      <inkml:brushProperty name="color" value="#33CCFF"/>
    </inkml:brush>
  </inkml:definitions>
  <inkml:trace contextRef="#ctx0" brushRef="#br0">1 0 24575,'0'0'0,"11"6"0,16 7 0,16 9 0,15 7 0,15 6 0,10 4 0,10 5 0,3 3 0,-1 3 0,-4-5 0,-16-8 0,-22-12 0,-20-9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4.067"/>
    </inkml:context>
    <inkml:brush xml:id="br0">
      <inkml:brushProperty name="width" value="0.1" units="cm"/>
      <inkml:brushProperty name="height" value="0.1" units="cm"/>
      <inkml:brushProperty name="color" value="#33CCFF"/>
    </inkml:brush>
  </inkml:definitions>
  <inkml:trace contextRef="#ctx0" brushRef="#br0">341 0 24575,'0'0'0,"-20"32"0,-18 33 0,-12 31 0,-7 16 0,0 6 0,9-18 0,13-26 0,12-26 0,11-20-8191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4.331"/>
    </inkml:context>
    <inkml:brush xml:id="br0">
      <inkml:brushProperty name="width" value="0.1" units="cm"/>
      <inkml:brushProperty name="height" value="0.1" units="cm"/>
      <inkml:brushProperty name="color" value="#33CCFF"/>
    </inkml:brush>
  </inkml:definitions>
  <inkml:trace contextRef="#ctx0" brushRef="#br0">1 0 24575,'0'0'0,"0"0"0,0 0 0,0 0 0,15 6 0,15 8 0,16 10 0,15 8 0,14 7 0,10 4 0,8 2 0,-12-7 0,-20-9 0,-20-10 0,-17-9-8191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4.815"/>
    </inkml:context>
    <inkml:brush xml:id="br0">
      <inkml:brushProperty name="width" value="0.1" units="cm"/>
      <inkml:brushProperty name="height" value="0.1" units="cm"/>
      <inkml:brushProperty name="color" value="#33CCFF"/>
    </inkml:brush>
  </inkml:definitions>
  <inkml:trace contextRef="#ctx0" brushRef="#br0">581 0 24575,'0'0'0,"-23"11"0,-24 15 0,-18 17 0,-10 16 0,-4 12 0,1 14 0,5 9 0,14-11 0,17-19 0,16-21 0,13-18-8191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19.833"/>
    </inkml:context>
    <inkml:brush xml:id="br0">
      <inkml:brushProperty name="width" value="0.1" units="cm"/>
      <inkml:brushProperty name="height" value="0.1" units="cm"/>
      <inkml:brushProperty name="color" value="#E71224"/>
    </inkml:brush>
  </inkml:definitions>
  <inkml:trace contextRef="#ctx0" brushRef="#br0">28 54 6464,'24'-14'2090,"-20"11"-1550,-4 1-253,-6-3-207,2-2 1980,4 6-1923,0 0-1,1 0 1,-1 1-1,0-1 1,1 0-1,-1 0 1,0 0-1,1 1 1,-1-1-1,1 0 1,0 1-1,0-2 1,1 1-109,-1 0 0,1 0 0,0-1 0,-1 1 0,1 1 0,0-1 0,0 0 0,0 0 0,0 1 0,0-1 0,0 1 0,0-1 0,0 1 0,0 0 0,2 0 0,-1 0-21,0 0 0,0 0 0,-1 0 0,1 0 0,0 1 0,0-1 0,-1 1 1,1 0-1,0 0 0,-1 0 0,4 1 0,16 16 75,-20-17-79,-1 0 1,0 1-1,0-1 0,0 0 1,0 1-1,0 0 0,0-1 0,0 1 1,0-1-1,-1 1 0,1 0 0,0 0 1,-1 2-1,1 0 2,-1 1 0,-1-1 0,1 1 0,0-1-1,-1 0 1,0 1 0,0-1 0,-1 0 0,1 0 0,-3 6 0,-4 5-25,-12 19-1,11-21 61,-4 10-12,1-3 1,-20 26 0,26-39 24,1 0 0,-1 0 1,1 0-1,0 1 0,1 0 1,0 0-1,0 0 0,1 0 1,-4 14-1,7-21-49,-1 0 1,1 0-1,0 0 1,0-1-1,0 1 1,0 0-1,0 0 1,0 0-1,0 0 1,0-1-1,0 1 1,0 0-1,0 0 1,0 0-1,1-1 1,-1 1-1,0 0 1,1 0-1,-1-1 1,0 1-1,1 0 1,-1 0-1,1-1 1,-1 1-1,1-1 1,0 1-1,-1 0 1,1-1-1,0 1 1,-1-1-1,1 0 1,0 1-1,-1-1 1,1 1-1,0-1 0,0 0 1,-1 0-1,1 1 1,0-1-1,0 0 1,0 0-1,0 0 1,-1 0-1,1 0 1,2 0-1,1 0 15,1-1-1,0 0 1,-1 1-1,1-1 1,0-1-1,5-2 1,58-27-280,-26 6-4331,-14 7 1744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5.088"/>
    </inkml:context>
    <inkml:brush xml:id="br0">
      <inkml:brushProperty name="width" value="0.1" units="cm"/>
      <inkml:brushProperty name="height" value="0.1" units="cm"/>
      <inkml:brushProperty name="color" value="#33CCFF"/>
    </inkml:brush>
  </inkml:definitions>
  <inkml:trace contextRef="#ctx0" brushRef="#br0">0 0 24575,'0'0'0,"14"4"0,20 5 0,22 9 0,23 10 0,21 7 0,18 7 0,14 3 0,11 2 0,2 0 0,-8-1 0,-26-8 0,-33-10 0,-30-11 0,-22-7-8191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6.690"/>
    </inkml:context>
    <inkml:brush xml:id="br0">
      <inkml:brushProperty name="width" value="0.1" units="cm"/>
      <inkml:brushProperty name="height" value="0.1" units="cm"/>
      <inkml:brushProperty name="color" value="#33CCFF"/>
    </inkml:brush>
  </inkml:definitions>
  <inkml:trace contextRef="#ctx0" brushRef="#br0">607 1 24575,'-24'6'0,"-7"3"0,-10 11 0,-16 19 0,-20 18 0,-14 17 0,-2 16 0,15-7 0,21-17 0,20-20 0,17-18-8191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7.084"/>
    </inkml:context>
    <inkml:brush xml:id="br0">
      <inkml:brushProperty name="width" value="0.1" units="cm"/>
      <inkml:brushProperty name="height" value="0.1" units="cm"/>
      <inkml:brushProperty name="color" value="#33CCFF"/>
    </inkml:brush>
  </inkml:definitions>
  <inkml:trace contextRef="#ctx0" brushRef="#br0">1 0 24575,'0'0'0,"12"13"0,15 13 0,18 14 0,21 13 0,19 13 0,15 9 0,8 7 0,-14-11 0,-23-17 0,-23-18 0,-21-15-8191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8.173"/>
    </inkml:context>
    <inkml:brush xml:id="br0">
      <inkml:brushProperty name="width" value="0.1" units="cm"/>
      <inkml:brushProperty name="height" value="0.1" units="cm"/>
      <inkml:brushProperty name="color" value="#33CCFF"/>
    </inkml:brush>
  </inkml:definitions>
  <inkml:trace contextRef="#ctx0" brushRef="#br0">635 1 24575,'-23'9'0,"-8"3"0,2-1 0,-14 25 0,-14 21 0,-11 15 0,-7 8 0,-3 2 0,-2-2 0,12-16 0,18-17 0,18-18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6:08.442"/>
    </inkml:context>
    <inkml:brush xml:id="br0">
      <inkml:brushProperty name="width" value="0.1" units="cm"/>
      <inkml:brushProperty name="height" value="0.1" units="cm"/>
      <inkml:brushProperty name="color" value="#33CCFF"/>
    </inkml:brush>
  </inkml:definitions>
  <inkml:trace contextRef="#ctx0" brushRef="#br0">1 0 24575,'0'0'0,"14"4"0,17 5 0,16 5 0,14 7 0,10 7 0,8 9 0,6 10 0,-2 7 0,-6 4 0,-15-8 0,-19-12 0,-17-12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44.341"/>
    </inkml:context>
    <inkml:brush xml:id="br0">
      <inkml:brushProperty name="width" value="0.1" units="cm"/>
      <inkml:brushProperty name="height" value="0.1" units="cm"/>
      <inkml:brushProperty name="color" value="#66CC00"/>
    </inkml:brush>
  </inkml:definitions>
  <inkml:trace contextRef="#ctx0" brushRef="#br0">50 250 24575,'-24'111'0,"21"-123"0,2 7 0,-2-4 0,-3-16 0,-5-37 0,10 54 0,1 0 0,0 0 0,0 0 0,0-1 0,1 1 0,1 0 0,-1 0 0,6-15 0,39-100 0,-43 118 0,-1 0 0,1 0 0,1 0 0,-1 0 0,7-6 0,-8 38 0,3 110 0,-5-136 0,1 2 0,-1 0 0,0-1 0,0 1 0,0 0 0,0 0 0,-1-1 0,1 1 0,-1 0 0,1-1 0,-1 1 0,0 0 0,0-1 0,-2 4 0,3-6 0,0 1 0,-1-1 0,1 0 0,0 0 0,0 0 0,-1 0 0,1 0 0,0 0 0,0 0 0,-1 0 0,1 1 0,0-1 0,0 0 0,-1 0 0,1 0 0,0 0 0,0 0 0,-1 0 0,1 0 0,0-1 0,0 1 0,-1 0 0,1 0 0,0 0 0,0 0 0,-1 0 0,1 0 0,0 0 0,0 0 0,0-1 0,-1 1 0,1 0 0,0 0 0,0 0 0,0-1 0,-1 1 0,-8-11 0,6 7 0,-36-31-1365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45.721"/>
    </inkml:context>
    <inkml:brush xml:id="br0">
      <inkml:brushProperty name="width" value="0.1" units="cm"/>
      <inkml:brushProperty name="height" value="0.1" units="cm"/>
      <inkml:brushProperty name="color" value="#66CC00"/>
    </inkml:brush>
  </inkml:definitions>
  <inkml:trace contextRef="#ctx0" brushRef="#br0">1 340 24575,'0'0'0,"0"0"0,0-3 0,10-60 0,-8 45 0,1 0 0,0 1 0,11-34 0,-10 43 0,0 0 0,0 1 0,1-1 0,0 1 0,10-10 0,33-31 0,-41 41 0,11-8 0,-14 12 0,0 0 0,0 1 0,-1-2 0,1 1 0,-1 0 0,0-1 0,0 0 0,0 1 0,0-1 0,3-7 0,-6 12 0,0 1 0,0-1 0,0 1 0,1-1 0,-1 1 0,0 0 0,1-1 0,-1 1 0,1-1 0,-1 1 0,2 1 0,11 22 0,-9-17 0,-2-4 0,0 0 0,0 1 0,0-1 0,-1 1 0,0-1 0,0 1 0,0 0 0,0-1 0,-1 7 0,0-10 0,0 1 0,0-1 0,0 1 0,0 0 0,-1-1 0,1 1 0,-1-1 0,1 1 0,-1-1 0,0 1 0,1-1 0,-1 1 0,0-1 0,0 0 0,0 1 0,0-1 0,0 0 0,0 0 0,-1 0 0,1 1 0,0-1 0,0-1 0,-1 1 0,1 0 0,-1 0 0,1 0 0,-1-1 0,1 1 0,-1-1 0,-1 1 0,-5 1 0,1-1 0,-1 0 0,1 0 0,-1-1 0,1 0 0,-1-1 0,-9-1 0,11-1 0,10 0 0,13-3 0,-11 5 0,-1-2 0,-1-1 0,1 1 0,-1-1 0,0 0 0,4-5 0,5-4 0,7-4-1365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46.844"/>
    </inkml:context>
    <inkml:brush xml:id="br0">
      <inkml:brushProperty name="width" value="0.1" units="cm"/>
      <inkml:brushProperty name="height" value="0.1" units="cm"/>
      <inkml:brushProperty name="color" value="#66CC00"/>
    </inkml:brush>
  </inkml:definitions>
  <inkml:trace contextRef="#ctx0" brushRef="#br0">0 33 24575,'0'0'0,"0"0"0,0 0 0,0 0 0,2 1 0,5 3 0,0 0 0,0-1 0,1 0 0,-1 0 0,1-1 0,0 0 0,0 0 0,12 1 0,0-2 0,-1-1 0,29-4 0,-46 4 0,1 0 0,-1-1 0,1 1 0,0 0 0,-1 1 0,1-1 0,4 1 0,-6 0 0,0-1 0,0 1 0,0-1 0,-1 1 0,1-1 0,0 1 0,0 0 0,-1-1 0,1 1 0,0 0 0,-1 0 0,1-1 0,-1 1 0,1 0 0,-1 0 0,1 0 0,-1 0 0,1 0 0,-1 0 0,0-1 0,0 1 0,1 0 0,-1 2 0,2 7 0,1 1 0,0 0 0,1-1 0,0 1 0,1-1 0,7 11 0,-8-14 0,1 0 0,0 0 0,0-1 0,1 0 0,0 0 0,0 0 0,0-1 0,14 10 0,-40-35 0,13 14 0,2 3 0,0-1 0,0 0 0,0-1 0,0 1 0,-7-10 0,13 13 0,-1 1 0,0-1 0,1 1 0,-1-1 0,1 1 0,-1-1 0,1 1 0,-1-1 0,1 1 0,-1-1 0,1 1 0,-1-1 0,1 1 0,-1 0 0,1-1 0,0 1 0,-1 0 0,1 0 0,0-1 0,1 1 0,9-6 0,-5 0 0,0-1 0,0 0 0,0 0 0,0 0 0,-1-1 0,-1 0 0,1 0 0,-1 0 0,0 0 0,2-10 0,-5 15 20,1 0 0,0 0 0,0 0 1,0 0-1,1 0 0,-1 1 0,1-1 0,-1 1 0,1-1 0,0 1 0,0 0 0,0 0 0,0 0 0,0 1 0,1-1 0,3-1 1,6-2-590,1 1 0,22-5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48.160"/>
    </inkml:context>
    <inkml:brush xml:id="br0">
      <inkml:brushProperty name="width" value="0.1" units="cm"/>
      <inkml:brushProperty name="height" value="0.1" units="cm"/>
      <inkml:brushProperty name="color" value="#66CC00"/>
    </inkml:brush>
  </inkml:definitions>
  <inkml:trace contextRef="#ctx0" brushRef="#br0">92 305 24575,'0'-2'0,"-2"-23"0,0-13 0,3-59 0,0 86 0,1 0 0,0 0 0,0 0 0,1 0 0,0 0 0,1 1 0,0-1 0,1 1 0,0 0 0,7-9 0,-8 12 0,-6 7 0,2 0 0,-1 0 0,1 1 0,0-1 0,-1 0 0,1 0 0,0 0 0,-1 0 0,1 0 0,0 0 0,-1 0 0,1 0 0,0 0 0,-1 0 0,1 0 0,0 0 0,-1 0 0,1-1 0,0 1 0,-1 0 0,-3-4 0,4 3 0,0 1 0,-1 0 0,1-1 0,0 1 0,0 0 0,-1-1 0,1 1 0,0 0 0,0 0 0,-1-1 0,1 1 0,0 0 0,-1 0 0,1 0 0,0 0 0,-1-1 0,1 1 0,0 0 0,-1 0 0,1 0 0,-1 0 0,1 0 0,0 0 0,-1 0 0,1 0 0,0 0 0,-1 0 0,1 0 0,-1 0 0,1 0 0,0 0 0,-1 0 0,1 1 0,-35 10 0,27-7 0,-1-1 0,-16 3 0,24-6 0,-1 1 0,0-1 0,1 1 0,-1-1 0,0 1 0,1 0 0,-1-1 0,1 1 0,-1 0 0,1 0 0,0 0 0,-1 0 0,1 0 0,0 1 0,0-1 0,0 0 0,-1 1 0,1-1 0,1 0 0,-1 1 0,0-1 0,0 1 0,0-1 0,1 1 0,-1 0 0,1-1 0,0 1 0,-1 0 0,1 2 0,-1 5 0,1 0 0,0 0 0,0 0 0,3 13 0,-1-10 0,-1 1 0,1 1 0,-2-1 0,0 1 0,-1 0 0,0-1 0,-4 18 0,6-30 0,1 0 0,0 0 0,-1-1 0,1 1 0,-1-1 0,1 1 0,0-1 0,-1 0 0,1 1 0,2-1 0,-3 0 0,11 0 0,-1 0 0,1 0 0,0-1 0,-1-1 0,1 0 0,-1-1 0,13-4 0,-6 2 0,31-5 0,-49 10 0,45-3 0,-41 3 0,-1 0 0,1 1 0,-1-1 0,1 1 0,0 0 0,-1-1 0,0 1 0,1 1 0,6 2 0,-4 3 171,-10-4 0,-12-2-1878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49.374"/>
    </inkml:context>
    <inkml:brush xml:id="br0">
      <inkml:brushProperty name="width" value="0.1" units="cm"/>
      <inkml:brushProperty name="height" value="0.1" units="cm"/>
      <inkml:brushProperty name="color" value="#66CC00"/>
    </inkml:brush>
  </inkml:definitions>
  <inkml:trace contextRef="#ctx0" brushRef="#br0">0 52 24575,'5'4'0,"2"3"0,1 0 0,0-1 0,13 9 0,-18-14 0,-1 0 0,0 0 0,1 0 0,-1 0 0,0 0 0,1 0 0,-1-1 0,1 1 0,0-1 0,-1 1 0,1-1 0,-1 0 0,1 0 0,-1-1 0,1 1 0,0 0 0,-1-1 0,1 1 0,2-2 0,6-3 0,0-1 0,-1 0 0,10-8 0,3 0 0,-23 14 0,0 0 0,0 0 0,0-1 0,0 1 0,1 0 0,-1 0 0,0 0 0,0 0 0,0 0 0,0 0 0,1 0 0,-1 0 0,0 0 0,0 0 0,0 1 0,0-1 0,1 0 0,-1 0 0,0 0 0,0 0 0,0 0 0,0 0 0,1 0 0,-1 0 0,0 0 0,0 0 0,0 1 0,0-1 0,0 0 0,0 0 0,0 0 0,1 0 0,-1 0 0,0 1 0,0-1 0,0 0 0,0 0 0,0 0 0,0 0 0,0 0 0,0 1 0,0-1 0,0 0 0,0 0 0,0 0 0,0 0 0,0 1 0,0-1 0,0 0 0,0 0 0,0 0 0,0 0 0,0 1 0,0-1 0,0 0 0,-2 11 0,-8 7 0,-1-1 0,-19 23 0,25-33 0,-1-1 0,0 0 0,0-1 0,-9 8 0,12-11 0,0 0 0,0 0 0,0 0 0,0-1 0,0 1 0,-1-1 0,1 0 0,0 0 0,-1 0 0,1 0 0,-1-1 0,-5 1 0,9-1 0,0 0 0,0 0 0,0 0 0,0 0 0,0 0 0,0 0 0,0 0 0,0 0 0,0 0 0,0 0 0,0 0 0,0 0 0,0 0 0,0 0 0,0 0 0,-1 0 0,1 0 0,0 0 0,0 0 0,0 0 0,0 0 0,0 0 0,0 0 0,0 0 0,0 0 0,0 0 0,0 0 0,0 0 0,0 0 0,0 0 0,0 0 0,0 0 0,0 0 0,0-1 0,0 1 0,0 0 0,0 0 0,0 0 0,0 0 0,0 0 0,0 0 0,0 0 0,0 0 0,0 0 0,0 0 0,0 0 0,0 0 0,0 0 0,0 0 0,0 0 0,0 0 0,0 0 0,0 0 0,0 0 0,0-1 0,0 1 0,0 0 0,0 0 0,0 0 0,0 0 0,0 0 0,0 0 0,0 0 0,0 0 0,0 0 0,0 0 0,0 0 0,0 0 0,0 0 0,5-5 0,10-4 0,-14 8 0,16-11 0,-1-1 0,0 0 0,0-2 0,-2 0 0,15-19 0,-24 29 69,-1-1-1,0 0 0,0 0 0,2-7 1,-5 11-176,0 0 0,0 0 1,0-1-1,0 1 0,-1 0 1,1-1-1,-1 1 0,0 0 1,0-1-1,1 1 0,-2-1 1,1 1-1,0 0 0,0-1 1,-2-3-1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27.877"/>
    </inkml:context>
    <inkml:brush xml:id="br0">
      <inkml:brushProperty name="width" value="0.1" units="cm"/>
      <inkml:brushProperty name="height" value="0.1" units="cm"/>
      <inkml:brushProperty name="color" value="#E71224"/>
    </inkml:brush>
  </inkml:definitions>
  <inkml:trace contextRef="#ctx0" brushRef="#br0">81 156 1152,'9'-8'351,"5"-4"-274,-13 6 2044,-2 6-2078,1 0 1,0 1-1,0-1 0,0 0 0,0 0 0,0 0 1,-1 0-1,1-1 0,0 1 0,0 0 0,0 0 0,0 0 1,-1 0-1,1 0 0,0 0 0,0 0 0,0 0 1,0 0-1,0 0 0,0 0 0,-1 0 0,1 0 1,0-1-1,0 1 0,0 0 0,0 0 0,0 0 0,0 0 1,0 0-1,0 0 0,0-1 0,-1 1 0,1 0 1,0 0-1,0 0 0,0 0 0,0-1 0,0 1 1,0 0-1,0 0 0,0 0 0,0 0 0,0 0 0,0-1 1,0 1-1,0 0 0,0 0 0,0 0 0,0 0 1,1 0-1,-1-1 0,0 1 0,0 0 0,0 0 0,0 0 1,0 0-1,0 0 0,0-1 0,0 1 0,0 0 1,1 0-1,1-9 1338,-2 7-1296,1 0 0,-1 1-1,1-1 1,0 0 0,-1 1 0,1-1 0,0 1 0,0-1 0,0 1 0,2-3 0,3-5 202,8-11 709,-13 17-853,1 1 0,0 0 0,-1 0 0,0 0 0,1-1 0,-1 1 0,0-1 1,0 1-1,0-5 0,1 2 252,-1 0 1,1 0 0,-1 0 0,6-9-1,-6 11 109,-1 11-160,3 21-130,-2-1-1,-1 0 0,-1 1 1,-2-1-1,-8 42 0,-25 73-16,8-37-52,-33 246 239,57-317-329,-15 84 396,17-112-370,4-9-3,8-10-24,-4 5-23,1-1-1,-1-1 0,-1 1 0,0-1 0,8-16 0,-9 18 61,-3 3-64,0 0-1,1 0 1,-1 0-1,0 0 1,0-7-1,4-12-9,13-7-81,-14 24 43,1 0 1,1-1 1,-1 1-1,8-6 0,-3 2-8,1 0 18,1 0 0,-1 1-1,2 0 1,-1 1-1,19-9 1,-12 6 8,23-10 32,69-27-1,-101 45-20,87-29 30,-93 31-87,-2 0 49,1 1-1,-1-1 1,0 1-1,1 0 0,-1 0 1,4 0-1,-5 0-30,0 0 0,-1 0 0,1 0-1,0 1 1,-1-1 0,1 0 0,-1 1 0,1-1-1,-1 0 1,1 1 0,0-1 0,-1 1 0,1-1-1,-1 1 1,0-1 0,1 1 0,-1-1 0,1 1-1,-1-1 1,0 1 0,0 0 0,1-1 0,-1 1-1,0 0 1,0-1 0,0 1 0,1 0-1,4 15-432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21.042"/>
    </inkml:context>
    <inkml:brush xml:id="br0">
      <inkml:brushProperty name="width" value="0.1" units="cm"/>
      <inkml:brushProperty name="height" value="0.1" units="cm"/>
      <inkml:brushProperty name="color" value="#E71224"/>
    </inkml:brush>
  </inkml:definitions>
  <inkml:trace contextRef="#ctx0" brushRef="#br0">651 3 3552,'-4'-1'984,"0"1"0,0-1 1,0 1-1,0 0 0,1 0 1,-1 0-1,-7 1 0,-1 0 2342,11 0-3204,1 0 0,0 0 0,-1-1 1,1 1-1,0 0 0,0 0 0,-1 0 1,1 0-1,0 0 0,0 0 0,0 0 1,0 0-1,0 0 0,1 1 0,1 22 146,1 7-201,-2 0 0,0 0-1,-5 34 1,1-10-116,1 54 78,1-35 90,-15 119 0,-16 8-50,-17 97 113,48-276-129,2-15 44,2-11-49,3-10 1,-6 13-40,26-83 76,-26 84-82,1 0-1,-1 0 0,0-1 1,0 1-1,0 0 1,0 0-1,0-1 0,0 1 1,0 0-1,0 0 1,1-1-1,-1 1 1,0 0-1,0-1 0,0 1 1,0 0-1,0 0 1,-1-1-1,1 1 0,0 0 1,0 0-1,0-1 1,0 1-1,0 0 0,0 0 1,0-1-1,0 1 1,-1 0-1,1 0 1,0-1-1,0 1 0,0 0 1,0 0-1,-1 0 1,1 0-1,0-1 0,0 1 1,-1 0-1,1 0 1,0 0-1,0 0 1,0 0-1,-1 0 0,1-1 1,-1 1-1,-2-2 63,2-2-42,-1-1 0,1 0 1,0 1-1,0-1 0,1 0 0,-1 0 0,1 1 0,0-1 0,1-6 1,1-4 6,7-23 1,-5 26-25,0-3-3,1 0 1,1 1 0,0 0 0,1 0-1,1 0 1,15-21 0,-8 17 5,0 0 1,1 1-1,30-25 1,-28 28 43,-20 15-46,1 0 0,-1 0 0,1 0 0,0 0 0,-1 0 0,1 0 0,0 0 0,0 1 0,0-1 0,0 0 0,0 1 0,0-1 0,0 1 0,0-1 0,0 3 0,-4 4 9,-13 21-4,0 1 0,2 0 0,-19 54 0,-14 48 15,44-115 7,-1-1 1,-1 0 0,-1 0-1,0-1 1,-1 0 0,0-1-1,-14 16 1,20-26-25,1-2 28,1 0 0,-1 0-1,0 0 1,0 0 0,-4 2 0,6-3-30,-1-1-1,1 0 1,0 0 0,-1 0-1,1 1 1,-1-1-1,1 0 1,0 0 0,-1 0-1,1 0 1,-1 0-1,1 0 1,-1 0 0,1 0-1,0 0 1,-1 0-1,1 0 1,-1 0 0,1 0-1,-1 0 1,1 0-1,0-1 1,-1 1 0,1 0-1,0 0 1,-1 0-1,1-1 1,-1 1 0,1 0-1,0 0 1,-1-1-1,1 1 1,0 0 0,0-1-1,-1 1 1,1 0-1,0-1 1,0 1 0,-1-1-1,1 1 1,0 0-1,0-1 1,0 1 0,0-1-1,0 0 1,-14-37 287,-14-70 1,22 82-279,-1-3 12,-1 1 0,-1-1 1,-26-52-1,26 64-41,-1 0 0,0 1 0,-1 0 0,-1 1 0,-21-22 0,23 28 4,0 0 1,-1 0 0,0 1-1,0 1 1,0-1-1,-1 2 1,-1 0 0,-24-9-1,28 12-37,-9-2-480,1 0-1,-38-5 1,35 9-398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0.239"/>
    </inkml:context>
    <inkml:brush xml:id="br0">
      <inkml:brushProperty name="width" value="0.1" units="cm"/>
      <inkml:brushProperty name="height" value="0.1" units="cm"/>
      <inkml:brushProperty name="color" value="#66CC00"/>
    </inkml:brush>
  </inkml:definitions>
  <inkml:trace contextRef="#ctx0" brushRef="#br0">77 157 24575,'14'-30'0,"1"1"0,19-29 0,-34 58 0,0 0 0,0 0 0,0 0 0,0 0 0,0 0 0,0 0 0,0 0 0,0 0 0,0 0 0,0 0 0,0 0 0,0 0 0,0 0 0,0 0 0,0 0 0,0 0 0,0 0 0,1 0 0,-1 0 0,0 0 0,0 0 0,0 0 0,0 0 0,0 0 0,0 0 0,0 0 0,0 0 0,0 0 0,0 0 0,0 0 0,0 0 0,0 0 0,0 0 0,0 0 0,0 0 0,0 0 0,0 0 0,1 0 0,-1 0 0,0 0 0,0 0 0,0 0 0,0 0 0,0 0 0,0 0 0,0 0 0,0 0 0,0 0 0,0 0 0,0 0 0,0 0 0,0 0 0,0 0 0,0 0 0,0 1 0,0-1 0,0 0 0,0 0 0,0 0 0,0 0 0,2 6 0,0 7 0,-1 10 0,-2-1 0,0 0 0,-1 0 0,-1 0 0,-1-1 0,-12 37 0,16-57 0,-9 20 0,9-21 0,0 0 0,0 0 0,0 1 0,0-1 0,0 0 0,-1 0 0,1 1 0,0-1 0,0 0 0,0 0 0,-1 1 0,1-1 0,0 0 0,0 0 0,0 0 0,-1 0 0,1 1 0,0-1 0,0 0 0,-1 0 0,1 0 0,0 0 0,-1 0 0,1 0 0,0 0 0,0 0 0,-1 0 0,1 0 0,0 0 0,-1 0 0,1 0 0,0 0 0,0 0 0,-1 0 0,1 0 0,0 0 0,-1 0 0,1 0 0,0 0 0,0 0 0,-1-1 0,1 1 0,0 0 0,0 0 0,-1 0 0,1 0 0,0-1 0,0 1 0,0 0 0,-1 0 0,1-1 0,0 1 0,0 0 0,0 0 0,0-1 0,0 1 0,0 0 0,-1 0 0,1-1 0,0 1 0,-13-27 0,-17-51 0,6 15 0,15 43 0,6 15 0,0-2 0,0 1 0,1 0 0,-1 0 0,1-1 0,1 0 0,-1 1 0,1-1 0,0-8 0,1 14-80,0 1 0,0-1-1,0 0 1,0 1 0,0-1-1,0 1 1,1-1 0,-1 0-1,0 1 1,0-1 0,1 1 0,-1-1-1,0 1 1,0-1 0,1 1-1,0-2 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1.232"/>
    </inkml:context>
    <inkml:brush xml:id="br0">
      <inkml:brushProperty name="width" value="0.1" units="cm"/>
      <inkml:brushProperty name="height" value="0.1" units="cm"/>
      <inkml:brushProperty name="color" value="#66CC00"/>
    </inkml:brush>
  </inkml:definitions>
  <inkml:trace contextRef="#ctx0" brushRef="#br0">177 421 24575,'0'0'0,"3"1"0,0 0 0,1-1 0,-1 1 0,0-1 0,1 0 0,-1 0 0,0 0 0,1-1 0,-1 1 0,0-1 0,1 0 0,-1 1 0,0-2 0,0 1 0,0 0 0,0-1 0,0 1 0,0-1 0,0 0 0,0 0 0,-1 0 0,1 0 0,-1 0 0,1-1 0,-1 1 0,0-1 0,0 0 0,0 1 0,-1-1 0,1 0 0,0 0 0,-1 0 0,0 0 0,2-6 0,2-9 0,-1 0 0,-1 0 0,3-33 0,-7 56 0,1-1 0,-1 1 0,0-1 0,0 1 0,-1-1 0,1 1 0,-1-1 0,0 0 0,0 0 0,0 0 0,-1 0 0,1 0 0,-1 0 0,0-1 0,0 1 0,-1-1 0,1 0 0,-1 0 0,1 0 0,-1-1 0,0 1 0,0-1 0,0 0 0,0 0 0,0 0 0,-1 0 0,1-1 0,-1 0 0,1 0 0,-1 0 0,-6 0 0,-2-1 0,0 0 0,0-1 0,0 0 0,0-2 0,0 1 0,1-1 0,-1-1 0,1 0 0,0-1 0,-14-8 0,24 12 0,-1-1 0,1 0 0,-1 0 0,1 0 0,0 0 0,0 0 0,0 0 0,0 0 0,0-1 0,0 1 0,1-1 0,-1 1 0,1-1 0,-1-3 0,0 1 0,1 1 0,0-1 0,0 1 0,1-1 0,0 1 0,-1-1 0,2 0 0,0-6 0,2-5 0,1-1 0,0 1 0,2 0 0,6-15 0,-10 28 0,10-26 0,1 1 0,31-46 0,-36 66-1365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2.984"/>
    </inkml:context>
    <inkml:brush xml:id="br0">
      <inkml:brushProperty name="width" value="0.1" units="cm"/>
      <inkml:brushProperty name="height" value="0.1" units="cm"/>
      <inkml:brushProperty name="color" value="#66CC00"/>
    </inkml:brush>
  </inkml:definitions>
  <inkml:trace contextRef="#ctx0" brushRef="#br0">1 143 24575,'0'-2'0,"5"-36"0,3-20 0,-8 58 0,0-1 0,0 1 0,0 0 0,0-1 0,0 1 0,0 0 0,0-1 0,0 1 0,1 0 0,-1-1 0,0 1 0,0 0 0,0-1 0,1 1 0,-1 0 0,0 0 0,0-1 0,0 1 0,1 0 0,-1 0 0,0-1 0,1 1 0,-1 0 0,0 0 0,1 0 0,-1 0 0,0-1 0,1 1 0,-1 0 0,0 0 0,1 0 0,-1 0 0,0 0 0,1 0 0,-1 0 0,0 0 0,1 0 0,-1 0 0,0 0 0,1 0 0,-1 0 0,0 0 0,1 0 0,-1 0 0,0 1 0,1-1 0,-1 0 0,0 0 0,1 0 0,-1 1 0,18 13 0,-12-10 0,-6-3 0,1-1 0,-1 1 0,1-1 0,-1 1 0,1-1 0,0 1 0,-1-1 0,1 0 0,0 1 0,-1-1 0,1 0 0,0 1 0,-1-1 0,1 0 0,0 0 0,0 0 0,-1 0 0,1 0 0,0 0 0,0 0 0,-1 0 0,1 0 0,0 0 0,-1 0 0,1 0 0,0-1 0,0 1 0,-1 0 0,2-1 0,-1 0 0,0 0 0,0 0 0,-1 0 0,1 0 0,0-1 0,-1 1 0,1 0 0,0 0 0,-1 0 0,0-1 0,1 1 0,-1 0 0,0-1 0,0 1 0,1 0 0,-1-2 0,0 1 17,-1 1 0,1 0 0,0-1 1,0 1-1,0 0 0,-1-1 0,1 1 0,-1 0 0,1 0 0,-1 0 0,1-1 0,-1 1 0,0 0 0,0 0 0,1 0 0,-1 0 0,0 0 0,0 0 1,-2-1-1,0 0-261,0 0 0,0 0 0,0 0 0,0 0 1,0 1-1,-4-2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2.039"/>
    </inkml:context>
    <inkml:brush xml:id="br0">
      <inkml:brushProperty name="width" value="0.1" units="cm"/>
      <inkml:brushProperty name="height" value="0.1" units="cm"/>
      <inkml:brushProperty name="color" value="#66CC00"/>
    </inkml:brush>
  </inkml:definitions>
  <inkml:trace contextRef="#ctx0" brushRef="#br0">0 346 24575,'0'0'0,"0"0"0,3-1 0,25-13 0,1 3 0,46-14 0,-69 24 0,0 0 0,1 0 0,11 0 0,8-1 0,-21 1 0,-4-1 0,-11 1 0,8 2 0,0-1 0,0 0 0,-1 0 0,1-1 0,0 1 0,0 0 0,0-1 0,0 1 0,0-1 0,-1 0 0,1 0 0,0 0 0,0 0 0,1 0 0,-1 0 0,0 0 0,0 0 0,0-1 0,-2-2 0,2 1 0,0 1 0,1-1 0,-1 0 0,1 0 0,-1 1 0,1-1 0,0 0 0,0 0 0,0 0 0,1 0 0,-1-1 0,1 1 0,-1-3 0,1-26 0,6-45 0,-6 68 0,1 5-54,-1-1-1,1 1 0,-1-1 1,-1 0-1,1 1 1,-1-1-1,1 0 0,-1 1 1,-1-1-1,1 1 1,-1-1-1,0 1 0,0 0 1,0 0-1,0 0 0,-1 0 1,1 0-1,-1 0 1,0 1-1,0-1 0,-1 1 1,1 0-1,-1 0 1,-6-5-1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3.814"/>
    </inkml:context>
    <inkml:brush xml:id="br0">
      <inkml:brushProperty name="width" value="0.1" units="cm"/>
      <inkml:brushProperty name="height" value="0.1" units="cm"/>
      <inkml:brushProperty name="color" value="#66CC00"/>
    </inkml:brush>
  </inkml:definitions>
  <inkml:trace contextRef="#ctx0" brushRef="#br0">33 149 24575,'0'-3'0,"-13"-89"0,13 91 0,0 1 0,0 0 0,0-1 0,0 1 0,0 0 0,-1-1 0,1 1 0,0 0 0,0-1 0,0 1 0,-1 0 0,1-1 0,0 1 0,0 0 0,-1 0 0,1-1 0,0 1 0,-1 0 0,1 0 0,0 0 0,-1 0 0,1-1 0,0 1 0,-1 0 0,1 0 0,0 0 0,-1 0 0,1 0 0,0 0 0,-1 0 0,1 0 0,0 0 0,-1 0 0,1 0 0,-1 0 0,1 0 0,0 0 0,-1 0 0,-6 0 0,7-1 0,0 1 0,-1-1 0,1 1 0,0-1 0,0 1 0,0-1 0,0 1 0,0 0 0,0-1 0,0 1 0,0-1 0,0 1 0,0-1 0,0 1 0,0-1 0,0 1 0,0-1 0,0 1 0,1 0 0,-1-1 0,0 0 0,1-2 0,0-1 0,1 1 0,-1 0 0,1-1 0,0 1 0,-1 0 0,5-5 0,-5 8 0,-1-1 0,1 1 0,-1-1 0,1 1 0,-1 0 0,1-1 0,-1 1 0,1 0 0,-1-1 0,1 1 0,-1 0 0,1 0 0,0 0 0,-1-1 0,1 1 0,-1 0 0,1 0 0,0 0 0,-1 0 0,2 0 0,-1 0 0,-1 1 0,1-1 0,0 1 0,0-1 0,0 1 0,0-1 0,0 1 0,0-1 0,-1 1 0,1 0 0,0 0 0,-1-1 0,1 1 0,0 0 0,-1 0 0,2 1 0,-2-1 0,1 0 0,0 0 0,-1-1 0,1 1 0,-1 0 0,1 0 0,-1 0 0,0 0 0,1 0 0,-1 0 0,0 0 0,1 0 0,-1 0 0,0 1 0,0 1 0,-1-3 0,1 1 0,-1-1 0,1 0 0,0 1 0,-1-1 0,0 0 0,1 0 0,-1 1 0,1-1 0,-1 0 0,1 0 0,-1 0 0,1 0 0,-1 0 0,0 1 0,1-1 0,-1 0 0,1 0 0,-1-1 0,0 1 0,1 0 0,-1 0 0,1 0 0,-1 0 0,1 0 0,-1-1 0,0 1 0,0-1 0,-10-2-1365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8:58.590"/>
    </inkml:context>
    <inkml:brush xml:id="br0">
      <inkml:brushProperty name="width" value="0.1" units="cm"/>
      <inkml:brushProperty name="height" value="0.1" units="cm"/>
      <inkml:brushProperty name="color" value="#66CC00"/>
    </inkml:brush>
  </inkml:definitions>
  <inkml:trace contextRef="#ctx0" brushRef="#br0">67 127 24575,'-22'-57'0,"30"64"0,0-1 0,-1 0 0,0 0 0,0 1 0,9 11 0,-16-15 0,-3-4 0,-5-4 0,5 3 0,1-1 0,0 1 0,0-1 0,0 0 0,0 0 0,0 0 0,1 0 0,0 0 0,-1 0 0,-1-7 0,-7-15 0,9 24 0,0-1 0,-1 0 0,1 0 0,-1 1 0,0-1 0,1 1 0,-1 0 0,0-1 0,-4-1 0,4 2 0,0 0 0,-1-1 0,1 1 0,0-1 0,0 0 0,0 0 0,-2-2 0,-10-17 0,13 22 0,1 0 0,0 0 0,0 0 0,-1 0 0,1 1 0,0-1 0,0 0 0,0 0 0,0 0 0,0 0 0,0 1 0,1 1 0,-1-1 0,6 90 0,6 66 0,-8-131 0,1-1 0,1-1 0,17 49 0,-22-72 0,14 28 0,-14-28 0,0 0 0,0 0 0,0 0 0,1-1 0,-1 1 0,1-1 0,-1 1 0,1-1 0,-1 1 0,1-1 0,0 0 0,3 2 0,-4-3 0,0 0 0,-1 0 0,1 1 0,0-1 0,-1 0 0,1 0 0,-1 0 0,1-1 0,0 1 0,-1 0 0,1 0 0,0 0 0,-1 0 0,1-1 0,0 1 0,-1 0 0,1-1 0,-1 1 0,1 0 0,-1-1 0,1 1 0,-1-1 0,1 1 0,-1 0 0,1-1 0,-1 1 0,1-1 0,-1 0 0,0 1 0,1-1 0,-1 1 0,0-1 0,0 0 0,1 1 0,-1-1 0,0 1 0,0-1 0,0-1 0,5-26 0,-5 24-114,1 0 1,-1 0-1,-1 0 0,1 0 0,0 0 1,-1 1-1,0-1 0,0 0 0,0 0 1,-1 0-1,-3-6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9:00.065"/>
    </inkml:context>
    <inkml:brush xml:id="br0">
      <inkml:brushProperty name="width" value="0.1" units="cm"/>
      <inkml:brushProperty name="height" value="0.1" units="cm"/>
      <inkml:brushProperty name="color" value="#66CC00"/>
    </inkml:brush>
  </inkml:definitions>
  <inkml:trace contextRef="#ctx0" brushRef="#br0">71 322 24575,'-70'-58'0,"83"52"0,11-8 0,37-18 0,-52 28 0,0 1 0,0 0 0,0 0 0,1 1 0,11-1 0,-20 3 0,-1-1 0,1 1 0,0 0 0,0 0 0,0 0 0,-1 0 0,1 0 0,0 0 0,0 1 0,-1-1 0,1 0 0,0 0 0,0 0 0,0 1 0,-1-1 0,1 0 0,0 1 0,-1-1 0,1 1 0,0-1 0,-1 1 0,1-1 0,-1 1 0,1-1 0,-1 1 0,2 1 0,-2 0 0,1-1 0,-1 1 0,1 0 0,-1-1 0,1 1 0,-1 0 0,0-1 0,0 1 0,0 0 0,0 0 0,-1 2 0,0 5 0,-1-1 0,0 0 0,-7 16 0,8-21 0,0 0 0,-1 0 0,1 0 0,-1-1 0,0 1 0,0 0 0,0-1 0,0 1 0,0-1 0,-1 1 0,1-1 0,-6 3 0,5-3 0,-1 0 0,0-1 0,0 1 0,0-1 0,0 0 0,0 0 0,0-1 0,0 1 0,-8-1 0,8 1 0,-1-1 0,0 0 0,1-1 0,-1 1 0,0-1 0,1 0 0,-1 0 0,1-1 0,-5-1 0,7 2 0,1 0 0,-1 1 0,1-1 0,0 0 0,0 0 0,-1 0 0,1-1 0,0 1 0,0 0 0,0 0 0,0-1 0,0 1 0,1 0 0,-1-1 0,0 1 0,1-1 0,-1 1 0,1-1 0,-1 1 0,1-1 0,0 1 0,-1-1 0,1 1 0,0-1 0,0 0 0,0 1 0,0-1 0,1 1 0,-1-1 0,1-3 0,1-2 0,0 0 0,0 1 0,1-1 0,0 0 0,0 1 0,7-11 0,30-34 0,-17 22 0,-22 28 0,-1 1 0,0-1 0,1 0 0,-1 1 0,0-1 0,1 0 0,-1 0 0,0 1 0,0-1 0,0 0 0,0 0 0,1 1 0,-1-1 0,0 0 0,0 0 0,-1 1 0,1-1 0,0 0 0,0 0 0,0 1 0,0-1 0,-1 0 0,1 0 0,0 1 0,-1-2 0,-3-8 0,0-16-682,-2-50-1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9:01.230"/>
    </inkml:context>
    <inkml:brush xml:id="br0">
      <inkml:brushProperty name="width" value="0.1" units="cm"/>
      <inkml:brushProperty name="height" value="0.1" units="cm"/>
      <inkml:brushProperty name="color" value="#66CC00"/>
    </inkml:brush>
  </inkml:definitions>
  <inkml:trace contextRef="#ctx0" brushRef="#br0">1 3 24575,'13'-1'0,"0"1"0,0 0 0,0 1 0,12 2 0,-5 0 0,-19-3 0,0 0 0,0 0 0,1 0 0,-1 0 0,0-1 0,0 1 0,0 0 0,0 0 0,0-1 0,0 1 0,0-1 0,0 1 0,1-2 0,-1 2 0,0 0 0,-1-1 0,1 1 0,-1 0 0,1-1 0,-1 1 0,1 0 0,0 0 0,-1-1 0,1 1 0,-1 0 0,1 0 0,0 0 0,-1 0 0,1 0 0,0 0 0,-1 0 0,1 0 0,0 0 0,-1 0 0,1 0 0,0 1 0,-1-1 0,1 0 0,-1 0 0,1 1 0,-1-1 0,1 0 0,0 1 0,-1-1 0,1 0 0,-1 1 0,1-1 0,-1 1 0,0-1 0,1 1 0,-1-1 0,1 1 0,-1 0 0,3 1 0,-1 1 0,0-1 0,0 0 0,0 1 0,0 0 0,-1-1 0,1 1 0,-1 0 0,1 0 0,-1 0 0,0 0 0,0 0 0,-1 0 0,1 1 0,-1-1 0,1 0 0,-1 0 0,0 0 0,0 0 0,0 1 0,-1-1 0,0 5 0,0-6 0,1 0 0,0 0 0,-1 1 0,1-1 0,0 0 0,1 0 0,-1 0 0,0 1 0,0-1 0,1 0 0,0 0 0,-1 0 0,1 0 0,0 1 0,0-1 0,2 3 0,-1 0 0,-23-6 0,18 0-105,1-1 0,0 0 0,-1-1 0,1 1 0,0 0 0,0-1 0,1 1 0,-1-1 0,0 1 0,1-1 0,-1 0 0,0-4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9:02.720"/>
    </inkml:context>
    <inkml:brush xml:id="br0">
      <inkml:brushProperty name="width" value="0.1" units="cm"/>
      <inkml:brushProperty name="height" value="0.1" units="cm"/>
      <inkml:brushProperty name="color" value="#66CC00"/>
    </inkml:brush>
  </inkml:definitions>
  <inkml:trace contextRef="#ctx0" brushRef="#br0">1 86 24575,'34'-47'0,"-32"44"0,1 1 0,0-1 0,0 1 0,1 0 0,-1 0 0,0 0 0,1 1 0,-1-1 0,1 1 0,-1 0 0,1 0 0,7-1 0,-6 0 0,46-10 0,-55 13 0,1-1 0,1 1 0,-1-1 0,0 1 0,1 0 0,-1 0 0,1 0 0,-4 2 0,5-3 0,1 1 0,-1 0 0,0-1 0,0 1 0,1 0 0,-1 0 0,0 0 0,1-1 0,-1 1 0,1 0 0,-1 0 0,1 0 0,-1 0 0,1 0 0,0 0 0,-1 0 0,1 0 0,0 0 0,0 0 0,0 0 0,0 0 0,0 0 0,0 0 0,0 0 0,0 0 0,0 0 0,0 0 0,1 1 0,1 5 0,0-1 0,1 0 0,-1 0 0,1 0 0,1 0 0,-1 0 0,1-1 0,0 0 0,0 1 0,0-1 0,1-1 0,0 1 0,0-1 0,0 0 0,0 0 0,1 0 0,11 5 0,-17-9 0,1 1 0,0-1 0,-1 0 0,1 1 0,0-1 0,0 0 0,-1 0 0,1 0 0,0 1 0,0-1 0,0 0 0,-1 0 0,1 0 0,0-1 0,0 1 0,-1 0 0,1 0 0,0 0 0,0 0 0,0-1 0,-1 1 0,1 0 0,0-1 0,-1 1 0,2-1 0,-1 0 0,-1 0 0,1 0 0,0 0 0,-1 0 0,1 0 0,-1 0 0,1 0 0,-1 0 0,0-1 0,1 1 0,-1 0 0,0 0 0,0 0 0,0-2 0,0-3 0,0 1 0,0-1 0,-1 1 0,0-1 0,0 1 0,-2-6 0,1 7 0,0-1 0,-1 1 0,1 0 0,-1 0 0,1 0 0,-1 0 0,-1 0 0,1 1 0,0-1 0,-1 1 0,0 0 0,0 0 0,0 0 0,0 1 0,0-1 0,-8-2 0,11 4 0,0 1 0,0 0 0,0 0 0,-1 0 0,1 0 0,0 0 0,0 0 0,0 0 0,0 0 0,0 0 0,0 0 0,0 1 0,-1-1 0,1 0 0,0 1 0,0-1 0,-1 2 0,2-2 0,0 0 0,0 0 0,-1 0 0,1 0 0,0 0 0,0 0 0,0 1 0,0-1 0,-1 0 0,1 0 0,0 0 0,0 1 0,0-1 0,0 0 0,0 0 0,0 0 0,-1 1 0,1-1 0,0 0 0,0 0 0,0 1 0,0-1 0,0 0 0,0 0 0,0 1 0,0-1 0,0 0 0,0 1 0,1-1 0,-1 1 0,0-1 0,1 1 0,-1-1 0,1 1 0,-1-1 0,0 0 0,1 1 0,-1-1 0,1 1 0,-1-1 0,1 0 0,0 0 0,-1 1 0,1-1 0,0 0 0,16 8 0,0-1 0,-1 2 0,17 12 0,-33-21 0,-1 0 0,1 0 0,0 0 0,0 0 0,-1 0 0,1 0 0,0 0 0,0 0 0,0 0 0,-1 0 0,1 0 0,0 0 0,0 0 0,-1 0 0,1 1 0,0-1 0,0 0 0,0 0 0,-1 0 0,1 0 0,0 1 0,0-1 0,0 0 0,0 0 0,0 0 0,-1 1 0,1-1 0,0 0 0,0 0 0,0 0 0,0 1 0,0-1 0,0 0 0,0 0 0,0 1 0,0-1 0,0 0 0,0 0 0,0 1 0,0-1 0,0 0 0,0 0 0,0 0 0,0 1 0,0-1 0,0 0 0,0 0 0,0 1 0,0-1 0,0 0 0,1 0 0,-1 0 0,0 1 0,0-1 0,0 0 0,0 0 0,1 0 0,-1 0 0,0 1 0,0-1 0,0 0 0,1 0 0,-1 0 0,0 0 0,0 0 0,0 0 0,1 1 0,-25 1 0,18-2 0,-10 2-1365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9:48.802"/>
    </inkml:context>
    <inkml:brush xml:id="br0">
      <inkml:brushProperty name="width" value="0.1" units="cm"/>
      <inkml:brushProperty name="height" value="0.1" units="cm"/>
      <inkml:brushProperty name="color" value="#33CCFF"/>
    </inkml:brush>
  </inkml:definitions>
  <inkml:trace contextRef="#ctx0" brushRef="#br0">114 0 24575,'0'0'0,"0"0"0,-1 15 0,-1 18 0,-1 17 0,-4 14 0,-1 10 0,-5 4 0,-3 2 0,-4-5 0,1-13 0,5-19 0,3-16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26.350"/>
    </inkml:context>
    <inkml:brush xml:id="br0">
      <inkml:brushProperty name="width" value="0.1" units="cm"/>
      <inkml:brushProperty name="height" value="0.1" units="cm"/>
      <inkml:brushProperty name="color" value="#E71224"/>
    </inkml:brush>
  </inkml:definitions>
  <inkml:trace contextRef="#ctx0" brushRef="#br0">23 141 4480,'2'-4'415,"-1"-1"0,0 1 0,0 0 0,0 0 0,0-1 0,-1 1 0,1 0 0,-1-1 0,0 1 0,-2-8 0,1-8 1014,5-21 1041,-4 40-2425,0 0 0,1-1 1,-1 1-1,0 0 1,1 0-1,-1-1 0,1 1 1,-1 0-1,1 0 1,0 0-1,-1 0 0,1 0 1,0 0-1,0 0 1,0 0-1,0 0 0,0 1 1,1-2-1,-1 1-19,-1 1 0,1 0 0,-1-1 0,1 1 0,0 0 0,-1 0 0,1-1-1,0 1 1,-1 0 0,1 0 0,0 0 0,0 0 0,-1 0 0,1 0 0,0 0 0,-1 0 0,1 0 0,0 0 0,-1 0 0,1 1-1,0-1 1,-1 0 0,1 0 0,0 1 0,-1-1 0,1 0 0,-1 1 0,1-1 0,0 1 0,-1-1 0,1 1 0,-1-1-1,0 1 1,1-1 0,-1 1 0,1-1 0,-1 1 0,0-1 0,1 1 0,-1 0 0,6 10 107,-1 0 1,0 0-1,0 1 0,-1-1 1,3 19-1,5 61 166,-9-65-251,2 59 405,-11 149 1,-1-51-119,7-144-298,1 0 1,3 1-1,8 41 0,-9-72-71,0-1 0,0 1 0,1-1 0,0 0 0,8 12 0,-6-9-359,-10-37-7121,-5-102 5514,3 50 3880,-24-124 0,23 170-1087,-2 1-1,-13-32 1,-5 6 460,19 43-1012,1-1-1,0 1 1,1-2 0,1 1 0,0-1 0,-3-18 0,8 28-231,0 1 1,0 0 0,1 0-1,-1-1 1,1 1 0,0 0-1,1 0 1,-1 0 0,1 0-1,0 0 1,0 0 0,1 1-1,-1-1 1,1 1 0,0 0-1,0-1 1,1 1 0,-1 0-1,1 1 1,0-1 0,0 1-1,5-4 1,-2 2 0,0 1-1,0 0 1,0 0 0,1 0-1,-1 1 1,1 0 0,0 1-1,0-1 1,0 1 0,0 1-1,0 0 1,0 0 0,13 1-1,-8 1-10,-1 1 0,0 0 0,0 1 0,0 0 0,0 1 0,0 0 0,19 11 0,-24-11 0,0 0 0,0 1 0,0 0 0,-1 0 0,0 0 0,0 1 0,0-1 0,-1 2 0,1-1 0,-2 0 0,1 1 0,6 13 0,-9-16 10,0 1-1,-1 0 0,0 0 0,0 0 0,0 0 0,-1 0 0,1 0 1,-1 1-1,0-1 0,-1 0 0,1 0 0,-3 10 0,0-7 9,1 0 0,-1 0 0,0-1-1,-1 1 1,0-1 0,0 0 0,-8 10 0,3-6 22,-1 0 0,0-1 0,0 0 1,-20 14-1,23-19-5,0-1 1,0 0-1,0 0 0,0 0 1,-1-1-1,1 0 0,-1-1 1,0 1-1,-15 1 0,19-4-51,1 0 0,-1 0 0,0 0 0,0 0 0,1-1 0,-7-1 0,10 2 4,0 0-1,0 0 0,0 0 0,0 0 1,0 0-1,-1 0 0,1 0 0,0 0 1,0 0-1,0 0 0,0 0 0,0 0 1,-1 0-1,1 0 0,0 0 0,0-1 1,0 1-1,0 0 0,0 0 0,0 0 0,-1 0 1,1 0-1,0 0 0,0 0 0,0 0 1,0 0-1,0 0 0,0-1 0,0 1 1,0 0-1,0 0 0,0 0 0,0 0 1,0 0-1,-1 0 0,1-1 0,0 1 1,0 0-1,0 0 0,0 0 0,0 0 0,0 0 1,0-1-1,0 1 0,0 0 0,0 0 1,0 0-1,0 0 0,1 0 0,-1-1 1,0 1-1,0 0 0,0 0 0,0 0 1,0 0-1,0 0 0,0 0 0,0 0 1,0-1-1,0 1 0,0 0 0,1 0 1,-1 0-1,0 0 0,0 0 0,0 0 0,0 0 1,11-5-3302,2 4 1160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19:49.395"/>
    </inkml:context>
    <inkml:brush xml:id="br0">
      <inkml:brushProperty name="width" value="0.1" units="cm"/>
      <inkml:brushProperty name="height" value="0.1" units="cm"/>
      <inkml:brushProperty name="color" value="#33CCFF"/>
    </inkml:brush>
  </inkml:definitions>
  <inkml:trace contextRef="#ctx0" brushRef="#br0">1 0 24575,'0'0'0,"2"2"0,73 45 0,136 63 0,93 17 0,-235-99 0,-43-18-1365,-10-4-5461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0:03.993"/>
    </inkml:context>
    <inkml:brush xml:id="br0">
      <inkml:brushProperty name="width" value="0.1" units="cm"/>
      <inkml:brushProperty name="height" value="0.1" units="cm"/>
      <inkml:brushProperty name="color" value="#66CC00"/>
    </inkml:brush>
  </inkml:definitions>
  <inkml:trace contextRef="#ctx0" brushRef="#br0">1 293 24575,'1'-2'0,"8"-28"0,-5 14 0,1 2 0,11-25 0,-14 35 0,0 0 0,1 0 0,0 0 0,-1 0 0,1 1 0,1-1 0,-1 1 0,0 0 0,1 0 0,0 0 0,-1 0 0,1 1 0,7-4 0,14-8 0,-20 10 0,0 1 0,0 0 0,1 0 0,6-2 0,-9 5 0,1-1 0,-1 1 0,0 0 0,0 0 0,1 1 0,-1-1 0,0 1 0,4 1 0,14 1 0,4-5 0,-23 2 0,-1 0 0,0 0 0,0-1 0,0 1 0,0 0 0,0-1 0,0 1 0,0-1 0,1 1 0,-1-1 0,0 1 0,-1-1 0,1 0 0,0 1 0,0-1 0,0 0 0,0 0 0,0 0 0,0-1 0,0-3 0,-4 5 0,-7 6 0,8-4 0,-3-5 0,1-1 0,-1 1 0,1-1 0,-5-5 0,-9-7 0,-6-4 0,11 9 0,0 1 0,-20-13 0,25 21 0,7 7 0,1-4 0,1 0 0,-1 0 0,1 0 0,-1 0 0,1-1 0,-1 1 0,1 0 0,-1 0 0,1 0 0,0-1 0,0 1 0,-1 0 0,1-1 0,0 1 0,1 0 0,35 19 0,95 38-1365,-112-49-5461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14.445"/>
    </inkml:context>
    <inkml:brush xml:id="br0">
      <inkml:brushProperty name="width" value="0.1" units="cm"/>
      <inkml:brushProperty name="height" value="0.1" units="cm"/>
      <inkml:brushProperty name="color" value="#E71224"/>
    </inkml:brush>
  </inkml:definitions>
  <inkml:trace contextRef="#ctx0" brushRef="#br0">1 75 24575,'12'-7'0,"9"-4"0,1 1 0,1 0 0,0 2 0,1 0 0,-1 2 0,33-5 0,-42 9 0,-1 1 0,1 1 0,0 0 0,0 0 0,-1 2 0,1-1 0,-1 2 0,1 0 0,-1 0 0,0 2 0,0-1 0,24 14 0,-32-15 0,1 1 0,-1-1 0,0 1 0,0 1 0,0-1 0,-1 1 0,0 0 0,0 0 0,0 0 0,4 7 0,-3-3 0,-1 0 0,-1 0 0,1 0 0,-1 0 0,-1 0 0,2 13 0,-1 0 0,-2 0 0,-1 0 0,0 0 0,-2 0 0,-5 28 0,3-31 0,0 0 0,-1 0 0,-2-1 0,-14 32 0,8-26 0,-1 0 0,-32 40 0,29-43 0,-60 72 0,63-78 0,-1 0 0,-1-1 0,-27 20 0,38-31 38,1-1 0,-1 1 0,1-1 0,-1 0 0,0-1 0,0 1 0,1-1 0,-11 2 0,13-3-99,0 0 0,0 0 0,0 0 0,1 0 0,-1 0 0,0 0 0,0 0 0,0-1 0,0 1 0,1-1 0,-1 1 0,0-1 0,0 0 0,1 0 0,-1 0 0,0 0 0,1 0 0,-1 0 1,1 0-1,0 0 0,-1-1 0,1 1 0,0 0 0,0-1 0,-1 1 0,1-1 0,-1-2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15.646"/>
    </inkml:context>
    <inkml:brush xml:id="br0">
      <inkml:brushProperty name="width" value="0.1" units="cm"/>
      <inkml:brushProperty name="height" value="0.1" units="cm"/>
      <inkml:brushProperty name="color" value="#E71224"/>
    </inkml:brush>
  </inkml:definitions>
  <inkml:trace contextRef="#ctx0" brushRef="#br0">476 4 24575,'-38'-2'0,"32"1"0,0 1 0,1-1 0,-1 1 0,0 0 0,0 1 0,1-1 0,-1 1 0,0 0 0,1 0 0,-1 1 0,1 0 0,0 0 0,-7 3 0,-12 12 0,-37 31 0,27-20 0,24-20 0,-1-2 0,0 0 0,0 0 0,-1-1 0,1 0 0,-24 6 0,-13 6 0,42-15 0,1 0 0,0 1 0,-1 0 0,1 0 0,1 0 0,-1 1 0,0-1 0,1 1 0,-1 0 0,1 1 0,1-1 0,-1 1 0,0 0 0,-2 5 0,3-5 0,1 0 0,1-1 0,-1 1 0,0 0 0,1 0 0,0 0 0,0 1 0,1-1 0,-1 0 0,1 0 0,0 0 0,1 0 0,-1 1 0,1-1 0,0 0 0,2 6 0,14 36 0,28 57 0,-32-78 0,-4-8 0,1 0 0,1-1 0,0 0 0,2-1 0,17 18 0,-18-23 0,0-1 0,13 9 0,9 7 0,-20-14 0,0-2 0,0 0 0,1-1 0,0 0 0,0-1 0,1-1 0,0 0 0,29 7 0,-32-11 0,0 0 0,0-2 0,1 1 0,-1-2 0,0 1 0,0-2 0,1 0 0,-1 0 0,0-2 0,0 1 0,0-2 0,13-4 0,-11 2-136,0-1-1,-1 0 1,0 0-1,0-2 1,-1 0-1,0 0 1,0-2-1,-1 1 0,17-20 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16.561"/>
    </inkml:context>
    <inkml:brush xml:id="br0">
      <inkml:brushProperty name="width" value="0.1" units="cm"/>
      <inkml:brushProperty name="height" value="0.1" units="cm"/>
      <inkml:brushProperty name="color" value="#E71224"/>
    </inkml:brush>
  </inkml:definitions>
  <inkml:trace contextRef="#ctx0" brushRef="#br0">107 35 24575,'8'-7'0,"14"-17"0,-20 21 0,-14 15 0,-83 101 0,91-106 0,0 0 0,0 0 0,0 1 0,1 0 0,0 0 0,1 0 0,0 0 0,0 0 0,1 0 0,0 0 0,0 16 0,1 1 0,2 1 0,7 38 0,-7-51 0,1 0 0,1 0 0,0-1 0,0 1 0,2-1 0,11 23 0,-11-27 0,-1-1 0,1 1 0,0-1 0,1 0 0,0 0 0,0-1 0,0 0 0,1 0 0,0-1 0,12 7 0,6-1-227,0-1-1,0-1 1,1-1-1,0-1 1,30 3-1,-41-8-6598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17.666"/>
    </inkml:context>
    <inkml:brush xml:id="br0">
      <inkml:brushProperty name="width" value="0.1" units="cm"/>
      <inkml:brushProperty name="height" value="0.1" units="cm"/>
      <inkml:brushProperty name="color" value="#E71224"/>
    </inkml:brush>
  </inkml:definitions>
  <inkml:trace contextRef="#ctx0" brushRef="#br0">23 148 24575,'2'-14'0,"0"1"0,1-1 0,1 1 0,0 0 0,9-21 0,-11 31 0,-1 0 0,1 0 0,0 0 0,0 0 0,0 1 0,0-1 0,0 1 0,1-1 0,-1 1 0,1 0 0,0 0 0,-1 0 0,1 0 0,0 0 0,0 1 0,0-1 0,0 1 0,1 0 0,-1 0 0,0 0 0,1 0 0,-1 1 0,0-1 0,1 1 0,-1 0 0,0 0 0,1 0 0,5 1 0,-3 0 0,1 1 0,-1 0 0,0 0 0,0 1 0,0-1 0,0 1 0,0 1 0,0-1 0,-1 1 0,1 0 0,5 6 0,8 8 0,25 32 0,-26-28 0,2 0 0,-9-11 0,-1 1 0,0 0 0,9 15 0,-18-25 0,-1 1 0,1-1 0,0 1 0,-1-1 0,1 1 0,-1-1 0,0 1 0,0 0 0,0-1 0,0 1 0,0-1 0,0 1 0,-1-1 0,1 1 0,-1-1 0,0 1 0,0-1 0,-2 5 0,-3 5 0,0 0 0,-12 15 0,13-19 0,-119 154 0,-12-10 0,122-135 0,10-12 0,0 0 0,0-1 0,0 1 0,-1-1 0,1 0 0,-1 0 0,0 0 0,-11 6 0,15-11 0,3-2 0,6-5 0,5-4 0,1 2 0,0 0 0,1 0 0,0 1 0,0 1 0,1 1 0,0 0 0,1 1 0,-1 1 0,1 0 0,0 1 0,0 1 0,1 1 0,31-1 0,89 13 0,-16-1 0,-118-9 0,0 0 0,1 0 0,-1 0 0,0-1 0,0 1 0,0-1 0,0 0 0,-1-1 0,1 1 0,0 0 0,0-1 0,-1 0 0,1 0 0,-1 0 0,1-1 0,-1 1 0,0-1 0,5-4 0,22-20-1365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18.115"/>
    </inkml:context>
    <inkml:brush xml:id="br0">
      <inkml:brushProperty name="width" value="0.1" units="cm"/>
      <inkml:brushProperty name="height" value="0.1" units="cm"/>
      <inkml:brushProperty name="color" value="#E71224"/>
    </inkml:brush>
  </inkml:definitions>
  <inkml:trace contextRef="#ctx0" brushRef="#br0">1 15 24575,'0'0'0,"0"0"0,9-7 0,7 1 0,8 5 0,8 14 0,6 19 0,3 23 0,-4 26 0,-13 29 0,-20 27 0,-11-10 0,-4-26 0,0-30 0,1-28-8191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21.730"/>
    </inkml:context>
    <inkml:brush xml:id="br0">
      <inkml:brushProperty name="width" value="0.1" units="cm"/>
      <inkml:brushProperty name="height" value="0.1" units="cm"/>
      <inkml:brushProperty name="color" value="#E71224"/>
    </inkml:brush>
  </inkml:definitions>
  <inkml:trace contextRef="#ctx0" brushRef="#br0">293 0 24575,'10'2'0,"-3"-2"0,12 2 0,0 1 0,-1 1 0,1 0 0,-1 1 0,0 2 0,-1-1 0,1 2 0,31 19 0,-37-19 0,0 1 0,0 1 0,-1-1 0,-1 2 0,1 0 0,-2 0 0,1 0 0,-2 1 0,1 1 0,-2 0 0,0 0 0,6 14 0,-8-14 0,0 1 0,-1-1 0,-1 1 0,0 0 0,0 0 0,-2 0 0,0 0 0,0 0 0,-2 1 0,1-1 0,-2 0 0,0 0 0,-1 0 0,0 0 0,-1-1 0,0 1 0,-1-1 0,-1 0 0,0 0 0,-1-1 0,0 1 0,-1-2 0,0 1 0,-13 13 0,7-12 0,0 0 0,-1-1 0,0 0 0,-1-1 0,0-1 0,-1-1 0,0 0 0,-28 10 0,16-10 0,-1 0 0,1-2 0,-1-1 0,-50 3 0,58-8 0,0-1 0,-26-3 0,39 2 0,0 0 0,0-1 0,0 0 0,0-1 0,1 0 0,-1 0 0,-15-9 0,21 10 43,0 0 0,1 0-1,-1 0 1,1-1 0,0 1-1,-1-1 1,-3-4 0,6 5-133,-1 1 0,0 0 0,0-1 0,1 1 0,-1 0 1,1-1-1,-1 1 0,1-1 0,0 1 0,-1-1 1,1 1-1,0-1 0,0 1 0,0-1 0,0 1 0,0-1 1,0 1-1,1-3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22.627"/>
    </inkml:context>
    <inkml:brush xml:id="br0">
      <inkml:brushProperty name="width" value="0.1" units="cm"/>
      <inkml:brushProperty name="height" value="0.1" units="cm"/>
      <inkml:brushProperty name="color" value="#E71224"/>
    </inkml:brush>
  </inkml:definitions>
  <inkml:trace contextRef="#ctx0" brushRef="#br0">389 0 24575,'-3'2'0,"-2"-1"0,1 0 0,0 0 0,0 0 0,0 0 0,-6 0 0,-7 1 0,-3 2 0,0 1 0,0 1 0,1 1 0,0 0 0,0 2 0,-29 18 0,36-19 0,1 0 0,-1 1 0,2 0 0,-1 1 0,2 0 0,-1 1 0,1 0 0,1 0 0,0 1 0,-11 20 0,10-11 0,0 0 0,1 0 0,1 1 0,1 0 0,1 0 0,1 1 0,-2 41 0,6-51 0,1 0 0,0 0 0,1 0 0,0 0 0,1 0 0,6 17 0,-5-21 0,0 1 0,1-1 0,0 0 0,0-1 0,1 1 0,0-1 0,0 0 0,1-1 0,8 8 0,2-1 0,1-1 0,0-1 0,1 0 0,1-1 0,-1-1 0,2-1 0,-1-1 0,1-1 0,1-1 0,-1 0 0,29 2 0,-36-7 0,0 0 0,0-1 0,0-1 0,1-1 0,-1 0 0,0-1 0,-1 0 0,1-1 0,0 0 0,22-12 0,-8 1 0,0-1 0,-1-1 0,40-33 0,-50 36-1365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23.258"/>
    </inkml:context>
    <inkml:brush xml:id="br0">
      <inkml:brushProperty name="width" value="0.1" units="cm"/>
      <inkml:brushProperty name="height" value="0.1" units="cm"/>
      <inkml:brushProperty name="color" value="#E71224"/>
    </inkml:brush>
  </inkml:definitions>
  <inkml:trace contextRef="#ctx0" brushRef="#br0">83 1 24575,'-5'8'0,"3"-4"0,-11 18 0,1 1 0,2-1 0,0 2 0,-8 30 0,14-39 0,1 0 0,0 0 0,2 1 0,0-1 0,0 0 0,1 1 0,1-1 0,4 22 0,1-13 0,1 0 0,1 0 0,1-1 0,1 0 0,0-1 0,2 0 0,1 0 0,1-2 0,0 1 0,28 28 0,-35-42-455,1 0 0,14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26.999"/>
    </inkml:context>
    <inkml:brush xml:id="br0">
      <inkml:brushProperty name="width" value="0.1" units="cm"/>
      <inkml:brushProperty name="height" value="0.1" units="cm"/>
      <inkml:brushProperty name="color" value="#E71224"/>
    </inkml:brush>
  </inkml:definitions>
  <inkml:trace contextRef="#ctx0" brushRef="#br0">41 86 6144,'-3'-3'955,"2"2"-541,-1-1-1,1 0 1,-1 1 0,0 0-1,1-1 1,-4-1-1,3 3-313,2 0-15,-1 0 1,0 0 0,0 1 0,1-1 0,-1 0 0,0 0 0,0 0 0,1 0 0,-1-1 0,0 1 0,0 0 0,1 0 0,-1 0 0,0 0 0,0-1 0,1 1 0,-1 0 0,0-1 0,1 1 0,-1-1-1,1 1 1,-1-1 0,0 1 0,1-1 0,-1 1 0,1-1 0,-1 1 0,1-1 0,0 0 0,-1 1 0,1-1 0,-1 0 0,1 1 0,0-1 0,0 0 0,-1 0 0,1 0 0,0 0-41,1-1 0,-1 1 1,1 0-1,-1 0 0,1 0 1,-1 0-1,1 0 0,-1 0 1,1 0-1,0 0 1,0 0-1,-1 0 0,1 0 1,0 1-1,0-1 0,0 0 1,0 0-1,1 0 0,22-13 331,-14 10-321,0 0 1,0 1-1,0 0 0,1 0 0,-1 1 1,1 0-1,11 0 0,3 1 36,47 5 0,-67-3-70,0 0 0,0-1 1,0 2-1,0-1 0,0 0 0,0 1 0,-1 0 1,1 0-1,-1 0 0,1 1 0,4 3 0,-7-5-14,-1 1-1,0-1 1,0 0-1,1 1 0,-1-1 1,0 1-1,0-1 1,-1 1-1,1-1 0,0 1 1,0 0-1,-1-1 0,1 1 1,0 2-1,-1-2-3,0 1 0,0-1 0,0 1-1,0-1 1,-1 0 0,1 1 0,-1-1-1,1 1 1,-1-1 0,0 0 0,0 0 0,0 1-1,-1 1 1,-2 3-2,-1 0 0,1-1 0,-1 0-1,-1 1 1,1-2 0,-8 7 0,-39 28-1,14-13 10,30-20 34,5-5-45,0 0-1,0 0 1,0 1 0,0-1-1,1 1 1,-4 4-1,6-6 5,-1 1-1,0-1 1,1 1-1,-1-1 0,1 1 1,-1-1-1,1 1 1,0-1-1,0 1 1,0-1-1,0 1 0,0 0 1,0-1-1,0 1 1,0-1-1,1 1 0,-1-1 1,1 3-1,4 7-12,-1 0 0,2-1-1,-1 1 1,10 12 0,-3-3-13,9 8 92,-13-17-31,0 1-1,8 14 1,-15-24-31,1 1 0,-1 0 1,0 0-1,0 0 0,0 0 0,-1 0 1,1 0-1,-1 0 0,1 0 1,-1 0-1,0 0 0,0 0 0,0 0 1,-1 0-1,0 4 0,0-5 10,0 0 0,0 0-1,0 1 1,0-1 0,-1 0-1,1 0 1,-1 0 0,1 0-1,-1-1 1,0 1 0,0 0-1,0-1 1,0 1 0,0-1-1,-3 2 1,-3 1 72,0 0 0,-17 4 0,19-5-103,-1-1 0,0-1 0,0 1 1,-1-1-1,1-1 0,0 1 1,0-1-1,0 0 0,-1-1 0,1 0 1,0 0-1,0 0 0,-12-5 1,7-1-1625,5-1 444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23.689"/>
    </inkml:context>
    <inkml:brush xml:id="br0">
      <inkml:brushProperty name="width" value="0.1" units="cm"/>
      <inkml:brushProperty name="height" value="0.1" units="cm"/>
      <inkml:brushProperty name="color" value="#E71224"/>
    </inkml:brush>
  </inkml:definitions>
  <inkml:trace contextRef="#ctx0" brushRef="#br0">0 1 24575,'0'0'0,"6"12"0,3 13 0,1 11 0,2 8 0,-2 7 0,-1 5 0,-1 0 0,-3-2 0,-1-4 0,-1-8 0,-2-8 0,0-10 0,-1-9 0,0-6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1.188"/>
    </inkml:context>
    <inkml:brush xml:id="br0">
      <inkml:brushProperty name="width" value="0.1" units="cm"/>
      <inkml:brushProperty name="height" value="0.1" units="cm"/>
      <inkml:brushProperty name="color" value="#E71224"/>
    </inkml:brush>
  </inkml:definitions>
  <inkml:trace contextRef="#ctx0" brushRef="#br0">0 0 24575,'0'0'0,"0"0"0,0 0 0,0 0 0,0 0 0,0 0 0,0 0 0,0 0 0,0 0 0,0 0 0,0 0 0,0 0 0,0 0 0,0 0 0,0 0 0,0 0 0,0 0 0,0 0 0,0 0 0,0 0 0,0 0 0,0 0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29.652"/>
    </inkml:context>
    <inkml:brush xml:id="br0">
      <inkml:brushProperty name="width" value="0.1" units="cm"/>
      <inkml:brushProperty name="height" value="0.1" units="cm"/>
      <inkml:brushProperty name="color" value="#E71224"/>
    </inkml:brush>
  </inkml:definitions>
  <inkml:trace contextRef="#ctx0" brushRef="#br0">560 0 24575,'-23'154'0,"18"-117"0,0 1 0,-3-1 0,-17 52 0,-66 152 0,29-80 0,-73 183 0,127-327 0,6-8 0,-2-1 0,1 1 0,-1-1 0,-1 0 0,0 0 0,0-1 0,0 1 0,-8 7 0,10-13 0,1 0 0,-1-1 0,1 1 0,-1-1 0,0 0 0,0 0 0,1 0 0,-1 0 0,0 0 0,0-1 0,0 1 0,0-1 0,0 0 0,0 0 0,0 0 0,0 0 0,0 0 0,-4-2 0,-6-1 0,1 0 0,-21-9 0,30 11 0,-29-13-1365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0.235"/>
    </inkml:context>
    <inkml:brush xml:id="br0">
      <inkml:brushProperty name="width" value="0.1" units="cm"/>
      <inkml:brushProperty name="height" value="0.1" units="cm"/>
      <inkml:brushProperty name="color" value="#E71224"/>
    </inkml:brush>
  </inkml:definitions>
  <inkml:trace contextRef="#ctx0" brushRef="#br0">0 114 24575,'1'-2'0,"-1"0"0,0 0 0,1 0 0,-1-1 0,1 1 0,0 0 0,-1 0 0,3-3 0,0-2 0,-1 1 0,1-1 0,-1 1 0,1 0 0,1 0 0,-1 0 0,1 0 0,0 1 0,0 0 0,6-6 0,-7 8 0,-1 1 0,1 0 0,0 0 0,0 1 0,-1-1 0,1 1 0,0-1 0,1 1 0,-1 0 0,0 0 0,0 0 0,0 1 0,0-1 0,1 1 0,-1 0 0,0 0 0,1 0 0,-1 0 0,0 0 0,0 1 0,5 0 0,23 9 0,-1 0 0,-1 2 0,37 21 0,-31-14 0,-2 2 0,46 37 0,55 59 0,-54-45 0,109 84 0,-125-109 0,75 42 0,-82-56 0,-84-47-1365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1.929"/>
    </inkml:context>
    <inkml:brush xml:id="br0">
      <inkml:brushProperty name="width" value="0.1" units="cm"/>
      <inkml:brushProperty name="height" value="0.1" units="cm"/>
      <inkml:brushProperty name="color" value="#E71224"/>
    </inkml:brush>
  </inkml:definitions>
  <inkml:trace contextRef="#ctx0" brushRef="#br0">0 40 24575,'3'0'0,"91"-14"0,-29 2 0,-14 5 0,2 3 0,-1 1 0,0 3 0,0 2 0,73 13 0,-124-15 1,6 1 84,-1 1 0,1 0 0,7 3 0,-13-5-117,0 1 0,1-1 0,-1 1 0,0 0 0,0-1 0,0 1 0,0 0-1,0 0 1,0 0 0,1 2 0,-2-3-18,0 0 0,1 1 0,-1-1 0,0 1 0,0-1-1,0 1 1,0-1 0,1 1 0,-1-1 0,0 1 0,0-1 0,0 1 0,0-1-1,0 1 1,0-1 0,-1 1 0,1 0 0,0-1 0,0 0 0,0 1 0,0-1 0,-1 1-1,1-1 1,0 1 0,0-1 0,-1 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2.368"/>
    </inkml:context>
    <inkml:brush xml:id="br0">
      <inkml:brushProperty name="width" value="0.1" units="cm"/>
      <inkml:brushProperty name="height" value="0.1" units="cm"/>
      <inkml:brushProperty name="color" value="#E71224"/>
    </inkml:brush>
  </inkml:definitions>
  <inkml:trace contextRef="#ctx0" brushRef="#br0">1 113 24575,'3'-1'0,"1"1"0,0-1 0,-1 0 0,1 0 0,-1 0 0,4-2 0,8-1 0,35-10 0,1 3 0,0 2 0,100-3 0,-82 13 0,24-1 0,-90 0 0,0 0 0,0 0 0,0 0 0,0-1 0,0 1 0,0-1 0,0 0 0,-1 0 0,1 0 0,0 0 0,4-3 0,-6 3 0,0 0 0,0 0 0,0-1 0,0 1 0,0 0 0,-1 0 0,1-1 0,0 1 0,-1 0 0,1-1 0,-1 1 0,1-1 0,-1 1 0,1-1 0,-1 1 0,0-1 0,0 1 0,0-1 0,0 1 0,0-1 0,0 1 0,0-1 0,-1 1 0,1-2 0,-3-7-1365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9:13.889"/>
    </inkml:context>
    <inkml:brush xml:id="br0">
      <inkml:brushProperty name="width" value="0.1" units="cm"/>
      <inkml:brushProperty name="height" value="0.1" units="cm"/>
      <inkml:brushProperty name="color" value="#E71224"/>
    </inkml:brush>
  </inkml:definitions>
  <inkml:trace contextRef="#ctx0" brushRef="#br0">93 38 24575,'26'0'0,"8"0"0,1-1 0,36-6 0,54-21 0,-124 27 0,1 1 0,-1 0 0,0 0 0,0 0 0,0 0 0,0 0 0,0 0 0,0 0 0,0 1 0,1-1 0,-1 0 0,0 1 0,0-1 0,0 0 0,0 1 0,0-1 0,0 1 0,0 0 0,0-1 0,-1 1 0,1 0 0,0-1 0,0 1 0,0 0 0,-1 0 0,1 0 0,0 0 0,-1 0 0,1 0 0,-1 0 0,1 0 0,-1 0 0,0 0 0,1 0 0,-1 0 0,0 0 0,1 2 0,0 5 0,0 0 0,-1 1 0,0-1 0,-1 9 0,1-9 0,15 413 0,-7-291 0,-5-48 0,24 136 0,-24-206 0,53 298 0,-43-224 0,-5-35 0,2 70 0,4 248 0,-13-356 0,-2 288 0,0-29 0,6-127 0,5 376 0,-12-296 0,-4 101 0,0-193 0,19 219 0,-12-336 0,1 0 0,-2 0 0,-2 24 0,1-29 0,1-7 0,-1 0 0,1 0 0,-1 0 0,1 0 0,-1 0 0,0 0 0,-1 0 0,1-1 0,-1 1 0,-3 7 0,4-11 0,1 0 0,-1 0 0,1 1 0,-1-1 0,1 0 0,-1 0 0,1 0 0,-1 1 0,1-1 0,-1 0 0,1 0 0,-1 0 0,0 0 0,1 0 0,-1 0 0,1 0 0,-1 0 0,1 0 0,-1-1 0,0 1 0,-16-4 0,6 0 0,-69-7 0,1 0 0,-145-4 0,187 17 0,-70 10 0,107-12 0,-1 0 0,1 0 0,0 0 0,0 0 0,0 0 0,0 0 0,-1 0 0,1 0 0,0 0 0,0 0 0,0 0 0,0 0 0,0 0 0,-1 0 0,1 0 0,0 0 0,0 0 0,0 0 0,0 0 0,0 0 0,-1 0 0,1 0 0,0 1 0,0-1 0,0 0 0,0 0 0,0 0 0,0 0 0,-1 0 0,1 0 0,0 0 0,0 1 0,0-1 0,0 0 0,0 0 0,0 0 0,0 0 0,0 0 0,0 1 0,0-1 0,0 0 0,0 0 0,0 0 0,0 0 0,0 0 0,0 1 0,0-1 0,0 0 0,0 0 0,0 0 0,0 0 0,0 1 0,0-1 0,0 0 0,11 7 0,22 6 0,-29-11 0,10 3-1365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9:58.264"/>
    </inkml:context>
    <inkml:brush xml:id="br0">
      <inkml:brushProperty name="width" value="0.1" units="cm"/>
      <inkml:brushProperty name="height" value="0.1" units="cm"/>
      <inkml:brushProperty name="color" value="#F6630D"/>
    </inkml:brush>
  </inkml:definitions>
  <inkml:trace contextRef="#ctx0" brushRef="#br0">79 9559 24575,'-70'43'0,"62"-37"0,8-2 0,1-4 0,-1 0 0,1 1 0,0-1 0,0 0 0,0 1 0,0-1 0,-1 0 0,1 0 0,0 0 0,0 0 0,0 0 0,2 0 0,32-3 0,-25 1 0,-1-1 0,0 1 0,0-2 0,0 1 0,-1-1 0,1-1 0,-1 0 0,10-7 0,8-8 0,25-26 0,-10 9 0,298-264 0,27-24 0,-319 285 0,1 3 0,102-61 0,-77 58 0,-3-3 0,119-95 0,-116 78 0,123-79 0,-78 72 0,-54 32 0,112-80 0,-68 25 0,27-20 0,9 11 0,121-31 0,-179 93 0,119-71 0,-11-36 0,-128 90 0,82-49 0,20 14 0,-104 58 0,116-78 0,-134 76 0,189-137 0,8 14 0,-135 96 0,77-47 0,29-55 0,37-24 0,-82 86 0,59-39 0,-180 107 0,243-160 0,11 18 0,-209 125 0,-3-3 0,122-95 0,-129 81 0,123-91 0,-131 108 0,201-142 0,-40 11 0,14 20 0,-140 94 0,-3-5 0,135-115 0,-239 183 0,125-100 0,-93 78 0,67-38 0,-29 26 0,75-40 0,-105 51 0,54-40 0,2-15 0,-41 33 0,94-61 0,-53 55 0,126-50 0,-163 78 0,94-42 0,-113 47 0,62-42 0,80-86 0,-126 98 0,97-65 0,-63 60 0,-42 27 0,83-62 0,-17-15 0,21-15 0,107-46 0,1 1 0,-88 40 0,31-26 0,12 13 0,-141 100 0,-1-3 0,-3-2 0,79-79 0,-132 119 0,124-120 0,-86 87 0,55-37 0,19-3 0,35-24 0,-63 36 0,86-61 0,-123 94 0,86-43 0,60-2 0,-22 10 0,-122 42 0,-1-2 0,73-53 0,85-82 0,-168 130 0,-1-1 0,2 3 0,1 1 0,61-29 0,-98 55 0,-3 1 0,-1 1 0,1-1 0,0 1 0,-1 0 0,1 0 0,0 0 0,0 0 0,-1 1 0,1-1 0,0 1 0,0 0 0,4 0 0,-7 0-35,0 0 0,0 0 0,1 0 0,-1 0 0,0 0 0,0 0 0,0 0 0,0 0 0,1 0 0,-1 0 0,0 0 0,0 0 0,0 1 0,0-1 0,0 0 0,1 0 0,-1 0 0,0 0 0,0 0 0,0 0 0,0 0 0,0 1 0,0-1 0,0 0 0,0 0 0,0 0 0,1 0 0,-1 1 0,0-1 0,0 0 0,0 0 0,0 0 0,0 0 0,0 1 0,0-1 0,0 0 0,0 0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0:37.318"/>
    </inkml:context>
    <inkml:brush xml:id="br0">
      <inkml:brushProperty name="width" value="0.1" units="cm"/>
      <inkml:brushProperty name="height" value="0.1" units="cm"/>
      <inkml:brushProperty name="color" value="#F6630D"/>
    </inkml:brush>
  </inkml:definitions>
  <inkml:trace contextRef="#ctx0" brushRef="#br0">24 0 24575,'-4'5'0,"-2"2"0,0-1 0,2 0 0,1-3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7.867"/>
    </inkml:context>
    <inkml:brush xml:id="br0">
      <inkml:brushProperty name="width" value="0.1" units="cm"/>
      <inkml:brushProperty name="height" value="0.1" units="cm"/>
      <inkml:brushProperty name="color" value="#E71224"/>
    </inkml:brush>
  </inkml:definitions>
  <inkml:trace contextRef="#ctx0" brushRef="#br0">84 148 24575,'-4'-21'0,"1"4"0,2 13 0,1 0 0,0 0 0,0-1 0,0 1 0,1 0 0,0 0 0,-1 0 0,1 0 0,1-1 0,-1 1 0,1 0 0,-1 1 0,1-1 0,0 0 0,0 0 0,1 1 0,-1 0 0,1-1 0,0 1 0,0 0 0,0 0 0,0 0 0,0 1 0,1-1 0,-1 1 0,1 0 0,0 0 0,0 0 0,-1 0 0,1 1 0,0-1 0,1 1 0,-1 0 0,0 0 0,0 1 0,0-1 0,0 1 0,1 0 0,-1 0 0,5 1 0,4 1 0,0 0 0,0 1 0,-1 1 0,1 0 0,-1 0 0,0 1 0,0 1 0,-1 0 0,0 1 0,0 0 0,0 0 0,-1 2 0,15 13 0,-12-9 0,-1 1 0,-1-1 0,0 2 0,-1 0 0,-1 0 0,0 0 0,-1 1 0,0 1 0,7 23 0,-12-25 0,1-1 0,-2 1 0,0 0 0,0 0 0,-2 0 0,0 0 0,-2 22 0,-2-16 0,0 0 0,-1 0 0,-1 0 0,-14 32 0,1-14 0,-2-1 0,-1 0 0,-2-2 0,-44 52 0,43-59 0,-1-1 0,-2-1 0,0-1 0,-2-2 0,0-1 0,-46 26 0,69-45 0,5-2 0,-1-1 0,0 1 0,0 0 0,-1-1 0,1 0 0,0 0 0,0 0 0,-1 0 0,1 0 0,-5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28.349"/>
    </inkml:context>
    <inkml:brush xml:id="br0">
      <inkml:brushProperty name="width" value="0.1" units="cm"/>
      <inkml:brushProperty name="height" value="0.1" units="cm"/>
      <inkml:brushProperty name="color" value="#E71224"/>
    </inkml:brush>
  </inkml:definitions>
  <inkml:trace contextRef="#ctx0" brushRef="#br0">233 9 2304,'0'-9'13466,"0"11"-13231,-18 288 719,17-278-932,-15 200 83,11-125-66,5-70 0,2 27-1,0 1 146,-2-44-166,1 0 0,-1 0-1,0 0 1,0 0 0,0 0 0,-1 0 0,1 0-1,0 0 1,0 0 0,0 0 0,-1 0 0,0 2-1,1-3-2,-1 0-1,1 0 1,-1 0-1,0-1 1,1 1-1,-1 0 0,1 0 1,-1 0-1,1 0 1,-1-1-1,1 1 1,-1 0-1,1 0 0,-1-1 1,1 1-1,-1 0 1,1-1-1,-1 0 1,-6-3-20,-8-6 9,1 0 0,0-1 0,1 0 0,0-1 0,-20-24 0,24 24-3,1 1 0,1-1 0,0-1 0,1 1 0,0-1 0,0 0 0,-4-21 0,4 17-2,-3-17 0,8 31 2,1 1 1,0-1-1,-1 1 0,1-1 0,0 1 0,0-1 0,0 0 1,1 1-1,-1-1 0,1-1 0,-1 3 0,0 1 1,0 0-1,0 0 0,0 0 0,0 0 0,0 0 1,0 0-1,0 0 0,0 0 0,1-1 1,-1 1-1,0 0 0,0 0 0,0 0 1,0 0-1,0 0 0,0 0 0,0 0 0,0 0 1,0 0-1,0 0 0,0 0 0,1 0 1,-1 0-1,0 0 0,0-1 0,0 1 0,0 0 1,0 0-1,0 0 0,0 0 0,0 0 1,1 0-1,-1 0 0,0 0 0,0 0 0,0 0 1,0 0-1,0 0 0,0 1 0,0-1 1,0 0-1,1 0 0,-1 0 0,0 0 1,0 0-1,0 0 0,0 0 0,0 0 0,0 0 1,6 7 4,3 12-48,74 201 410,-59-125-280,-19-69-69,1-1 1,1 0-1,12 26 0,-18-48-7,0-1-1,0 1 1,1-1-1,0 1 0,2 3 1,-4-6-9,1 1-1,-1-1 1,1 1 0,-1-1-1,1 0 1,-1 1 0,1-1-1,-1 0 1,1 1 0,0-1-1,-1 0 1,1 0 0,-1 1-1,1-1 1,0 0 0,-1 0 0,1 0-1,-1 0 1,1 0 0,0 0-1,-1 0 1,1 0 0,0 0-1,-1 0 1,1 0 0,-1 0-1,1-1 1,0 1 0,-1 0-1,1 0 1,-1-1 0,1 1-1,0-1 1,1-1 0,0 1 0,0-1 0,0 0 0,0 0 0,0-1 0,0 1 0,-1 0 0,1-1 0,1-2 0,9-25 55,-11 27-50,58-131-35,-35 74 123,-23 57-109,0 1-1,0-1 1,1 0-1,-1 1 0,1-1 1,0 1-1,-1-1 0,5-3 1,-5 7 13,-1 0-1,0 0 1,0-1 0,0 1 0,0 0-1,0 0 1,0 0 0,0-1 0,0 1 0,0 0-1,0 0 1,0 0 0,0 0 0,-1-1-1,1 1 1,0 0 0,0 0 0,-1-1 0,1 1-1,-1 0 1,0 0 0,0 2-1,-3 5 11,0 0 0,-1 1 0,0-2 0,-1 1-1,-10 12 1,10-13 27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38.484"/>
    </inkml:context>
    <inkml:brush xml:id="br0">
      <inkml:brushProperty name="width" value="0.1" units="cm"/>
      <inkml:brushProperty name="height" value="0.1" units="cm"/>
      <inkml:brushProperty name="color" value="#E71224"/>
    </inkml:brush>
  </inkml:definitions>
  <inkml:trace contextRef="#ctx0" brushRef="#br0">244 72 24575,'3'-12'0,"-2"6"0,2-21 0,-2 25 0,-1 0 0,0 1 0,0-1 0,0 0 0,-1 0 0,1 1 0,0-1 0,-1 0 0,1 0 0,-1 1 0,-1-4 0,2 4 0,-1 1 0,1 0 0,0 0 0,-1 0 0,1-1 0,0 1 0,-1 0 0,1 0 0,0 0 0,-1 0 0,1 0 0,-1 0 0,1-1 0,0 1 0,-1 0 0,1 0 0,-1 0 0,1 1 0,-1-1 0,1 0 0,0 0 0,-1 0 0,1 0 0,-1 0 0,1 0 0,0 0 0,-1 1 0,1-1 0,0 0 0,-1 0 0,1 1 0,0-1 0,-1 0 0,1 0 0,0 1 0,0-1 0,-1 1 0,-14 15 0,12-13 0,-35 36 0,5-4 0,-50 67 0,75-91 0,1 1 0,0 0 0,0 1 0,1 0 0,1 0 0,0 0 0,1 1 0,0-1 0,1 1 0,-2 21 0,5-19 0,0 0 0,1 0 0,1 0 0,1-1 0,0 1 0,0-1 0,2 0 0,0 0 0,1 0 0,0-1 0,1 1 0,1-1 0,0-1 0,10 13 0,-10-15 0,0-2 0,1 1 0,0-1 0,1 0 0,-1-1 0,2 0 0,-1-1 0,1 0 0,0 0 0,0-1 0,1-1 0,0 0 0,0 0 0,0-2 0,1 1 0,-1-1 0,21 1 0,-32-4 3,3 1-174,0-1 0,0 0 0,0 0 0,0 0 0,0 0 0,0-1 0,7-1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0.904"/>
    </inkml:context>
    <inkml:brush xml:id="br0">
      <inkml:brushProperty name="width" value="0.1" units="cm"/>
      <inkml:brushProperty name="height" value="0.1" units="cm"/>
      <inkml:brushProperty name="color" value="#E71224"/>
    </inkml:brush>
  </inkml:definitions>
  <inkml:trace contextRef="#ctx0" brushRef="#br0">207 1 24575,'-7'9'0,"2"-4"0,-15 22 0,2 1 0,-22 42 0,-20 67 0,47-102 0,2 0 0,2 0 0,1 1 0,2 0 0,-4 65 0,10-70 0,1 0 0,2 0 0,1 0 0,1 0 0,1-1 0,2 0 0,14 34 0,-7-26-341,2-1 0,1-1-1,40 56 1,-46-76-6485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2.160"/>
    </inkml:context>
    <inkml:brush xml:id="br0">
      <inkml:brushProperty name="width" value="0.1" units="cm"/>
      <inkml:brushProperty name="height" value="0.1" units="cm"/>
      <inkml:brushProperty name="color" value="#E71224"/>
    </inkml:brush>
  </inkml:definitions>
  <inkml:trace contextRef="#ctx0" brushRef="#br0">0 1 24575,'0'0'0,"3"16"0,2 19 0,0 16 0,1 10 0,2 2 0,0-2 0,0-7 0,-1-9 0,-3-10 0,-2-12 0,-1-10 0,0-7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2.750"/>
    </inkml:context>
    <inkml:brush xml:id="br0">
      <inkml:brushProperty name="width" value="0.1" units="cm"/>
      <inkml:brushProperty name="height" value="0.1" units="cm"/>
      <inkml:brushProperty name="color" value="#E71224"/>
    </inkml:brush>
  </inkml:definitions>
  <inkml:trace contextRef="#ctx0" brushRef="#br0">1 1 24575,'0'0'0,"13"7"0,13 12 0,14 14 0,10 16 0,5 20 0,2 15 0,-3 13 0,-9 14 0,-11 7 0,-13-16 0,-9-26 0,-7-25 0,-4-22-8191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3.680"/>
    </inkml:context>
    <inkml:brush xml:id="br0">
      <inkml:brushProperty name="width" value="0.1" units="cm"/>
      <inkml:brushProperty name="height" value="0.1" units="cm"/>
      <inkml:brushProperty name="color" value="#E71224"/>
    </inkml:brush>
  </inkml:definitions>
  <inkml:trace contextRef="#ctx0" brushRef="#br0">1 1 24575,'14'7'0,"27"13"0,0 2 0,46 34 0,-70-43 0,-1 0 0,0 1 0,-1 1 0,0 0 0,-1 1 0,-1 0 0,15 24 0,-24-32 0,0-1 0,0 1 0,-1 0 0,0 0 0,-1 1 0,0-1 0,0 0 0,0 1 0,-1-1 0,-1 1 0,0 9 0,0-7 0,-2 0 0,1-1 0,-1 0 0,-1 1 0,0-1 0,-1 0 0,1 0 0,-10 15 0,2-7 0,0-1 0,-1-1 0,0 0 0,-1 0 0,-1-2 0,-31 26 0,23-23 0,0-1 0,-2-1 0,0-2 0,-40 17 0,40-21-1365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4.261"/>
    </inkml:context>
    <inkml:brush xml:id="br0">
      <inkml:brushProperty name="width" value="0.1" units="cm"/>
      <inkml:brushProperty name="height" value="0.1" units="cm"/>
      <inkml:brushProperty name="color" value="#E71224"/>
    </inkml:brush>
  </inkml:definitions>
  <inkml:trace contextRef="#ctx0" brushRef="#br0">306 1 24575,'0'0'0,"0"0"0,-2 0 0,-30 5 0,0 1 0,-38 12 0,57-14 0,0 1 0,0 0 0,1 1 0,-1 0 0,1 1 0,1 1 0,-21 16 0,27-19 0,1 0 0,-1 0 0,1 0 0,0 0 0,0 1 0,1-1 0,0 1 0,0 0 0,0 0 0,1 0 0,-2 7 0,2-5 0,0 1 0,1 0 0,0-1 0,1 1 0,0-1 0,0 1 0,3 13 0,2 0 0,1 0 0,1-1 0,0 0 0,2 0 0,18 32 0,-14-31 0,1 0 0,0-1 0,2 0 0,1-1 0,23 22 0,-25-29 0,0 0 0,0-1 0,2-1 0,-1-1 0,1 0 0,1-1 0,27 10 0,-26-13-1365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5.169"/>
    </inkml:context>
    <inkml:brush xml:id="br0">
      <inkml:brushProperty name="width" value="0.1" units="cm"/>
      <inkml:brushProperty name="height" value="0.1" units="cm"/>
      <inkml:brushProperty name="color" value="#E71224"/>
    </inkml:brush>
  </inkml:definitions>
  <inkml:trace contextRef="#ctx0" brushRef="#br0">121 4 24575,'0'0'0,"-11"-3"0,8 3 0,1 0 0,-1-1 0,0 1 0,1 0 0,-1 1 0,0-1 0,1 0 0,-1 1 0,1-1 0,-1 1 0,1 0 0,-1 0 0,1 0 0,0 0 0,-1 0 0,-2 3 0,1-1 0,1 0 0,0 0 0,0 0 0,0 1 0,0-1 0,0 1 0,1 0 0,0-1 0,-2 6 0,-2 5 0,1 0 0,0 1 0,2-1 0,-4 28 0,3-5 0,1 0 0,3 0 0,1 0 0,1 1 0,3-1 0,0-1 0,3 1 0,22 65 0,-23-83 0,1 0 0,2 0 0,0-1 0,0 0 0,23 28 0,-23-35 0,0 1 0,1-2 0,0 0 0,1 0 0,0-1 0,1 0 0,-1-1 0,23 10 0,-12-9-1365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6.843"/>
    </inkml:context>
    <inkml:brush xml:id="br0">
      <inkml:brushProperty name="width" value="0.1" units="cm"/>
      <inkml:brushProperty name="height" value="0.1" units="cm"/>
      <inkml:brushProperty name="color" value="#E71224"/>
    </inkml:brush>
  </inkml:definitions>
  <inkml:trace contextRef="#ctx0" brushRef="#br0">86 17 24575,'2'-1'0,"26"-4"0,0 0 0,0 2 0,1 1 0,-1 2 0,1 0 0,-1 2 0,51 10 0,-71-10 0,0 0 0,0 0 0,-1 1 0,1 0 0,-1 0 0,0 1 0,8 4 0,-12-5 0,1 0 0,-1-1 0,0 1 0,0 0 0,0 0 0,-1 1 0,1-1 0,-1 1 0,1-1 0,-1 1 0,0 0 0,-1 0 0,1-1 0,-1 1 0,2 6 0,-2-1 0,0-1 0,0 1 0,-1-1 0,0 1 0,-1-1 0,0 1 0,0-1 0,-1 1 0,0-1 0,0 0 0,-7 16 0,0-5 0,0 0 0,-2-2 0,-23 33 0,2-12 0,-1-2 0,-3-1 0,0-1 0,-2-3 0,-1-1 0,-46 27 0,74-50 0,4-2 0,0-1 0,-1 1 0,1-1 0,-1-1 0,0 1 0,0-1 0,0-1 0,-10 3 0,13-6 0,4-1 0,9-6 0,4 1 0,0-1 0,0 1 0,1 1 0,17-6 0,58-16 0,156-26 0,-184 43 0,1-5 0,-22 4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27:47.256"/>
    </inkml:context>
    <inkml:brush xml:id="br0">
      <inkml:brushProperty name="width" value="0.1" units="cm"/>
      <inkml:brushProperty name="height" value="0.1" units="cm"/>
      <inkml:brushProperty name="color" value="#E71224"/>
    </inkml:brush>
  </inkml:definitions>
  <inkml:trace contextRef="#ctx0" brushRef="#br0">1 0 24575,'0'0'0,"2"1"0,7 1 0,1 1 0,0 1 0,-1 0 0,1 0 0,-1 0 0,-1 1 0,11 8 0,-1 0 0,-1 1 0,21 22 0,-20-15 0,-1-1 0,-1 2 0,-1 0 0,-1 1 0,-1 1 0,0 0 0,-2 0 0,-1 1 0,-2 1 0,0 0 0,-1 0 0,-2 0 0,0 1 0,0 33 0,-5-41-80,-1 1 0,-1-1-1,0 1 1,-2-1 0,0 0-1,-1 0 1,-1 0 0,-1-1-1,-1 0 1,0 0 0,-1 0 0,-1-1-1,-1-1 1,0 0 0,-1 0-1,-16 15 1,8-14-6746</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11.930"/>
    </inkml:context>
    <inkml:brush xml:id="br0">
      <inkml:brushProperty name="width" value="0.1" units="cm"/>
      <inkml:brushProperty name="height" value="0.1" units="cm"/>
      <inkml:brushProperty name="color" value="#E71224"/>
    </inkml:brush>
  </inkml:definitions>
  <inkml:trace contextRef="#ctx0" brushRef="#br0">732 11 24575,'-2'0'0,"1"-1"0,-1 1 0,0 0 0,0 0 0,0 0 0,1 0 0,-4 0 0,3 0 0,-7 0 0,5 0 0,0 0 0,0 0 0,0 0 0,0 0 0,0-1 0,1 0 0,-1 0 0,0 0 0,-5-2 0,9 3 0,-1-1 0,0 1 0,0 0 0,1 0 0,-1 0 0,0 0 0,0 0 0,0 0 0,1 0 0,-1 0 0,0 0 0,0 0 0,0 0 0,1 0 0,-1 0 0,-1 1 0,1-1 0,0 1 0,1-1 0,-1 0 0,0 0 0,0 0 0,0 1 0,1-1 0,-1 0 0,0 0 0,0 0 0,1 0 0,-1-1 0,0 1 0,0 0 0,1 0 0,-1 0 0,0 0 0,0-1 0,-1 0 0,0 1 0,0 0 0,1-1 0,-1 1 0,0 0 0,0 0 0,1 0 0,-1 0 0,0 0 0,0 0 0,0 1 0,1-1 0,-1 1 0,0-1 0,1 1 0,-1 0 0,-1 0 0,-17 5 0,-29-8 0,34 0 0,-20 2 0,27 1 0,0 1 0,1 0 0,-1 0 0,1 0 0,-11 6 0,-13 4 0,28-11 0,-1 0 0,0-1 0,0 1 0,0-1 0,1 0 0,-1 0 0,0 0 0,0 0 0,0-1 0,0 1 0,1-1 0,-1 0 0,0 0 0,-4-3 0,6 4 0,-4-2 0,0 1 0,0 0 0,1 0 0,-1 0 0,0 1 0,0 0 0,0 0 0,0 1 0,0-1 0,0 1 0,0 1 0,0-1 0,1 1 0,-9 3 0,-4 4 0,0 1 0,-31 22 0,4-3 0,42-26 0,0 0 0,0 0 0,0 0 0,1 0 0,-1 0 0,1 1 0,0-1 0,0 1 0,0 0 0,0-1 0,-2 9 0,-7 11 0,11-21 0,0-2 0,0 0 0,0 1 0,0-1 0,-1 0 0,1 0 0,0 0 0,0 0 0,0 1 0,0-1 0,0 0 0,0 0 0,0 0 0,0 0 0,0 1 0,0-1 0,0 0 0,-1 0 0,1 0 0,0 0 0,0 0 0,0 1 0,0-1 0,0 0 0,-1 0 0,1 0 0,0 0 0,0 0 0,0 0 0,0 0 0,-1 0 0,1 0 0,0 0 0,0 0 0,0 0 0,-1 0 0,1 0 0,0 0 0,0 0 0,0 0 0,0 0 0,-1 0 0,1 0 0,0 0 0,0 0 0,0 0 0,-1 0 0,1 0 0,0 0 0,0 0 0,0 0 0,-1-1 0,2 2 0,0 0 0,0 0 0,-1 0 0,1 0 0,0 0 0,-1 0 0,1 0 0,-1 0 0,0 0 0,1 0 0,-1 0 0,0 0 0,0 0 0,1 1 0,-1 0 0,1 22 0,-1-17 0,4 66 0,0 22 0,-4-76 0,-1 0 0,-1-1 0,-5 22 0,-6 19 0,3 0 0,-5 108 0,16-134 0,2-1 0,1 1 0,14 53 0,-10-50 0,-4-21 0,-2 0 0,0 0 0,-1 0 0,0 0 0,-1 0 0,-1 1 0,0-1 0,-1 0 0,-1 0 0,0-1 0,-6 16 0,-3 5 0,2 0 0,-9 55 0,16-67 0,1 0 0,1 0 0,2 0 0,0 0 0,5 27 0,-2-11 0,-1-1 0,-4 67 0,-1-68 0,1-1 0,3 0 0,6 45 0,4-33 0,-8-34 0,0 1 0,-1 0 0,2 28 0,-4 4 0,1 31 0,-7-40 0,3-28 0,1 1 0,-1 10 0,6 46 0,-2-43 0,0 36 0,1 232 0,-4-262 0,1-22 0,-1 0 0,2 0 0,0 10 0,10 86 0,2 12 0,15-3 0,-8-32 0,-19-75 0,0 1 0,-1-1 0,1 0 0,-2 8 0,1-8 0,0 1 0,0-1 0,0 1 0,2 6 0,1 4 0,1 32 0,2 10 0,-2-40 0,30 150 0,-24-135 0,0 0 0,29 60 0,-37-89 0,1 1 0,-2-1 0,1 1 0,-1-1 0,1 1 0,-2-1 0,2 11 0,-2 2 0,-3 20 0,0 5 0,4 72 0,-2 73 0,1-183 0,0 1 0,0 0 0,0-1 0,1 1 0,0-1 0,0 1 0,0-1 0,1 1 0,4 9 0,-5-12 0,-1 0 0,1 0 0,0-1 0,-1 1 0,1 0 0,-1 0 0,0 0 0,0 0 0,0 3 0,0-3 0,0 1 0,0 0 0,0-1 0,1 7 0,0-9 0,-1 0 0,1-1 0,-1 1 0,0-1 0,1 1 0,-1-1 0,1 1 0,0-1 0,-1 1 0,1-1 0,-1 0 0,1 1 0,-1-1 0,1 0 0,0 1 0,-1-1 0,1 0 0,0 0 0,-1 0 0,2 1 0,18 2 0,-10-1 0,5 0 0,0 0 0,0-1 0,21-1 0,-3 0 0,55 5 0,26 0 0,-89-6 0,0 0 0,39-8 0,-44 5 0,-1 1 0,36-2 0,-47 5 0,-1 1 0,0-1 0,0 1 0,0 1 0,0-1 0,0 1 0,0 1 0,-1-1 0,1 1 0,-1 0 0,8 5 0,-4-1 0,0 0 0,0 1 0,-1 0 0,14 16 0,-18-20 146,-5-7 41,-5-12-1204,4 13 336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29.748"/>
    </inkml:context>
    <inkml:brush xml:id="br0">
      <inkml:brushProperty name="width" value="0.1" units="cm"/>
      <inkml:brushProperty name="height" value="0.1" units="cm"/>
      <inkml:brushProperty name="color" value="#E71224"/>
    </inkml:brush>
  </inkml:definitions>
  <inkml:trace contextRef="#ctx0" brushRef="#br0">1 72 3712,'3'-7'1042,"-1"3"-683,-1 1 0,1-1 0,-1 1 0,0-1-1,0 1 1,0-1 0,0 0 0,-1-6 0,4-4 2242,-4 13-2470,0 1-1,0-1 1,0 0-1,1 0 0,-1 1 1,0-1-1,0 0 0,1 0 1,-1 1-1,1-1 1,-1 0-1,1 1 0,-1-1 1,1 1-1,0-2 1,3 7 263,9 29 145,-2 0 1,10 48-1,5 76-169,-22-134-299,14 183 71,-15-155-87,-1-17-144,-2-1 0,-7 60 1,7-94 87,-2 10-1187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0.547"/>
    </inkml:context>
    <inkml:brush xml:id="br0">
      <inkml:brushProperty name="width" value="0.1" units="cm"/>
      <inkml:brushProperty name="height" value="0.1" units="cm"/>
      <inkml:brushProperty name="color" value="#E71224"/>
    </inkml:brush>
  </inkml:definitions>
  <inkml:trace contextRef="#ctx0" brushRef="#br0">1 0 24575,'0'0'0,"0"3"0,9 21 0,0-1 0,1 1 0,17 26 0,-21-40 0,1 0 0,0 0 0,1-1 0,0 0 0,0 0 0,1 0 0,0-1 0,0-1 0,11 8 0,-5-8 0,-1 0 0,20 6 0,-24-10 0,1 1 0,-1 0 0,0 1 0,0 0 0,0 1 0,12 9 0,-8-3 0,17 18 0,-27-24 0,1-1 0,-1 1 0,0 0 0,0 1 0,-1-1 0,5 11 0,10 41 0,13 73 0,-22-90 0,-7-34 0,-1 0 0,0 1 0,0-1 0,0 13 0,-2-15 0,0-1 0,1 1 0,-2-1 0,1 0 0,0 0 0,-1 1 0,0-1 0,-4 7 0,-13 19 0,10-17 0,1 0 0,-8 17 0,14-26 0,0 1 0,1 0 0,-1 0 0,1 0 0,0 0 0,1 0 0,-1 0 0,1 0 0,0 0 0,1 9 0,4 20 0,-2-20 0,-1 1 0,0 0 0,-1 15 0,0-29 0,-1-1 0,0 1 0,0 0 0,0-1 0,-1 1 0,1-1 0,0 1 0,0 0 0,0-1 0,0 1 0,0-1 0,-1 1 0,1-1 0,0 1 0,0-1 0,-1 1 0,1-1 0,0 1 0,-1-1 0,1 1 0,-1-1 0,1 0 0,-1 1 0,1-1 0,-1 1 0,0-1 0,0 0 0,0 0 0,0 0 0,0 0 0,1 0 0,-1 0 0,0 0 0,0 0 0,0 0 0,0 0 0,1 0 0,-1-1 0,0 1 0,0 0 0,-1-1 0,-3-2 0,-1-1 0,1 1 0,-8-7 0,11 8 0,-17-14-1365</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3.279"/>
    </inkml:context>
    <inkml:brush xml:id="br0">
      <inkml:brushProperty name="width" value="0.1" units="cm"/>
      <inkml:brushProperty name="height" value="0.1" units="cm"/>
      <inkml:brushProperty name="color" value="#E71224"/>
    </inkml:brush>
  </inkml:definitions>
  <inkml:trace contextRef="#ctx0" brushRef="#br0">50 3 24575,'-38'-3'0,"37"6"0,-2 10 0,0 0 0,1 0 0,1 0 0,0 26 0,8 56 0,-7-93 0,36 214 0,17 0 0,-14-56 0,47 242 0,-85-398 0,5 38 0,-6-39 0,1 1 0,-1-1 0,-1 1 0,1 0 0,-1-1 0,1 1 0,-1-1 0,0 1 0,-2 3 0,0-3-1365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4.221"/>
    </inkml:context>
    <inkml:brush xml:id="br0">
      <inkml:brushProperty name="width" value="0.1" units="cm"/>
      <inkml:brushProperty name="height" value="0.1" units="cm"/>
      <inkml:brushProperty name="color" value="#E71224"/>
    </inkml:brush>
  </inkml:definitions>
  <inkml:trace contextRef="#ctx0" brushRef="#br0">51 155 24575,'-6'-7'0,"0"0"0,1-1 0,0 1 0,0-1 0,0 0 0,1 0 0,-6-17 0,10 23 0,-1 0 0,0 0 0,1 0 0,-1 0 0,1 0 0,-1 0 0,1 0 0,0 0 0,0 0 0,0 0 0,0 0 0,0-1 0,0 1 0,1 0 0,-1 0 0,1 0 0,0 0 0,-1 0 0,1 0 0,0 1 0,0-1 0,0 0 0,0 0 0,1 0 0,-1 1 0,0-1 0,1 1 0,-1-1 0,1 1 0,-1 0 0,1-1 0,0 1 0,0 0 0,-1 0 0,1 0 0,0 0 0,3-1 0,4 0 0,0 0 0,0 0 0,0 0 0,0 1 0,0 0 0,0 1 0,1 0 0,8 2 0,76 14 0,-90-15 0,219 59 0,-3 15 0,-205-70 0,22 8 0,63 23 0,-85-29 0,0 0 0,0 1 0,-1 1 0,17 12 0,-22-12 0,0 0 0,0 1 0,-1 0 0,0 0 0,0 0 0,-1 1 0,-1 0 0,0 1 0,-1 0 0,7 19 0,-4-4 0,-1 0 0,-1 0 0,4 52 0,-9-57 0,-1 0 0,0 0 0,-2 0 0,-1 0 0,0-1 0,-2 1 0,-1-1 0,0 0 0,-15 33 0,9-29 0,0-1 0,-1 0 0,-1-1 0,-1 0 0,-1-1 0,-1-1 0,-35 33 0,-100 71 0,142-118 0,0 0 0,-1-1 0,0-1 0,0 0 0,-1 0 0,1-1 0,-1-1 0,-16 4 0,3-4 0,1-1 0,-1-1 0,-28-2 0,30 0 171,-23 2 0,38 0-415,0 0 0,0 0 0,0 1 0,0 0 1,0 1-1,-11 4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5.094"/>
    </inkml:context>
    <inkml:brush xml:id="br0">
      <inkml:brushProperty name="width" value="0.1" units="cm"/>
      <inkml:brushProperty name="height" value="0.1" units="cm"/>
      <inkml:brushProperty name="color" value="#E71224"/>
    </inkml:brush>
  </inkml:definitions>
  <inkml:trace contextRef="#ctx0" brushRef="#br0">0 48 24575,'4'0'0,"-1"0"0,0-1 0,0 0 0,0 1 0,4-3 0,5 0 0,155-22 0,3 14 0,-138 9 0,20 1 0,0 2 0,0 2 0,0 3 0,98 23 0,-140-27 0,-1 0 0,1-1 0,0 0 0,-1 0 0,1-1 0,-1-1 0,1 0 0,11-2 0,-16 4 0,-7 2 0,-8 4 0,-4-2-263,-25 11 1,32-12-578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6.598"/>
    </inkml:context>
    <inkml:brush xml:id="br0">
      <inkml:brushProperty name="width" value="0.1" units="cm"/>
      <inkml:brushProperty name="height" value="0.1" units="cm"/>
      <inkml:brushProperty name="color" value="#E71224"/>
    </inkml:brush>
  </inkml:definitions>
  <inkml:trace contextRef="#ctx0" brushRef="#br0">1 76 24575,'14'-15'0,"-4"5"0,-1 0 0,16-11 0,-22 19 0,1 0 0,-1 0 0,1 0 0,-1 0 0,1 0 0,0 1 0,-1 0 0,1-1 0,0 2 0,0-1 0,0 0 0,7 0 0,-11 1 0,1 0 0,-1 0 0,1 0 0,-1 0 0,1 0 0,-1 0 0,1 0 0,-1 0 0,1 0 0,-1 0 0,1 0 0,-1 0 0,1 1 0,-1-1 0,1 0 0,-1 0 0,1 0 0,-1 1 0,1-1 0,-1 0 0,0 0 0,1 1 0,-1-1 0,1 0 0,-1 1 0,0-1 0,1 1 0,-1-1 0,0 0 0,0 1 0,1-1 0,-1 1 0,0-1 0,0 1 0,0-1 0,0 1 0,1-1 0,-1 1 0,0-1 0,0 1 0,0-1 0,0 1 0,0-1 0,0 1 0,0 0 0,1 2 0,1-1 0,0 0 0,1 1 0,-1-1 0,0 0 0,5 3 0,2 0 0,0 1 0,0-2 0,0 1 0,1-1 0,0-1 0,0 1 0,0-2 0,0 1 0,0-2 0,1 1 0,-1-1 0,0-1 0,1 0 0,18-2 0,-21 1 0,1 1 0,0 0 0,-1 1 0,1-1 0,-1 2 0,15 3 0,31 9 0,-1-3 0,1-2 0,57 2 0,-104-11 0,-1 2 0,1-1 0,0 1 0,11 4 0,5 2 0,-17-6 0,0 0 0,0-1 0,-1 0 0,11 0 0,-14-1 0,1 0 0,-1 0 0,0-1 0,0 1 0,1-1 0,-1 1 0,0-1 0,0 0 0,0 0 0,0 0 0,0 0 0,0 0 0,0-1 0,0 1 0,2-3 0,-4 4 0,1 0 0,0 0 0,-1 0 0,1 0 0,-1 0 0,1 0 0,0 0 0,-1 0 0,1 0 0,-1 0 0,1 0 0,-1 0 0,1 0 0,0 1 0,-1-1 0,1 0 0,-1 0 0,1 1 0,-1-1 0,1 0 0,-1 1 0,0-1 0,1 0 0,-1 1 0,1-1 0,-1 1 0,0-1 0,1 1 0,0 0 0,0 0 0,50 59-1365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17:31:38.158"/>
    </inkml:context>
    <inkml:brush xml:id="br0">
      <inkml:brushProperty name="width" value="0.1" units="cm"/>
      <inkml:brushProperty name="height" value="0.1" units="cm"/>
      <inkml:brushProperty name="color" value="#E71224"/>
    </inkml:brush>
  </inkml:definitions>
  <inkml:trace contextRef="#ctx0" brushRef="#br0">44 432 24575,'-4'-9'0,"1"4"0,-4-11 0,1 0 0,1 0 0,0 0 0,1-1 0,1 1 0,0-1 0,1 0 0,1 0 0,1 0 0,0 0 0,2 0 0,-1 0 0,2 0 0,0 0 0,2 1 0,9-26 0,-11 34 0,1 2 0,0-1 0,0 0 0,1 1 0,0 0 0,0 0 0,0 0 0,1 1 0,0-1 0,0 1 0,1 1 0,-1-1 0,1 1 0,0 1 0,0-1 0,15-5 0,-14 7 0,0-1 0,1 1 0,-1 0 0,1 1 0,0 0 0,0 0 0,-1 1 0,1 0 0,0 0 0,0 1 0,0 0 0,-1 1 0,1 0 0,15 6 0,-12-2 0,-1 0 0,1 1 0,-1 0 0,20 18 0,34 41 0,-47-48 0,-2 1 0,0 0 0,-2 1 0,15 26 0,-27-42 0,0 1 0,-1-1 0,0 0 0,1 1 0,-1-1 0,-1 1 0,1 0 0,-1-1 0,0 1 0,0 0 0,0-1 0,-1 1 0,1-1 0,-1 1 0,0-1 0,-1 1 0,1-1 0,-4 8 0,-3 5 0,-2 0 0,0-1 0,-16 20 0,5-7 0,-8 16 0,2 2 0,2 0 0,-24 68 0,23-43 0,-27 133 0,47-173 0,3-1 0,0 1 0,2 0 0,1 0 0,2 0 0,1 0 0,2 0 0,10 41 0,-13-65 0,1-1 0,-1 1 0,1-1 0,0 1 0,1-1 0,0 0 0,0 0 0,10 12 0,-13-19 0,-1 1 0,1-1 0,-1 1 0,1-1 0,-1 1 0,1-1 0,-1 1 0,1-1 0,-1 1 0,1-1 0,0 0 0,-1 0 0,1 1 0,0-1 0,-1 0 0,1 0 0,0 0 0,-1 1 0,1-1 0,0 0 0,1 0 0,-2-1 0,1 1 0,-1 0 0,1-1 0,-1 1 0,1 0 0,-1-1 0,1 1 0,-1 0 0,0-1 0,1 1 0,-1-1 0,1 1 0,-1-1 0,0 1 0,0-1 0,1 0 0,-1 1 0,0-1 0,1 0 0,0-4 0,0 0 0,-1 0 0,1 0 0,-1-7 0,0 5 0,1 0 0,-1 0 0,1 0 0,1 0 0,3-14 0,-4 18 0,1 0 0,-1-1 0,1 1 0,0 0 0,0 0 0,0 0 0,0 0 0,1 1 0,-1-1 0,1 1 0,0-1 0,0 1 0,5-4 0,1 2 0,-1-1 0,0 2 0,1-1 0,0 1 0,0 1 0,0-1 0,0 2 0,0-1 0,0 1 0,0 0 0,1 1 0,-1 0 0,13 2 0,-6 1 0,0 0 0,-1 1 0,1 1 0,-1 1 0,1 0 0,24 14 0,15 9 0,59 37 0,-103-57 0,-9-5 0,-7-4 0,-42-17-1365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0.068"/>
    </inkml:context>
    <inkml:brush xml:id="br0">
      <inkml:brushProperty name="width" value="0.1" units="cm"/>
      <inkml:brushProperty name="height" value="0.1" units="cm"/>
      <inkml:brushProperty name="color" value="#E71224"/>
    </inkml:brush>
  </inkml:definitions>
  <inkml:trace contextRef="#ctx0" brushRef="#br0">52 409 3808,'-7'-48'1227,"3"28"-742,-29-112 3483,29 101-2329,1 0 0,2-57 0,2 85-1571,-1 0 0,0-1 0,1 1 0,-1 0 0,1 0 0,0 0 0,0 0 0,0 0 0,4-5 0,-4 6-49,0 0 1,1 1-1,-1-1 0,1 1 1,0-1-1,-1 1 0,1 0 0,0 0 1,0 0-1,0 0 0,0 0 0,0 0 1,0 0-1,0 1 0,0-1 1,4 0-1,3 0-4,0 0 0,0 1-1,0 0 1,0 0 0,1 1 0,-1 0 0,15 4 0,62 24 81,-59-18-55,67 28-52,-84-34 5,0 0 0,-1 1 0,0 1 0,0-1 0,0 2 0,15 15 0,-21-19 16,0 0 1,0 0 0,-1 0-1,1 1 1,-1-1 0,2 8-1,-3-10-1,0 0 0,0 0-1,-1 1 1,1-1 0,-1 0-1,0 1 1,0-1 0,0 0-1,0 1 1,0-1 0,0 1-1,-1-1 1,1 0 0,-1 0-1,-1 4 1,1-3 8,-1 0 1,0-1 0,0 1-1,0 0 1,-1-1 0,1 0-1,0 1 1,-1-1 0,0 0-1,-4 2 1,-31 16 50,27-15-63,-40 18-103,-14 6-838,25-4-2521,16-4 1068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0.507"/>
    </inkml:context>
    <inkml:brush xml:id="br0">
      <inkml:brushProperty name="width" value="0.1" units="cm"/>
      <inkml:brushProperty name="height" value="0.1" units="cm"/>
      <inkml:brushProperty name="color" value="#E71224"/>
    </inkml:brush>
  </inkml:definitions>
  <inkml:trace contextRef="#ctx0" brushRef="#br0">51 0 5216,'-4'20'1696,"4"-20"-1662,0 0-1,0 1 1,0-1 0,0 0 0,0 1-1,-1-1 1,1 0 0,0 0 0,0 1-1,0-1 1,0 0 0,0 0 0,0 1-1,0-1 1,-1 0 0,1 0 0,0 0-1,0 1 1,0-1 0,0 0 0,-1 0-1,1 0 1,0 1 0,0-1 0,-1 0-1,1 0 1,0 0 0,0 0 0,0 0-1,-1 0 1,1 1 0,0-1 0,-1 0-1,1 0 1,-3 2 1190,3 5-591,-1 0 0,0 0 0,0 0 0,-1-1-1,-2 8 1,-2 20 307,5-28-840,0 0 1,0 0-1,0 0 0,0-1 0,-4 9 1,-7 16 427,12-30-524,0 0 0,-1 0 1,1 0-1,0 0 1,0 0-1,0 0 1,0 0-1,0 0 0,0 0 1,0 0-1,0 1 1,0-1-1,0 0 1,0 0-1,0 0 0,0 0 1,0 0-1,0 0 1,0 0-1,0 0 1,0 0-1,0 0 0,0 0 1,0 0-1,0 0 1,0 1-1,0-1 1,1 0-1,-1 0 0,0 0 1,0 0-1,0 0 1,0 0-1,0 0 1,0 0-1,0 0 0,0 0 1,0 0-1,0 0 1,0 0-1,0 0 1,0 0-1,0 0 0,0 0 1,0 0-1,1 0 1,-1 0-1,0 0 1,0 0-1,6 1 138,11-3 92,-14 2-111,6-2 73,1 0 0,-1 0 0,18-8 0,10-2 145,-14 7-238,41-3 0,-39 6-113,39-8 0,-56 8-604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0.737"/>
    </inkml:context>
    <inkml:brush xml:id="br0">
      <inkml:brushProperty name="width" value="0.1" units="cm"/>
      <inkml:brushProperty name="height" value="0.1" units="cm"/>
      <inkml:brushProperty name="color" value="#E71224"/>
    </inkml:brush>
  </inkml:definitions>
  <inkml:trace contextRef="#ctx0" brushRef="#br0">69 61 5312,'-4'-4'462,"1"3"-87,1-1 0,0 0-1,0 1 1,0-1 0,1 0-1,-1 0 1,0 0 0,1 0-1,-1 0 1,1-1 0,0 1-1,-2-5 1,-14-19 3561,17 26-3912,0 0 0,0 0 0,0 1 0,0-1 0,0 0 0,0 0 0,0 1 0,0-1 0,0 0 0,0 0 0,0 0 0,-1 1 0,1-1 0,0 0 0,0 0 0,0 0 0,0 0 0,0 1 0,-1-1 0,1 0 0,0 0 0,0 0 0,0 0 0,-1 0 0,1 0 0,0 1 0,0-1 0,0 0 0,-1 0 0,1 0 0,0 0 0,0 0 0,-1 0 0,1 0 0,0 0 0,0 0 0,-1 0-1,1 0 1,0 0 0,0 0 0,0 0 0,-1 0 0,1 0 0,0-1 0,0 1 0,0 0 0,-1 0 0,1 0 0,0 0 0,0 0 0,0 0 0,-1-1 0,1 1 0,0 0 0,0 0 0,0 0 0,0 0 0,0-1 0,-1 1 0,1 0 0,0 0 0,0-1 0,0 1 0,0 0 0,0 0 0,0 0 0,0-1 0,-4 21 542,4 111 570,-3-6-1114,-1 34-311,2-113-921,5-7 325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6.003"/>
    </inkml:context>
    <inkml:brush xml:id="br0">
      <inkml:brushProperty name="width" value="0.1" units="cm"/>
      <inkml:brushProperty name="height" value="0.1" units="cm"/>
      <inkml:brushProperty name="color" value="#FFC114"/>
    </inkml:brush>
  </inkml:definitions>
  <inkml:trace contextRef="#ctx0" brushRef="#br0">725 110 1984,'3'-6'629,"0"-1"0,0 0-1,0 0 1,1-9 0,-2 7 1080,1 1 0,5-13-1,-7 19-1330,1-1-1,-1 1 1,1-1-1,-1 1 1,1 0-1,0-1 0,0 1 1,0 0-1,1 0 1,-1 1-1,4-4 1,-6 5-363,0 0 1,0 0-1,0 0 1,0 0 0,0 0-1,0 0 1,0 0 0,0 0-1,0 0 1,0 0 0,1 0-1,-1 0 1,0 0-1,0 0 1,0 0 0,0 0-1,0 0 1,0 0 0,0 1-1,0-1 1,0 0 0,0 0-1,0 0 1,0 0-1,0 0 1,0 0 0,0 0-1,0 0 1,0 0 0,0 0-1,1 0 1,-1 0 0,0 0-1,0 0 1,0 0-1,0 0 1,0 0 0,0 0-1,0 0 1,0 1 0,0-1-1,0 0 1,0 0 0,0 0-1,0 0 1,0 0-1,0 0 1,0 0 0,0 0-1,0 0 1,0 0 0,0 0-1,0 0 1,0 0 0,0 0-1,-1 0 1,1 1-1,-1 7 482,-5 13-39,4-15-374,-3 11 74,-1 0 1,-10 20 0,-1-6 83,-43 56 0,-35 27 338,72-87-455,-60 67 243,-57 66 16,-156 237-1557,290-389 619,1 1 1,-1 0 0,-5 15 0,9-3-423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6.376"/>
    </inkml:context>
    <inkml:brush xml:id="br0">
      <inkml:brushProperty name="width" value="0.1" units="cm"/>
      <inkml:brushProperty name="height" value="0.1" units="cm"/>
      <inkml:brushProperty name="color" value="#FFC114"/>
    </inkml:brush>
  </inkml:definitions>
  <inkml:trace contextRef="#ctx0" brushRef="#br0">6 36 4064,'-5'-21'9237,"34"17"-7568,6-1-98,-26 3-1297,1 1-1,0 0 1,0 0-1,19 1 1,-12 2-90,-1 1 0,0 0 1,1 1-1,-2 1 0,1 1 0,0 0 0,-1 1 1,0 0-1,-1 1 0,17 12 0,1 6-33,-2 1-1,35 39 1,47 68 22,-39-46-227,-62-75-84,15 16-680,-2 2 0,26 42 0,-26-34-297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6.855"/>
    </inkml:context>
    <inkml:brush xml:id="br0">
      <inkml:brushProperty name="width" value="0.1" units="cm"/>
      <inkml:brushProperty name="height" value="0.1" units="cm"/>
      <inkml:brushProperty name="color" value="#FFC114"/>
    </inkml:brush>
  </inkml:definitions>
  <inkml:trace contextRef="#ctx0" brushRef="#br0">317 55 416,'-16'7'112,"16"-7"-111,0 0 0,0 0-1,0 0 1,0 1 0,0-1 0,0 0-1,0 0 1,0 0 0,-1 0 0,1 0-1,0 0 1,0 0 0,0 0 0,0 0-1,0 0 1,0 0 0,-1 0 0,1 0-1,0 0 1,0 0 0,0 0 0,0 0 0,0 0-1,0 0 1,-1 0 0,1 0 0,0 0-1,0 0 1,0 0 0,0-1 0,0 1-1,0 0 1,0 0 0,0 0 0,-1 0-1,1 0 1,0 0 0,0 0 0,0 0-1,0 0 1,0-1 0,0 1 0,0 0 0,0 0-1,0 0 1,0 0 0,0 0 0,0 0-1,0 0 1,0-1 0,0 1 0,0 0-1,0 0 1,0 0 0,0 0 0,0 0-1,0 0 1,0-1 0,0 1 0,0 0-1,0 0 1,0 0 0,-2-6-57,-4-15 2123,6 5 3202,1 2-2617,-1 14-2637,0 0 1,0 0-1,0 0 0,0 0 0,0 0 0,0 0 0,0 0 0,0 0 0,0 0 0,0 0 0,0 0 0,0 0 0,0 0 0,0 0 0,0 0 0,0 0 0,0 0 0,0 0 0,0 0 0,0 0 0,0 0 0,0-1 135,0 1-135,0 0 0,0 0 0,0 0 0,0 0 0,0 0 0,0 0 0,0 0 0,0 0 0,0 0 0,0 0 0,-1 0 0,1 0 0,0 0 0,0 0 0,0 0 0,0 0 0,0 0 1,0 0-1,0 0 0,0 0 0,0 0 0,0 0 0,0 0 0,0 0 0,0 0 0,0 0 0,0 0 0,0 0 90,-1 0-90,-2 9 577,-7 19 1443,-27 52-1,20-46-1164,-16 36 75,-88 169-584,84-180-1385,7-4 288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7.170"/>
    </inkml:context>
    <inkml:brush xml:id="br0">
      <inkml:brushProperty name="width" value="0.1" units="cm"/>
      <inkml:brushProperty name="height" value="0.1" units="cm"/>
      <inkml:brushProperty name="color" value="#FFC114"/>
    </inkml:brush>
  </inkml:definitions>
  <inkml:trace contextRef="#ctx0" brushRef="#br0">10 111 6144,'4'-30'1978,"-3"29"-1918,-1 0 0,0 1 0,0-1 0,0 0 0,0 0 0,0 0 0,0 0 0,0 0-1,-1 0 1,1 0 0,0 0 0,-1-1 0,-9-32 783,9 33-570,1-1 0,-1 1 0,1-1 0,0 1 0,-1-1 1,1 0-1,0 1 0,0-1 0,0 0 0,0 1 0,0-1 1,1 0-1,-1 1 0,1-3 0,-1 3-167,1 1 1,-1-1-1,1 1 0,-1-1 0,1 1 0,-1-1 1,1 1-1,-1-1 0,1 1 0,0-1 1,-1 1-1,1 0 0,0 0 0,-1-1 1,1 1-1,0 0 0,-1 0 0,1 0 1,0-1-1,-1 1 0,1 0 0,0 0 1,0 0-1,-1 0 0,1 0 0,0 1 1,-1-1-1,2 0 0,6 2 416,0 0-1,0 0 1,0 1-1,-1 0 0,15 7 1,33 26 348,-19-12-522,27 14-643,1-3-1,126 48 1,-126-59-1390,-3 1 490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8.040"/>
    </inkml:context>
    <inkml:brush xml:id="br0">
      <inkml:brushProperty name="width" value="0.1" units="cm"/>
      <inkml:brushProperty name="height" value="0.1" units="cm"/>
      <inkml:brushProperty name="color" value="#FFC114"/>
    </inkml:brush>
  </inkml:definitions>
  <inkml:trace contextRef="#ctx0" brushRef="#br0">471 29 416,'-19'-20'160,"0"11"-128,6 14 3936,3 7-2176,-18 17 1248,6 4-1792,-20 24 416,6 1-960,-15 7 576,10 2-736,-15-3 288,15-2-480,-10 4-320,10-10-64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8.310"/>
    </inkml:context>
    <inkml:brush xml:id="br0">
      <inkml:brushProperty name="width" value="0.1" units="cm"/>
      <inkml:brushProperty name="height" value="0.1" units="cm"/>
      <inkml:brushProperty name="color" value="#FFC114"/>
    </inkml:brush>
  </inkml:definitions>
  <inkml:trace contextRef="#ctx0" brushRef="#br0">32 50 416,'-29'-26'160,"26"14"1920,6 12-1152,3-8 2112,7 4-1728,6 4 1600,3 4-1664,10 8 928,6 8-1280,3 17 799,5 9-991,-4 7-352,-1 0-224,2 0-640,-7 1 288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0.328"/>
    </inkml:context>
    <inkml:brush xml:id="br0">
      <inkml:brushProperty name="width" value="0.1" units="cm"/>
      <inkml:brushProperty name="height" value="0.1" units="cm"/>
      <inkml:brushProperty name="color" value="#FFC114"/>
    </inkml:brush>
  </inkml:definitions>
  <inkml:trace contextRef="#ctx0" brushRef="#br0">466 45 8544,'-14'-44'3872,"1"68"-3360,-1-4 864,1 9-864,-25 24 416,6 5-544,-28 20-65,9-1-191,-14 1-224,11-11 33,-6-2-545,9-4 352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0.553"/>
    </inkml:context>
    <inkml:brush xml:id="br0">
      <inkml:brushProperty name="width" value="0.1" units="cm"/>
      <inkml:brushProperty name="height" value="0.1" units="cm"/>
      <inkml:brushProperty name="color" value="#FFC114"/>
    </inkml:brush>
  </inkml:definitions>
  <inkml:trace contextRef="#ctx0" brushRef="#br0">19 94 8736,'-8'-68'3936,"-3"42"-1760,22 38-1536,-3 22 160,6 2-481,10 22 481,3 3-416,19 9 160,0-5-320,13 10-416,-2-11 96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1.107"/>
    </inkml:context>
    <inkml:brush xml:id="br0">
      <inkml:brushProperty name="width" value="0.1" units="cm"/>
      <inkml:brushProperty name="height" value="0.1" units="cm"/>
      <inkml:brushProperty name="color" value="#FFC114"/>
    </inkml:brush>
  </inkml:definitions>
  <inkml:trace contextRef="#ctx0" brushRef="#br0">711 58 8384,'0'-25'3808,"-24"1"-3328,16 15 1248,3 9-1056,-9 4 1631,11 8-1311,-21 34 224,0 6-704,-22 39-320,0 2-128,-27 27-1056,-1-10 544,-18 13-320,4-12 448,10-16-96,13-22 256,19-15-2655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1.817"/>
    </inkml:context>
    <inkml:brush xml:id="br0">
      <inkml:brushProperty name="width" value="0.1" units="cm"/>
      <inkml:brushProperty name="height" value="0.1" units="cm"/>
      <inkml:brushProperty name="color" value="#E71224"/>
    </inkml:brush>
  </inkml:definitions>
  <inkml:trace contextRef="#ctx0" brushRef="#br0">55 69 2400,'-1'0'46,"0"0"0,0-1 0,1 1 0,-1 0 0,1-1 0,-1 1 0,0 0 0,1-1 0,-1 1 0,1-1 0,-1 1 0,1-1 0,-1 1 0,1-1 0,-1 0 0,1 1 0,0-1 0,-1 1 0,1-1 0,0 0 0,-1 0 0,1 1 0,0-1 0,0 0 0,0 1 0,0-2 0,-2-1 259,-14-24 4722,6 12-2929,10 15-2017,0-1 0,-1 1 0,1-1 0,0 1 0,0-1 0,-1 1 0,1-1 0,0 1 0,-1-1 0,1 1 0,-1 0 0,1-1 0,-1 1 0,1 0 0,0-1 0,-1 1 0,1 0 0,-2-1 0,0 0 198,2 1-257,0 0 0,0 0 0,0 0 0,-1 0 0,1 0 0,0 0 0,0 0 0,0 0 0,0 0 0,0 0 0,-1 0 0,1 0 0,0 0 0,0 0-1,0 0 1,0 1 0,0-1 0,-1 0 0,1 0 0,0 0 0,0 0 0,0 0 0,0 0 0,0 0 0,0 0 0,0 0 0,0 1 0,-1-1 0,1 0 0,0 0 0,0 0 0,0 0 0,0 0-1,0 1 1,0-1 0,0 0 0,0 0 0,0 0 0,0 0 0,0 1 0,-1 4 177,2 18 264,9 43 1,-3-24-127,1 9-71,15 139 721,-23-2-982,0-141-1290,0-17-5861,0-16 3162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1.331"/>
    </inkml:context>
    <inkml:brush xml:id="br0">
      <inkml:brushProperty name="width" value="0.1" units="cm"/>
      <inkml:brushProperty name="height" value="0.1" units="cm"/>
      <inkml:brushProperty name="color" value="#FFC114"/>
    </inkml:brush>
  </inkml:definitions>
  <inkml:trace contextRef="#ctx0" brushRef="#br0">65 53 13536,'-65'-53'6943,"75"57"-5727,9 9-832,17 3-160,10 9-128,14 11-384,4-2 160,11 7-800,-2 0 512,6 8-2496,-11-1 1632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3.769"/>
    </inkml:context>
    <inkml:brush xml:id="br0">
      <inkml:brushProperty name="width" value="0.1" units="cm"/>
      <inkml:brushProperty name="height" value="0.1" units="cm"/>
      <inkml:brushProperty name="color" value="#FFC114"/>
    </inkml:brush>
  </inkml:definitions>
  <inkml:trace contextRef="#ctx0" brushRef="#br0">857 1 11456,'-46'5'5215,"5"30"-4543,9 11 1248,8 4-1184,-36 61-160,1 6-352,-25 43-608,11-5 192,-19 19-1600,22-22 992,-13-18-2335,18-28 1759,-8-19-1248,18-17 1504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3.993"/>
    </inkml:context>
    <inkml:brush xml:id="br0">
      <inkml:brushProperty name="width" value="0.1" units="cm"/>
      <inkml:brushProperty name="height" value="0.1" units="cm"/>
      <inkml:brushProperty name="color" value="#FFC114"/>
    </inkml:brush>
  </inkml:definitions>
  <inkml:trace contextRef="#ctx0" brushRef="#br0">33 87 11040,'-24'-29'5024,"16"-20"-4385,21 40 1793,11 14-1472,26 16 96,6 2-640,22 27-352,-5 8-64,19 10-160,0 7 96,11 19-1504,-11 13 832,-23 4-2143,-14-6 1631,-9-6-6752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5.257"/>
    </inkml:context>
    <inkml:brush xml:id="br0">
      <inkml:brushProperty name="width" value="0.1" units="cm"/>
      <inkml:brushProperty name="height" value="0.1" units="cm"/>
      <inkml:brushProperty name="color" value="#FFC114"/>
    </inkml:brush>
  </inkml:definitions>
  <inkml:trace contextRef="#ctx0" brushRef="#br0">830 0 8224,'-84'74'3712,"-26"-8"-3200,42-25 672,11 3-736,-38 31-32,6 2-256,-11 13-1600,16-8 768,1-12-1472,23-12 1216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5.486"/>
    </inkml:context>
    <inkml:brush xml:id="br0">
      <inkml:brushProperty name="width" value="0.1" units="cm"/>
      <inkml:brushProperty name="height" value="0.1" units="cm"/>
      <inkml:brushProperty name="color" value="#FFC114"/>
    </inkml:brush>
  </inkml:definitions>
  <inkml:trace contextRef="#ctx0" brushRef="#br0">0 123 5408,'14'-36'2432,"-4"-10"-2112,-6 31 1952,6 6-1312,9-3 1024,3 7-1152,10 14 1376,9 8-1249,20 24 673,-1 3-960,8 26-224,-3 3-288,0 26-1472,-6 0 736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1.637"/>
    </inkml:context>
    <inkml:brush xml:id="br0">
      <inkml:brushProperty name="width" value="0.1" units="cm"/>
      <inkml:brushProperty name="height" value="0.1" units="cm"/>
      <inkml:brushProperty name="color" value="#66CC00"/>
    </inkml:brush>
  </inkml:definitions>
  <inkml:trace contextRef="#ctx0" brushRef="#br0">427 228 6720,'-7'2'622,"-8"1"474,14-3-1066,1 0 0,0 1 1,0-1-1,0 0 0,-1 0 0,1 0 1,0 0-1,0 0 0,-1 0 0,1 0 1,0 0-1,0 0 0,0 0 0,-1-1 1,1 1-1,0 0 0,0 0 0,0 0 1,-1 0-1,1 0 0,0 0 0,0 0 1,0-1-1,-1 1 0,1 0 0,0 0 0,0 0 1,0 0-1,0 0 0,0-1 0,0 1 1,-1 0-1,1 0 0,0 0 0,0-1 1,0 1-1,0 0 0,0 0 0,0 0 1,0-1-1,0 1 0,0 0 0,-2-4 380,2 4-367,0 0 0,0 0-1,0 0 1,0-1 0,-1 1 0,1 0-1,0 0 1,0 0 0,0 0-1,0-1 1,0 1 0,0 0-1,0 0 1,0 0 0,0 0-1,0-1 1,0 1 0,0 0-1,0 0 1,0 0 0,0-1-1,0 1 1,0 0 0,0 0 0,0 0-1,0-1 1,0 1 0,0 0-1,0 0 1,0 0 0,1-2 208,0 0 1,-1 1-1,1-1 1,-1 0-1,0 0 1,1 1-1,-1-1 1,0 0-1,0-2 1,2-11 737,2 0-370,0 0 0,-1-1 0,1-20 0,-1 6-13,-2 26-525,-1-1 0,1 1 0,-1-1 0,0 1 0,0-1 0,-1 1 0,0-6 0,0 8-50,1 1 0,-1-1 0,0 0 0,0 1 0,1-1 0,-1 1 0,0 0 0,0-1 0,0 1 0,-1 0 0,1-1 0,0 1 0,0 0 0,-1 0 0,1 0 0,0 0 0,-1 0 0,1 0 0,-1 1 0,0-1 0,1 0 0,-1 1 0,-2-1 0,-3 0 71,0 0 0,0 0 0,-1 1 1,1 0-1,0 0 0,0 1 0,0 0 0,0 0 0,0 0 0,0 1 0,-12 5 0,2 0 203,0 1-1,0 1 0,-20 14 1,11-6-153,1 2 0,-36 36-1,49-42-179,0 0-1,1 0 1,1 1-1,0 0 1,1 1-1,-9 19 1,17-31 27,-1 0 1,1 1 0,0-1-1,0 0 1,0 0-1,1 1 1,-1-1 0,1 1-1,0-1 1,-1 0 0,2 1-1,-1-1 1,0 1-1,1-1 1,-1 0 0,1 1-1,1 3 1,0-5 0,-1 1 0,1 0 0,0-1 0,-1 1 0,1-1 0,1 0 0,-1 0 1,0 0-1,0 0 0,1 0 0,-1 0 0,1 0 0,-1-1 0,1 1 0,0-1 0,0 0 0,0 0 0,0 0 0,3 1 0,6 0 0,-1 0 0,0-1-1,1 0 1,-1-1-1,0 0 1,1 0 0,-1-2-1,1 1 1,13-5-1,-7 1-11,-1 0-1,-1-2 0,1 0 1,-1 0-1,19-13 0,-29 16-27,0 0 0,-1 0 0,0-1 0,0 1 0,0-1 0,-1 0 0,8-11 0,-12 16 43,1-1 0,-1 0 0,1 1 0,-1-1 0,0 0 0,1 1-1,-1-1 1,0 0 0,1 0 0,-1 1 0,0-1 0,0 0 0,0 0 0,0 0-1,1 0 1,-1 1 0,0-1 0,0 0 0,-1 0 0,1 0 0,0 1-1,0-1 1,0 0 0,0 0 0,-1 1 0,1-1 0,0 0 0,-1 0 0,1 1-1,-1-1 1,1 0 0,-1 1 0,1-1 0,-1 0 0,1 1 0,-1-1 0,0 1-1,0-1 1,-1 0 16,1 0 0,-1 0-1,1 0 1,0 0 0,-1 1-1,1-1 1,-1 0 0,0 1-1,1 0 1,-1-1-1,1 1 1,-1 0 0,0 0-1,1 0 1,-1 0 0,0 0-1,1 0 1,-1 0 0,0 1-1,-2 0 1,-3 1 42,0 0-1,0 1 1,-8 4 0,8-3-56,-2 1 44,1 0-1,-1 1 0,1 0 1,0 0-1,-8 10 1,-19 14-238,34-29 177,-1 0-1,0 0 1,1 0 0,-1 0 0,0-1 0,0 1 0,1 0 0,-1-1 0,0 1-1,-3 0 1,5-1-21,-1 0 0,0 0 0,1 0 0,-1 1 0,1-1 0,-1 0 0,1 0 0,-1 1 1,1-1-1,-1 0 0,1 1 0,-1-1 0,1 1 0,-1-1 0,1 1 0,-1-1 3,1 1 1,0-1-1,0 0 1,0 0-1,0 0 1,0 0-1,0 1 1,0-1-1,0 0 1,0 0-1,0 0 1,0 0-1,0 1 1,0-1-1,0 0 1,0 0-1,0 0 1,0 0-1,0 1 1,0-1-1,0 0 1,0 0-1,0 0 1,0 0-1,0 0 1,0 1-1,0-1 1,0 0-1,0 0 1,1 0-1,-1 0 1,0 0-1,0 1 1,0-1-1,0 0 1,0 0-1,0 0 1,1 0-1,-1 0 1,0 0-1,0 0 1,0 0-1,0 0 1,1 0-1,-1 1 1,0-1-1,0 0 1,0 0-1,0 0 1,1 0-1,8 2-370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2.938"/>
    </inkml:context>
    <inkml:brush xml:id="br0">
      <inkml:brushProperty name="width" value="0.1" units="cm"/>
      <inkml:brushProperty name="height" value="0.1" units="cm"/>
      <inkml:brushProperty name="color" value="#66CC00"/>
    </inkml:brush>
  </inkml:definitions>
  <inkml:trace contextRef="#ctx0" brushRef="#br0">71 112 8320,'0'1'102,"0"0"0,-1-1 0,1 1-1,-1-1 1,1 1 0,0 0 0,-1-1 0,0 1 0,1-1 0,-1 1 0,1-1 0,-1 0 0,0 1 0,1-1 0,-1 0 0,0 1 0,1-1 0,-1 0 0,0 0 0,1 0-1,-1 1 1,0-1 0,0 0 0,1 0 0,-1 0 0,0 0 0,0 0 0,1 0 0,-1-1 0,0 1 0,1 0 0,-1 0 0,0 0 0,0-1 0,0 1 0,-6-3 317,1 1 0,-13-8 1,11 6 1132,8 4-1468,-1 0 0,1-1 1,-1 1-1,1 0 1,-1-1-1,1 1 1,0-1-1,-1 1 1,1 0-1,-1-1 1,1 1-1,0-1 1,0 1-1,-1-1 1,1 1-1,0-1 0,0 1 1,-1-1-1,1 0 1,0 1-1,0-1 1,0 1-1,0-1 1,0 0-1,0 0 1,3-16-825,0 5-242,8-2 854,-5 8 267,-1 0 0,1 0-1,0 1 1,1 0 0,12-8-1,-18 12-44,0 1 0,-1-1 0,1 1 1,0 0-1,-1 0 0,1-1 0,0 1 0,0 0 0,-1 0 0,1 0 0,0 0 0,0 0 0,0 0 0,-1 0 0,1 0 1,0 0-1,0 0 0,-1 0 0,1 1 0,0-1 0,0 0 0,0 1 0,1 0 65,-1 0 0,0 0 0,0 0 0,0 0 0,0 0 0,1 0 0,-2 1 0,1-1 0,0 0 0,1 3 0,1 3 221,0 0 0,-1 0 0,0 0 0,2 9 0,35 240 938,-38-249-1313,-1-6-10,1 0 0,-1 0 0,0 0 0,0 0 1,0 0-1,0 0 0,1 0 0,-1 0 1,0 0-1,-1 0 0,1 0 0,0 0 0,0 0 1,0 0-1,-1 0 0,1 0 0,0 0 1,-1 0-1,0 2 0,1-3-1,-1 0-1,1 0 1,0 0 0,0 1-1,0-1 1,-1 0 0,1 0-1,0 0 1,0 0 0,-1 0-1,1 1 1,0-1 0,0 0-1,-1 0 1,1 0 0,0 0 0,0 0-1,-1 0 1,1 0 0,0 0-1,-1 0 1,1 0 0,0 0-1,0 0 1,-1 0 0,1 0-1,0 0 1,0-1 0,-1 1-1,1 0 1,0 0 0,0 0-1,-1 0 1,-7-7-191,7 5 124,-3-2 1,-1-1 1,2 0 0,-1 0 0,0 0-1,1 0 1,0-1 0,0 0 0,1 1-1,-3-9 1,-2-3 16,0 1 96,1-1 1,1 0 0,0 0 0,1 0 0,1-1-1,0 1 1,2-1 0,0 0 0,1 1-1,0-1 1,4-18 0,-4 34-36,1 0 0,-1-1-1,1 1 1,-1 0 0,1 0 0,0-1 0,0 1 0,0 0-1,0 0 1,1 0 0,-1 0 0,3-2 0,-4 3 3,1 1-1,-1 0 1,1-1 0,-1 1 0,0 0-1,1 0 1,-1 0 0,1-1 0,-1 1-1,1 0 1,-1 0 0,1 0 0,-1 0-1,1 0 1,-1 0 0,1 0 0,-1 0-1,1 0 1,-1 0 0,1 0 0,-1 0 0,1 0-1,0 1 1,0-1 13,1 1 0,-1 0 0,0 0 0,0 0 0,1 0 0,-1 0 0,0 0 0,0 1-1,0-1 1,0 0 0,1 2 0,12 21 147,-1 1 1,14 38-1,7 14-261,17 22 28,-46-92 90,-2-6 32,-2-3-51,-1 1-1,0 0 1,0 0 0,0 0-1,0-1 1,0 1-1,0 0 1,0 0-1,0 0 1,0-1 0,0 1-1,-1 0 1,0-2-1,-9-36-166,-3 0 0,-1 1 0,-35-67 0,48 103 41,0 1-1,0-1 1,0 1 0,1-1-1,-1 0 1,0 1-1,1-1 1,-1 0 0,1 0-1,-1 0 1,1 1-1,0-1 1,0 0 0,0 0-1,0 0 1,0 1-1,0-3 1,7-6-1108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3.916"/>
    </inkml:context>
    <inkml:brush xml:id="br0">
      <inkml:brushProperty name="width" value="0.1" units="cm"/>
      <inkml:brushProperty name="height" value="0.1" units="cm"/>
      <inkml:brushProperty name="color" value="#66CC00"/>
    </inkml:brush>
  </inkml:definitions>
  <inkml:trace contextRef="#ctx0" brushRef="#br0">27 73 11808,'-3'-1'689,"0"0"0,0 0 0,1 0 0,-1 0 0,0 0 1,1-1-1,-1 1 0,-2-3 0,23 14 2130,-12-7-2977,-1-1 0,1 0 0,-1 0 0,1 0-1,0-1 1,10 2 0,-9-3-61,-1-1-1,1 0 1,0 0 0,-1 0-1,1-1 1,-1 0 0,1-1-1,-1 1 1,0-1 0,0 0-1,0 0 1,-1-1 0,1 0 0,-1 0-1,7-6 1,-12 9 251,0 1-1,1 0 1,-1 0 0,0 0 0,0 0 0,0-1-1,0 1 1,1 0 0,-1 0 0,0 0 0,0-1-1,0 1 1,0 0 0,0 0 0,0-1-1,0 1 1,0 0 0,0 0 0,0-1 0,0 1-1,0 0 1,0 0 0,0 0 0,0-1 0,0 1-1,0 0 1,0 0 0,0-1 0,0 1-1,0 0 1,0 0 0,0-1 0,0 1 0,0 0-1,0 0 1,-1 0 0,1-1 0,0 1 0,0 0-1,0 0 1,0 0 0,-1-1 0,1 1 0,0 0-1,0 0 1,0 0 0,-1 0 0,1 0-1,0 0 1,0-1 0,-1 1 0,1 0 0,0 0-1,0 0 1,-1 0 0,1 0 0,0 0 0,0 0-1,-1 0 1,1 0 0,0 0 0,0 0-1,-1 0 1,1 1 0,-23 0 1132,16-1-1306,4 0-7,0-1-1,0 1 1,0-1 0,0 0 0,0 0 0,0 0 0,0 0-1,1 0 1,-1-1 0,0 1 0,1-1 0,-4-2 0,-16-9 18,21 12 173,0 1 0,0 0-1,0-1 1,0 1-1,0 0 1,0 0-1,0-1 1,0 1 0,0 0-1,0 0 1,0 0-1,0 0 1,0 0-1,0 0 1,0 1-1,0-1 1,0 0 0,0 1-1,0-1 1,0 0-1,-1 2 1,0-1 76,0 0 0,1 1 0,-1-1 0,0 1 0,1-1 0,0 1 0,-1 0 0,1 0 0,-2 3 0,-2 5 321,1 0 1,1 0-1,-4 15 0,6-22-403,-1 7 142,-1 0 0,2 1 0,-1 17 0,1-24-150,2 1 0,-1-1 1,0 1-1,1-1 0,0 0 0,0 1 1,0-1-1,1 0 0,-1 0 0,1 0 1,4 7-1,-5-9-32,1-1 1,-1 1-1,0-1 1,1 0-1,-1 1 1,1-1-1,-1 0 1,1 0-1,0 0 1,-1 0-1,1-1 0,0 1 1,0 0-1,0-1 1,-1 1-1,1-1 1,0 1-1,2-1 1,-3 0-3,0 0 1,-1 0 0,1 0 0,0 0-1,0 0 1,0 0 0,0 0 0,-1 0-1,1 0 1,0-1 0,0 1 0,-1 0-1,1 0 1,0-1 0,0 1 0,-1-1-1,1 1 1,0-1 0,-1 1 0,1-1-1,0 1 1,-1-1 0,1 1 0,-1-1-1,1 0 1,-1 1 0,1-1 0,-1 0-1,0 1 1,1-1 0,-1 0 0,0 0-1,0 1 1,1-1 0,-1 0 0,0 0-1,0 0 1,0 1 0,0-2 0,0 0 26,0 1 1,0 0 0,0 0-1,-1-1 1,1 1-1,0 0 1,-1 0 0,1-1-1,0 1 1,-1 0-1,0 0 1,1 0 0,-1 0-1,0 0 1,0 0 0,1 0-1,-1 0 1,-2-2-1,0 1 44,-1-1 0,1 1 0,-1 0 0,-5-2 0,6 3-128,0-1 0,0 1 0,0-1 0,1 0 0,-5-2 0,2-5-1057,5 8 896,-1-8-459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4.756"/>
    </inkml:context>
    <inkml:brush xml:id="br0">
      <inkml:brushProperty name="width" value="0.1" units="cm"/>
      <inkml:brushProperty name="height" value="0.1" units="cm"/>
      <inkml:brushProperty name="color" value="#66CC00"/>
    </inkml:brush>
  </inkml:definitions>
  <inkml:trace contextRef="#ctx0" brushRef="#br0">1 337 7232,'20'-54'2314,"-19"51"-2199,0 0 0,0 0-1,0 0 1,-1 0 0,1 0-1,-1 0 1,0-4 0,1-12 86,-1 5 211,1 0 0,1 0-1,0 0 1,1 0 0,6-20 0,-4 21 304,1 1 1,0-1-1,1 1 1,10-13-1,-8 11-176,-8 13-459,2-5 315,1 0 0,0 1-1,9-10 1,-12 14-367,0 0 0,0 0 0,0 1 0,0-1 0,0 0 0,0 0 0,0 1 0,0-1 1,0 1-1,1-1 0,-1 1 0,0-1 0,0 1 0,0 0 0,1-1 0,-1 1 0,0 0 0,0 0 0,1 0 0,-1 0 0,0 0 0,0 0 0,1 1 0,-1-1 1,0 0-1,0 0 0,0 1 0,2 0 0,4 4 5,-1 0 0,0 0 0,0 0 0,0 1 1,-1 0-1,7 9 0,9 9 20,-14-16-12,0 0 0,1-1 0,0 0 0,0-1 0,1 0-1,16 9 1,-15-11 423,-10-4-459,0 0-1,0 0 1,0 0-1,0 0 0,0 0 1,0 0-1,0 0 1,0 0-1,0 0 0,0 0 1,0 0-1,1 0 1,-1 0-1,0 0 0,0 0 1,0 0-1,0 0 1,0 0-1,0 0 0,0 0 1,0 0-1,0 0 1,0 0-1,0 0 1,0 0-1,0 0 0,0 0 1,0 0-1,0 0 1,0 0-1,0 0 0,0 0 1,0 0-1,1 0 1,-1 0-1,0 0 0,0-1 1,0 1-1,0 0 1,0 0-1,0 0 0,0 0 1,0 0-1,0 0 1,0 0-1,0 0 0,0 0 1,0 0-1,0 0 1,0 0-1,0 0 0,0 0 1,0 0-1,0 0 1,0 0-1,0 0 1,0 0-1,0 0 0,0 0 1,0-1-1,0 1 1,0 0-1,0 0 0,0 0 1,0 0-1,0 0 1,0 0-1,-12-11 413,0 0-421,7 6-13,-39-46-192,44 51 207,0 0-1,0 0 1,1 0-1,-1 1 1,0-1 0,0 0-1,0 0 1,0 0-1,1 0 1,-1 0-1,0 0 1,0 0-1,0-1 1,0 1-1,0 0 1,1 0-1,-1 0 1,0 0-1,0 0 1,0 0 0,0 0-1,0 0 1,0 0-1,1 0 1,-1 0-1,0 0 1,0-1-1,0 1 1,0 0-1,0 0 1,0 0-1,0 0 1,0 0-1,0 0 1,1-1-1,-1 1 1,0 0 0,0 0-1,0 0 1,0 0-1,0 0 1,0-1-1,0 1 1,0 0-1,0 0 1,0 0-1,0 0 1,0 0-1,0-1 1,0 1-1,0 0 1,0 0 0,0 0-1,-1 0 1,1 0-1,0-1 1,0 1-1,0 0 1,15 5-46,-1 2 114,-4-2-36,20 7 0,-28-11-29,0 0-1,0-1 0,0 1 1,0-1-1,0 1 1,0-1-1,0 0 0,0 0 1,0 0-1,0 0 1,0 0-1,0-1 1,0 1-1,0-1 0,0 1 1,0-1-1,2 0 1,-4 0 3,0 1 1,1 0-1,-1-1 1,1 1-1,-1 0 1,0-1 0,1 1-1,-1 0 1,0-1-1,1 1 1,-1-1-1,0 1 1,0-1-1,1 1 1,-1-1-1,0 1 1,0-1 0,0 1-1,0-1 1,1 1-1,-1-1 1,0 1-1,0-1 1,0 1-1,0-1 1,0 1-1,0-1 1,-1 1 0,1-1-1,0 1 1,0-1-1,0 1 1,-1-2-1,-10-15-34,7 12-40,3 2 53,0 1 0,-1 0 0,0 0 0,1 0 0,-1 0 0,0 0 0,0 0 0,0 0 0,0 1 0,0-1 0,-1 1 0,1 0 0,0-1 0,-1 1 0,-3-1 0,-3-1-273,8 3 256,1 0 1,-1 0-1,1 0 0,-1 0 1,1 0-1,-1-1 0,1 1 1,-1 0-1,1 0 0,-1 0 1,1 0-1,-1 0 0,1 1 1,0-1-1,-1 0 0,1 0 1,-1 0-1,1 0 0,-1 0 1,1 1-1,-1-1 0,0 0 8,0 1 1,1-1-1,-1 0 0,1 0 0,-1 1 0,1-1 0,-1 0 0,1 1 0,-1-1 0,1 1 0,-1-1 1,1 0-1,-1 1 0,1-1 0,-1 1 0,1 0 0,0 0-17,0-1 0,0 0 0,1 1 0,-1-1 0,0 1 0,1-1 0,-1 0 0,0 1 0,1-1 0,-1 0 0,1 0 0,-1 1 0,0-1 0,1 0 0,-1 0 0,1 1 0,-1-1-1,1 0 1,0 0 0,1 1-340,0-1 0,0 1-1,-1 0 1,1 0-1,0 0 1,0 0 0,-1 0-1,1 1 1,-1-1-1,1 0 1,-1 1 0,1-1-1,-1 1 1,0 0-1,0-1 1,0 1 0,0 0-1,0-1 1,0 1-1,0 0 1,0 0 0,-1 0-1,1 0 1,-1 0-1,1 0 1,-1 0 0,0 0-1,0 0 1,0 0-1,0 0 1,0 0-1,-1 2 1,0 1-53,0 0-1,-1-1 0,1 1 1,-1-1-1,-3 5 1,-23 28 8867,27-37-8271,0 0 127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5.415"/>
    </inkml:context>
    <inkml:brush xml:id="br0">
      <inkml:brushProperty name="width" value="0.1" units="cm"/>
      <inkml:brushProperty name="height" value="0.1" units="cm"/>
      <inkml:brushProperty name="color" value="#66CC00"/>
    </inkml:brush>
  </inkml:definitions>
  <inkml:trace contextRef="#ctx0" brushRef="#br0">216 111 2976,'-11'-10'971,"11"10"-955,0 0 0,-1-1 0,1 1 0,0 0 0,0 0 0,0 0 0,-1 0 0,1 0 0,0-1 0,0 1 0,-1 0 0,1 0 0,0 0 0,0 0 0,-1 0 0,1 0 0,0 0 0,-1 0 0,1 0 0,0 0 0,0 0 0,-1 0 0,-15 0 1894,-26-4 1,36 3-1368,0 0 0,0-1 0,0 1 0,0-1 0,0-1 0,0 1 0,-10-7 0,16 9-520,0 0 1,-1 0-1,1-1 1,-1 1 0,1 0-1,0-1 1,-1 1 0,1 0-1,0-1 1,-1 1-1,1-1 1,0 1 0,0 0-1,-1-1 1,1 1 0,0-1-1,0 1 1,0-1-1,0 1 1,0-1 0,-1 1-1,1-1 1,0 1-1,0-1 1,0 1 0,0-1-1,0 1 1,1-1 0,-1 1-1,0-1 1,0 1-1,0-1 1,0 1 0,0 0-1,1-1 1,-1 1 0,1-1-1,-1 0-30,0 0 1,1 1-1,-1-1 0,1 1 0,0-1 0,-1 1 1,1-1-1,-1 1 0,1-1 0,0 1 0,-1 0 1,1-1-1,0 1 0,-1 0 0,1 0 0,0 0 1,0-1-1,-1 1 0,1 0 0,0 0 1,-1 0-1,3 0 0,-1 1 57,1 0 1,-1 0-1,1 0 1,-1 0 0,0 1-1,1-1 1,-1 1-1,0-1 1,0 1-1,0 0 1,0 0-1,0 0 1,-1 0-1,1 0 1,-1 0-1,1 0 1,-1 0-1,0 1 1,1-1-1,0 5 1,2 3 240,-1 1-1,0-1 1,2 20 0,-4-27-187,-1 0 0,1 0 0,-1-1 0,0 1 0,0 0 0,-1 0 1,0 4-1,1-6-55,-1 0 0,1 0 0,-1 0 0,1 0 0,-1 0 1,0 0-1,1 0 0,-1 0 0,0 0 0,0 0 1,1-1-1,-1 1 0,0 0 0,0 0 0,0-1 0,0 1 1,0-1-1,0 1 0,0-1 0,0 1 0,-2-1 0,-1 1-6,0 0 0,0 0 0,0-1-1,0 0 1,0 0 0,0 0 0,-1 0-1,1-1 1,-6-1 0,0 0 76,0-1 0,-14-7-1,20 9-94,0-1-1,-1-1 0,1 1 1,-6-5-1,9 6-37,-1-1 0,1 1 0,0 0 0,0-1 0,0 1-1,0 0 1,0-1 0,0 0 0,0 1 0,1-1 0,-1 1 0,0-1 0,1 0 0,-1 1 0,1-1 0,0-2 0,0-4-57,0 1-1,1 0 1,-1 0 0,2 0 0,-1 0 0,1 0-1,0 0 1,1 0 0,0 1 0,0-1-1,0 1 1,1 0 0,-1-1 0,2 2 0,-1-1-1,8-8 1,3 2-308,3 7 108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2.157"/>
    </inkml:context>
    <inkml:brush xml:id="br0">
      <inkml:brushProperty name="width" value="0.1" units="cm"/>
      <inkml:brushProperty name="height" value="0.1" units="cm"/>
      <inkml:brushProperty name="color" value="#E71224"/>
    </inkml:brush>
  </inkml:definitions>
  <inkml:trace contextRef="#ctx0" brushRef="#br0">86 363 6976,'-3'-37'2256,"3"36"-2197,0 0 0,0 0 0,0 0 0,0 1 0,0-1 0,0 0 0,0 0 0,-1 0 0,1 0 0,0 1 0,-1-1 0,1 0 0,-1 0 0,0-1 0,-4-6 49,-4-5 561,0-1 1,-9-23 0,8 13 255,2-1-1,-7-26 1,13 43-787,1 0 0,0 0 0,1 1 0,-1-1 1,1 0-1,1 0 0,2-15 0,-2 20-113,0-1 0,0 1 0,0 0 0,0 0 0,1 0 1,-1 0-1,1 1 0,0-1 0,0 0 0,0 1 0,0-1 0,1 1 0,-1 0 0,0-1 0,1 1 0,0 0 0,-1 1 0,1-1 0,0 0 0,5-1 0,-3 1-30,-1 1-1,1 0 0,-1 0 0,1 0 0,0 0 0,-1 1 0,1-1 0,0 1 1,0 1-1,5 0 0,-2 0 19,0 1 0,-1 0 0,1 1 1,-1 0-1,11 5 0,1 3 31,-1 1 1,-1 0-1,26 24 0,-32-26-34,0 1 0,0 0-1,-2 0 1,1 1 0,11 19-1,-19-27 4,1 0-1,-1 0 0,-1 1 1,1-1-1,0 0 0,-1 1 1,0-1-1,0 1 0,0-1 1,-1 1-1,0-1 0,1 1 1,-2-1-1,1 1 0,0 0 0,-1-1 1,0 1-1,0-1 0,0 0 1,-1 1-1,1-1 0,-4 5 1,1-1-9,-1 0 0,-1-1 0,1 0 0,-1 0 0,0 0 0,-1-1 1,0 1-1,0-2 0,0 1 0,0-1 0,-1 0 0,-16 7 0,-58 22-1188,57-21 758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6.402"/>
    </inkml:context>
    <inkml:brush xml:id="br0">
      <inkml:brushProperty name="width" value="0.1" units="cm"/>
      <inkml:brushProperty name="height" value="0.1" units="cm"/>
      <inkml:brushProperty name="color" value="#66CC00"/>
    </inkml:brush>
  </inkml:definitions>
  <inkml:trace contextRef="#ctx0" brushRef="#br0">275 219 10816,'-38'-15'3477,"37"15"-3437,1 0-1,0 0 1,0 0 0,-1-1-1,1 1 1,0 0 0,-1 0-1,1 0 1,-1 0 0,1 0-1,0-1 1,-1 1 0,1 0-1,0 0 1,-1 0 0,1 0 0,-1 0-1,1 0 1,0 0 0,-1 0-1,1 1 1,-1-1 0,1 0-1,0 0 1,-1 0 0,1 0-1,0 0 1,-1 1 0,1-1-1,0 0 1,-1 0 0,1 0 0,0 1-1,-6 3 205,0 0 164,1-1 0,0 1-1,0 0 1,-5 7 0,0 0 13,1-1 0,-2 0 0,1 0 0,-16 10 0,20-16-382,0 0 0,0 0 0,0-1 0,0 0-1,-1 0 1,0-1 0,1 0 0,-1 0 0,0 0 0,-9 0 0,15-2-30,-1 1-1,1-1 1,-1 0 0,1 0-1,-1 0 1,1 0 0,0 0 0,-1 0-1,1-1 1,-1 1 0,1-1-1,-1 1 1,1 0 0,0-1-1,-1 0 1,1 1 0,0-1-1,-1 0 1,1 0 0,0 0-1,0 0 1,0 0 0,0 0-1,0 0 1,0 0 0,0 0 0,0 0-1,0-1 1,1 1 0,-2-3-1,1 0-9,0 1-1,1-1 0,-1 0 1,1 0-1,0 0 0,0 0 0,1 0 1,-1 0-1,1 1 0,0-5 1,7-21-69,0 0 1,2 0 0,1 1-1,25-43 1,-32 64 69,0 0 1,0 1-1,1-1 0,1 1 0,-1 0 0,1 0 1,0 1-1,7-6 0,-11 10 17,0-1 1,0 1-1,0 0 1,0 0-1,0 0 0,0 0 1,0 0-1,0 0 0,0 1 1,1-1-1,-1 1 0,0-1 1,0 1-1,1 0 0,-1 0 1,0 0-1,1 0 0,-1 0 1,0 1-1,0-1 0,0 1 1,1-1-1,-1 1 1,0 0-1,0 0 0,0 0 1,0 0-1,0 0 0,0 0 1,0 1-1,-1-1 0,1 1 1,2 2-1,-1 0 45,0-1 0,0 1 0,-1 1 0,0-1 0,0 0 1,0 1-1,0-1 0,0 1 0,-1-1 0,0 1 0,0 0 0,0 0 0,-1 8 0,1 8 151,-6 37 0,5-51-212,-3 6 42,1-1 1,-2 1-1,1-1 1,-2-1-1,0 1 1,-8 14-1,11-21-17,-1 0 1,0 0-1,0-1 1,0 1-1,-1-1 1,-6 6-1,9-8-22,-1 0 0,0-1 1,0 0-1,0 1 0,0-1 0,0 0 1,0 0-1,0 0 0,0-1 0,0 1 1,0 0-1,-1-1 0,1 1 0,0-1 1,-1 0-1,1 0 0,-3 0 0,3 0-3,0-1 1,0 1-1,1-1 0,-1 0 0,0 0 0,0 1 0,1-1 0,-1 0 1,1-1-1,-1 1 0,1 0 0,-1 0 0,1-1 0,0 1 0,0 0 1,-1-1-1,1 1 0,0-1 0,0 0 0,-1-3 0,0 2-25,1-1 0,-1 0-1,1 0 1,0 0 0,0 0-1,0 0 1,-1-8 0,2 4-1,1 0 1,-1 0-1,1 0 1,0 0-1,1 0 0,0 1 1,0-1-1,1 1 1,4-10-1,-7 16 36,1 0-1,-1 0 1,1 1 0,0-1-1,0 0 1,-1 0-1,1 0 1,0 1-1,0-1 1,0 0-1,0 1 1,0-1 0,0 1-1,0-1 1,0 1-1,0 0 1,0-1-1,0 1 1,0 0-1,0 0 1,0 0 0,0 0-1,0 0 1,0 0-1,0 0 1,0 0-1,0 0 1,0 0 0,1 0-1,-1 1 1,0-1-1,0 0 1,0 1-1,0-1 1,0 1-1,-1-1 1,1 1 0,0 0-1,0-1 1,0 1-1,0 0 1,-1-1-1,1 1 1,0 0-1,-1 0 1,1 0 0,0 0-1,0 1 1,0 0-20,1 3-10,1 1-1,0 0 0,0-1 1,1 0-1,0 1 1,-1-1-1,2-1 0,-1 1 1,1-1-1,9 8 1,-14-12 20,1 1 0,-1-1 1,0 0-1,0 0 1,1 1-1,-1-1 0,0 0 1,0 0-1,1 0 0,-1 0 1,0 1-1,1-1 0,-1 0 1,0 0-1,1 0 1,-1 0-1,0 0 0,1 0 1,-1 0-1,0 0 0,1 0 1,-1 0-1,1 0 1,-1 0-1,0 0 0,1 0 1,-1 0-1,0 0 0,1-1 1,-1 1-1,0 0 1,0 0-1,1 0 0,-1 0 1,0-1-1,1 1 0,-1 0 1,0 0-1,0-1 1,1 1-1,-1 0 0,0 0 1,0-1-1,0 1 0,1 0 1,-1-1-1,0 1 1,0 0-1,0-1 0,0 1 1,0 0-1,0-1 0,0 1 1,0 0-1,0-1 1,0 1-1,0 0 0,0-1 1,0 0-1,0 0-14,0 0-1,0 0 1,0 0 0,0 0-1,0 0 1,0 0 0,-1 0-1,1 0 1,0 0 0,-1 0-1,1 0 1,-1 0 0,1 0 0,-1 0-1,0 0 1,1 1 0,-1-1-1,0 0 1,1 0 0,-2 0-1,-6-2-903,7 6 234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7.111"/>
    </inkml:context>
    <inkml:brush xml:id="br0">
      <inkml:brushProperty name="width" value="0.1" units="cm"/>
      <inkml:brushProperty name="height" value="0.1" units="cm"/>
      <inkml:brushProperty name="color" value="#66CC00"/>
    </inkml:brush>
  </inkml:definitions>
  <inkml:trace contextRef="#ctx0" brushRef="#br0">215 39 9568,'-69'0'3066,"44"1"-1855,10 1-946,-1 1 388,1-2 0,-18 0 0,31-1-540,-1 0 0,1 0 0,0 0 1,0-1-1,0 1 0,0-1 0,0 0 0,0 1 1,0-1-1,0 0 0,0 0 0,0 0 1,1-1-1,-4-1 0,4 2-88,1 1 0,-1-1 0,1 0 0,0 1 0,-1-1 0,1 1 0,-1-1 1,1 0-1,0 1 0,0-1 0,-1 0 0,1 1 0,0-1 0,0 0 0,0 0 0,0 1 0,0-1 0,0 0 0,0 1 0,0-1 1,0 0-1,0 0 0,0 1 0,0-1 0,1 0 0,-1 1 0,0-1 0,0 0 0,1 1 0,-1-1 0,0 0 0,1 1 0,-1-1 1,1 1-1,-1-1 0,1 1 0,-1-1 0,1 1 0,-1-1 0,1 1 0,0-1 0,-1 1 0,1 0 0,0-1 0,1 0 3,-1 0-1,1 1 0,-1-1 0,1 0 0,0 1 0,0-1 0,-1 1 1,1-1-1,0 1 0,0 0 0,-1 0 0,1 0 0,0 0 0,0 0 1,-1 0-1,1 0 0,0 1 0,0-1 0,-1 1 0,1-1 0,0 1 1,-1 0-1,3 1 0,1 1 12,0-1-1,-1 1 1,1 1 0,-1-1 0,0 0-1,6 8 1,-5-6 77,-1 1 0,0 0-1,0 0 1,0 0 0,-1 0-1,0 0 1,0 1 0,-1-1 0,0 1-1,0 0 1,0 0 0,-1 0 0,0 0-1,0 0 1,-1 0 0,0 0-1,0 0 1,-1 0 0,-1 8 0,-1 6 16,-1 0 1,-10 31 0,11-44-146,0-1 1,0 0-1,-1 0 0,0 0 1,0 0-1,0 0 0,-1-1 1,0 0-1,-11 10 1,15-15 1,0 0 1,-1 0-1,1 0 1,-1 0-1,1 0 1,0 0 0,-1 0-1,0-1 1,1 1-1,-3 0 1,3-1-5,0 0 0,0 0 0,0 0 1,0 0-1,0 0 0,0 0 0,0 0 0,0-1 0,1 1 1,-1 0-1,0-1 0,0 1 0,0 0 0,0-1 1,1 1-1,-1-1 0,0 1 0,0-1 0,1 0 0,-1 1 1,0-1-1,1 0 0,-1 1 0,0-3 0,-2-2-75,0 0 0,0 0 0,1-1 0,0 1-1,0-1 1,0 0 0,1 1 0,0-1 0,0 0 0,0 0-1,1-8 1,0-2 29,1 0-1,0 1 1,5-21-1,-5 34 70,9-34 357,-10 33-307,1 1 1,0 0-1,0 0 0,0 0 1,1 0-1,-1 0 0,0 1 1,1-1-1,-1 0 0,1 1 1,-1-1-1,1 0 0,3-1 1,-4 3-2,0-1 0,0 1 0,1 0 0,-1-1 1,0 1-1,0 0 0,1 0 0,-1 0 0,0 0 1,0 0-1,1 0 0,-1 1 0,0-1 0,0 0 0,0 0 1,0 1-1,1-1 0,-1 1 0,0-1 0,0 1 1,0 0-1,0-1 0,0 1 0,0 0 0,0 0 0,0 0 1,1 1-1,3 3 151,1 1 0,8 13 0,-13-18-188,10 15 65,-1 0 1,-1 0-1,0 1 0,7 19 1,-15-33-249,-1 0 0,1 0 1,0 1-1,-1-1 0,1 0 1,-1 0-1,0 1 0,0-1 1,-2 7-1,2 1-424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7.874"/>
    </inkml:context>
    <inkml:brush xml:id="br0">
      <inkml:brushProperty name="width" value="0.1" units="cm"/>
      <inkml:brushProperty name="height" value="0.1" units="cm"/>
      <inkml:brushProperty name="color" value="#66CC00"/>
    </inkml:brush>
  </inkml:definitions>
  <inkml:trace contextRef="#ctx0" brushRef="#br0">39 224 10400,'-6'0'1039,"4"1"-644,0-1 0,0 0 0,0 0 0,0 0 0,0 0 0,0 0 0,0 0 0,0 0 1,0-1-1,0 1 0,0-1 0,0 1 0,-3-2 0,5 1-371,0 0 0,-1 0 0,1 0 0,0 0 0,0 0-1,0 0 1,-1 0 0,1 0 0,0 0 0,0 0 0,1 0 0,-1 0-1,0 0 1,0 0 0,1-2 0,-1 0-43,4-16-624,0 0-1,0 0 1,12-28 0,-13 39 576,1 0 0,-1 1 0,1 0 0,1 0 0,-1 0 0,1 0 0,1 1 1,-1 0-1,1 0 0,0 0 0,7-5 0,-11 10 130,-1-1-1,1 1 1,0 1 0,-1-1 0,1 0-1,0 0 1,-1 0 0,1 1 0,0-1-1,0 1 1,-1 0 0,1-1 0,0 1-1,0 0 1,0 0 0,0 0 0,0 0-1,-1 1 1,1-1 0,0 0 0,0 1-1,0-1 1,-1 1 0,1 0 0,0-1 0,-1 1-1,1 0 1,0 0 0,1 2 0,1 2 297,-1 0 0,0 0 0,0 0 0,0 1 1,0-1-1,-1 1 0,0 0 0,0 0 1,-1 0-1,2 10 0,-2-6-166,0-1-1,-1 1 1,0 0 0,-1 0 0,0 0-1,-2 10 1,2-14-221,-1 0 0,0 1 1,0-1-1,-1 0 0,1 0 0,-1-1 0,0 1 1,-1 0-1,0-1 0,-4 5 0,8-9-5,-1 0-1,0 0 0,0 0 0,0 0 0,0 0 0,0-1 1,0 1-1,0 0 0,0-1 0,0 1 0,0-1 1,0 1-1,-1-1 0,1 1 0,0-1 0,0 0 1,-1 0-1,1 1 0,0-1 0,0 0 0,-1 0 0,-1-1 1,1 1-18,0-1 1,1 0-1,-1 1 1,0-1-1,1 0 1,-1 0-1,1 0 1,-1-1-1,1 1 1,-1 0-1,1-1 1,0 1-1,0 0 1,-1-1-1,0-2 1,-1 1 142,-6-14 337,9 17-423,0 0 0,0 0 0,0-1-1,0 1 1,0 0 0,0 0 0,0-1 0,0 1 0,-1 0-1,1 0 1,1-1 0,-1 1 0,0 0 0,0-1 0,0 1-1,0 0 1,0 0 0,0-1 0,0 1 0,0 0 0,0 0-1,0-1 1,1 1 0,-1 0 0,0 0 0,0-1 0,0 1-1,0 0 1,1 0 0,-1 0 0,0 0 0,0-1-1,0 1 1,1 0 0,-1 0 0,0 0 0,0 0 0,1 0-1,-1 0 1,0 0 0,1-1 0,-1 1 0,0 0 0,0 0-1,1 0 1,-1 0 0,0 0 0,0 0 0,1 0 0,-1 0-1,0 0 1,1 1 0,0-1 54,0 0 1,0 0-1,0 1 1,0-1-1,0 0 0,0 1 1,0-1-1,0 1 0,0-1 1,0 1-1,0-1 1,-1 1-1,1 0 0,0 0 1,0-1-1,-1 1 0,2 2 1,11 16 236,-10-13-288,7 8-484,3 2 68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8.716"/>
    </inkml:context>
    <inkml:brush xml:id="br0">
      <inkml:brushProperty name="width" value="0.1" units="cm"/>
      <inkml:brushProperty name="height" value="0.1" units="cm"/>
      <inkml:brushProperty name="color" value="#66CC00"/>
    </inkml:brush>
  </inkml:definitions>
  <inkml:trace contextRef="#ctx0" brushRef="#br0">67 62 11456,'-18'21'3706,"10"-15"-2245,-33 13 1371,43-25-3312,1 1 0,-1-1 0,1 0 0,0 1 0,5-9 0,5-3 726,8-12 1025,-19 27-1112,0 0-1,0 0 0,-1 1 1,1-1-1,1 0 0,-1 1 1,0 0-1,0-1 0,0 1 1,5-2-1,-6 3-125,-1 0-1,1 0 1,-1 0 0,1 0-1,0 0 1,-1 0 0,1 0-1,-1 0 1,1 0-1,-1 0 1,1 0 0,0 0-1,-1 1 1,1-1 0,-1 0-1,1 0 1,-1 1 0,1-1-1,-1 0 1,1 1-1,-1-1 1,1 0 0,-1 1-1,1-1 1,-1 1 0,0-1-1,1 0 1,-1 1-1,0-1 1,1 1 0,-1-1-1,0 1 1,0 0 0,1-1-1,-1 1 1,0-1 0,0 1-1,0-1 1,0 2-1,1 1 109,-1 0 0,1 0-1,-1 0 1,0 0 0,-1 7-1,1-2-76,-1 0-1,-1-1 1,1 1-1,-1 0 1,0 0-1,-1-1 1,0 1-1,0-1 1,-8 12-1,7-12-65,-4 3 9,8-10-21,-1 0 0,1 1 0,0-1 0,0 0 1,-1 0-1,1 0 0,0 1 0,0-1 0,-1 0 1,1 0-1,0 0 0,-1 0 0,1 0 0,0 0 1,-1 0-1,1 0 0,0 0 0,-1 1 0,1-1 1,0-1-1,-1 1 0,1 0 0,0 0 0,-1 0 1,1 0-1,-1 0 0,1-1-4,0 1 0,0-1 1,-1 0-1,1 1 0,0-1 0,0 0 1,0 0-1,0 1 0,0-1 0,0 0 0,0 1 1,0-1-1,0 0 0,0 0 0,0 1 1,0-1-1,1 0 0,-1-1 41,0 0 0,0 0 0,1 0-1,-1 1 1,1-1 0,-1 0 0,1 0 0,0 1 0,0-1 0,0 1-1,0-1 1,0 1 0,0-1 0,0 1 0,0-1 0,0 1 0,1 0-1,-1 0 1,1-1 0,-1 1 0,1 0 0,-1 0 0,1 1 0,-1-1-1,1 0 1,0 1 0,0-1 0,-1 0 0,1 1 0,0 0 0,0 0-1,0-1 1,-1 1 0,1 0 0,0 0 0,0 1 0,0-1 0,0 0-1,-1 0 1,1 1 0,0-1 0,0 1 0,-1 0 0,1 0 0,0-1-1,-1 1 1,1 0 0,-1 0 0,1 0 0,-1 1 0,0-1 0,1 0-1,-1 0 1,0 1 0,2 1 0,7 13 281,1 0 0,10 24 1,-9-15-503,-11-25 190,6 14-396,-6-11-13,-3-7-146,1 3 398,1 0 1,0 0 0,0 0 0,-1 0 0,1 0 0,0 0-1,0 0 1,0 0 0,0 0 0,0 0 0,0 0 0,0 0-1,0 0 1,1 0 0,-1 0 0,1-1 0,-1 0-251,8-14-1249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49.930"/>
    </inkml:context>
    <inkml:brush xml:id="br0">
      <inkml:brushProperty name="width" value="0.1" units="cm"/>
      <inkml:brushProperty name="height" value="0.1" units="cm"/>
      <inkml:brushProperty name="color" value="#66CC00"/>
    </inkml:brush>
  </inkml:definitions>
  <inkml:trace contextRef="#ctx0" brushRef="#br0">143 17 11968,'-24'61'3845,"19"-50"-2856,-1-9-464,-4-2-23,0 2 0,0-1-1,-10 4 1,17-4-501,-1 1 0,0-1 0,0 1 0,0 0 0,1 0 1,-1 0-1,1 0 0,0 1 0,-1-1 0,1 1 0,0 0 1,-3 5-1,5-8-152,-4 7-69,5-7 204,0 0-1,0 0 0,0 0 1,0 0-1,0 0 1,0 0-1,0 0 1,0 0-1,0 0 1,0-1-1,0 1 0,0 0 1,0 0-1,0 0 1,0 0-1,0 0 1,-1 0-1,1 0 1,0 0-1,0 0 0,0 0 1,0 0-1,0 0 1,0 0-1,0-1 1,0 1-1,0 0 0,0 0 1,0 0-1,0 0 1,0 0-1,-1 0 1,1 0-1,0 0 1,0 0-1,0 0 0,0 0 1,0 0-1,0 0 1,0 0-1,0 0 1,0 0-1,0 0 1,-1 0-1,1 0 0,0 0 1,0 0-1,0 0 1,0 0-1,0 0 1,0 0-1,0 0 0,0 0 1,0 1-1,0-1 1,0 0-1,0 0 1,0 0-1,-1 0 1,1 0-1,0 0 0,1-2 20,-1 1 0,1-1-1,-1 0 1,1 1-1,0-1 1,-1 0 0,1 1-1,0-1 1,0 1-1,0 0 1,2-3 0,5-6 301,0-4-176,0 1-1,1 0 0,1 1 0,0 0 1,0 0-1,14-10 0,-12 14 230,-12 8-321,1 0 0,-1 0 0,1 0 0,-1 0 0,1 0 0,-1 0-1,1 0 1,-1-1 0,0 1 0,1 1 0,-1-1 0,1 0 0,-1 0 0,1 0 0,-1 0-1,1 0 1,-1 0 0,1 0 0,-1 1 0,0-1 0,1 0 0,-1 0 0,1 1-1,-1-1 1,0 0 0,1 0 0,-1 1 0,0-1 0,1 0 0,-1 1 0,0-1-1,1 1 1,0 3 168,1-1 0,-1 0-1,0 1 1,0-1 0,0 0-1,-1 1 1,1 6 0,0 27 737,-1-28-712,0 17-163,-1 0 1,-2 0-1,0-1 0,-14 50 0,16-72-71,0 1 0,-1 0 0,0-1 0,0 1 0,0-1-1,-3 4 1,4-5-3,0-1 0,0 0-1,0 0 1,0 0-1,0 0 1,0 0 0,0 0-1,0-1 1,-1 1-1,1 0 1,0-1 0,-1 1-1,1 0 1,0-1-1,-1 0 1,1 1 0,-3-1-1,4 1 5,0-1 0,-1 0 0,1 0-1,0 0 1,0 0 0,-1 0 0,1-1-1,0 1 1,0 0 0,-1 0 0,1 0 0,0 0-1,0 0 1,-1 0 0,1 0 0,0 0-1,0 0 1,0-1 0,-1 1 0,1 0-1,0 0 1,0 0 0,0 0 0,0-1 0,-1 1-1,1 0 1,0 0 0,0-1 0,-2-2-49,1-1 0,-1 1 1,1-1-1,0 0 0,0 1 1,0-1-1,1 0 1,-1-4-1,0-31-506,1 38 546,0-28-305,2 0 0,8-43 0,-10 68 335,1 0 0,1 0 1,-1 0-1,0 1 0,1-1 1,0 0-1,-1 1 0,1-1 1,1 1-1,-1 0 0,1 0 0,-1-1 1,5-2-1,-6 5-19,0 0-1,1 0 1,-1 0 0,1 0-1,-1 0 1,1 0-1,0 1 1,-1-1 0,1 0-1,0 1 1,0 0-1,-1-1 1,1 1 0,0 0-1,0 0 1,0 0-1,-1 0 1,1 0 0,0 0-1,0 0 1,0 1-1,-1-1 1,1 1 0,0-1-1,-1 1 1,1 0 0,0 0-1,-1 0 1,3 1-1,0 1 61,-1-1 0,0 0-1,0 1 1,0 0-1,0 0 1,0 0 0,0 0-1,-1 1 1,1-1-1,-1 0 1,0 1 0,0 0-1,-1-1 1,1 1-1,-1 0 1,0 0 0,0 0-1,0 0 1,0 0-1,-1 0 1,1 0-1,-1 1 1,0-1 0,0 0-1,-1 0 1,1 0-1,-1 0 1,0 0 0,-2 6-1,-10 16-2291,12-15 932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51.573"/>
    </inkml:context>
    <inkml:brush xml:id="br0">
      <inkml:brushProperty name="width" value="0.1" units="cm"/>
      <inkml:brushProperty name="height" value="0.1" units="cm"/>
      <inkml:brushProperty name="color" value="#66CC00"/>
    </inkml:brush>
  </inkml:definitions>
  <inkml:trace contextRef="#ctx0" brushRef="#br0">174 273 6816,'-2'1'271,"1"0"0,-1-1 0,1 1 0,0 0 0,-1-1 0,1 0 0,-1 1 0,1-1 0,-1 0 0,1 0 0,-1 0 0,0 0 1,-1 0-1,1 0-61,0 0 1,0 0-1,0 0 1,0 0 0,0 1-1,0-1 1,0 1 0,-3 1-1,-3 2 455,1 0 0,0 0-1,0 1 1,0 0 0,0 1 0,-8 9-1,3-2 217,1 1 0,-12 18 0,23-31-846,-1 0-1,1 0 1,-1 0 0,0 0-1,1 0 1,-1 0 0,0 0-1,1 0 1,-1 0-1,0 0 1,0 0 0,0-1-1,0 1 1,0 0 0,0-1-1,0 1 1,-1 0 0,1-1-30,1 0 0,0-1 1,-1 1-1,1 0 0,0 0 1,0 0-1,-1-1 0,1 1 0,0 0 1,0 0-1,-1 0 0,1-1 1,0 1-1,0 0 0,0-1 1,-1 1-1,1 0 0,0 0 1,0-1-1,0 1 0,0 0 1,0-1-1,-4-17 17,3-4-64,1-1 0,0 1 0,2 0 0,0-1 0,2 1 0,0 1 0,9-27 0,-8 34 17,1 0 1,0 1-1,1 0 0,1 0 0,0 0 0,0 1 1,11-12-1,-14 19 64,-1 0 0,1 1 0,0-1-1,0 1 1,1 0 0,-1 0 0,1 0 0,0 1 0,0 0 0,0 0-1,0 0 1,1 1 0,-1 0 0,1 0 0,-1 1 0,1 0 0,8-1-1,-12 2 25,0 1 0,0-1 0,1 1 0,-1-1 0,0 1 0,0 0 0,0 0 0,0 0 0,0 1 0,0-1 0,-1 1 0,1 0 0,0 0 0,-1-1 0,1 2 0,-1-1 0,0 0 0,1 0 0,-1 1 0,2 3 0,2 3 151,-1 1 1,0-1-1,0 1 1,6 19-1,-8-18-117,0 1 0,0-1 0,-1 0 0,-1 1 0,0-1 0,-1 1 1,0 0-1,0-1 0,-4 20 0,2-21-120,-1-1 0,0 1 1,0-1-1,0 0 0,-1 0 1,-1 0-1,0 0 0,0-1 1,-1 1-1,1-1 0,-13 11 1,14-15-13,0-1 1,0 0 0,-1 0 0,0 0 0,1 0-1,-1-1 1,0 0 0,0 0 0,-1 0 0,1-1-1,0 1 1,-1-1 0,1 0 0,0-1 0,-1 0-1,1 1 1,-1-2 0,1 1 0,-1-1-1,1 1 1,0-2 0,-1 1 0,1 0 0,0-1-1,0 0 1,0 0 0,0-1 0,-8-5 0,12 7 35,0 1 0,0-1 1,0 0-1,0 0 0,0 0 1,0 0-1,0 0 0,0 0 1,1-1-1,-1 1 0,0 0 1,0-2-1,1 2-2,0 1 0,0-1 0,0 0-1,0 1 1,0-1 0,0 0 0,0 1 0,0-1 0,0 1 0,0-1 0,0 0 0,1 1-1,-1-1 1,0 1 0,0-1 0,1 0 0,-1 1 0,0-1 0,1 1 0,-1-1 0,1 1-1,-1-1 1,0 1 0,1 0 0,-1-1 0,1 1 0,-1-1 0,1 1 0,1-1 0,3-1-26,1-1 1,-1 1 0,1 0 0,0 1-1,0-1 1,0 1 0,10 0 0,9-3 1,11-7 110,10-2-125,-42 12 37,0 1 0,0-1 0,0 1 0,0 0 0,0-1 0,0 2 0,9 0 0,-13-1-3,0 0-1,0 1 0,0-1 0,0 0 0,1 0 1,-1 0-1,0 1 0,0-1 0,0 0 1,0 0-1,0 0 0,0 1 0,1-1 1,-1 0-1,0 0 0,0 1 0,0-1 1,0 0-1,0 0 0,0 1 0,0-1 1,0 0-1,0 0 0,0 1 0,0-1 0,0 0 1,0 0-1,-1 1 0,1-1 0,0 0 1,0 0-1,0 0 0,0 1 0,0-1 1,0 0-1,0 0 0,-1 0 0,1 1 1,0-1-1,0 0 0,-12 9-900,-1 3 251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50.641"/>
    </inkml:context>
    <inkml:brush xml:id="br0">
      <inkml:brushProperty name="width" value="0.1" units="cm"/>
      <inkml:brushProperty name="height" value="0.1" units="cm"/>
      <inkml:brushProperty name="color" value="#66CC00"/>
    </inkml:brush>
  </inkml:definitions>
  <inkml:trace contextRef="#ctx0" brushRef="#br0">41 77 7296,'9'-5'592,"1"-1"0,-1 0 0,9-8 0,-17 13-531,0 0 0,0 0 0,-1-1 0,1 1 0,0-1 0,0 1 0,-1-1 0,1 1 0,-1-1 0,1 1 0,-1-1 0,0 0 0,1 1 0,-1-1 0,0 1 1,0-1-1,0-1 0,5-14 5963,-5 17-5986,0 0 0,1 0 0,-1 0 0,0 1 0,0-1 0,1 0-1,-1 0 1,0 1 0,0-1 0,1 0 0,-1 0 0,0 1 0,0-1 0,0 0 0,1 0 0,-1 1 0,0-1 0,0 0 0,0 1 0,0-1 0,0 0 0,0 1 0,1-1 0,-1 0 0,0 1-1,0-1 1,0 0 0,0 1 0,0-1 0,-1 0 0,1 1 0,0-1 0,0 0 0,0 1 0,0-1 0,0 0 0,0 1 0,-4 3 445,1 1-296,-1 0 0,1 0 0,-2-1 0,1 0 0,0 1 0,-1-1 0,-5 3-1,5-4-157,0 0 0,0 0-1,-7 2 1,10-5-55,1 1 0,-1-1-1,1 1 1,-1-1 0,1 1 0,-1-1-1,0 0 1,1 0 0,-1 0 0,1 0 0,-1 0-1,1 0 1,-1-1 0,1 1 0,-1 0-1,1-1 1,-4 0 0,5 0 6,0 1 1,0 0-1,-1 0 1,1 0-1,0 0 0,-1-1 1,1 1-1,0 0 1,0 0-1,-1-1 0,1 1 1,0 0-1,0 0 1,0-1-1,-1 1 0,1 0 1,0-1-1,0 1 1,0 0-1,0-1 0,0 1 1,-1 0-1,1-1 1,0 1-1,0 0 0,0-1 1,0 1-1,0 0 0,0-1 1,0 1-1,1-1-33,-1 0 0,1 0 1,-1 1-1,0-1 0,1 1 0,-1-1 0,1 0 0,0 1 0,-1-1 0,1 1 0,-1-1 0,2 0 1,1 0-55,-1-1 0,1 1 0,0 0 1,-1 0-1,1 0 0,0 0 1,3 0-1,-1 1 124,1 0 0,-1 0 0,1 1 0,-1 0 0,1 0 0,-1 0 0,1 1 1,-1 0-1,0 0 0,0 0 0,0 0 0,0 1 0,0 0 0,6 6 0,0 0 97,0 0 0,-1 1 0,0 0 0,14 20 0,-23-29-88,14 24 141,-11-13 441,-4-12-571,-1 0 0,1 1 0,0-1 0,0 0 0,0 0 0,0 0 0,0 1 0,-1-1 0,1 0 1,0 0-1,0 0 0,0 1 0,0-1 0,-1 0 0,1 0 0,0 0 0,0 0 0,-1 0 0,1 0 0,0 0 0,0 1 0,-1-1 0,1 0 0,0 0 0,0 0 0,0 0 0,-1 0 0,1 0 0,0 0 1,0 0-1,-1 0 0,1 0 0,0 0 0,0 0 0,-1-1 0,1 1 0,0 0 0,0 0 0,-1 0 0,-12-2 329,-19-1 1,-13-1-284,-21-6-78,62 8-24,4 1-29,8-4-68,-3 2 81,8-3 24,1 0 1,22-6-1,13-5-69,16-10-2054,-47 22 1206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52.322"/>
    </inkml:context>
    <inkml:brush xml:id="br0">
      <inkml:brushProperty name="width" value="0.1" units="cm"/>
      <inkml:brushProperty name="height" value="0.1" units="cm"/>
      <inkml:brushProperty name="color" value="#66CC00"/>
    </inkml:brush>
  </inkml:definitions>
  <inkml:trace contextRef="#ctx0" brushRef="#br0">116 155 9056,'4'6'675,"5"9"1414,-9-15-2071,0 0-1,0 0 1,0 0-1,0 0 1,0 1-1,0-1 1,0 0-1,0 0 1,0 0 0,0 0-1,0 0 1,-1 0-1,1 0 1,0 0-1,0 0 1,0 0 0,0 1-1,0-1 1,0 0-1,0 0 1,0 0-1,0 0 1,0 0-1,0 0 1,0 0 0,0 0-1,0 0 1,0 0-1,-1 0 1,1 0-1,0 0 1,0 0 0,0 0-1,0 0 1,0 0-1,0 0 1,0 0-1,0 0 1,0 0-1,0 0 1,-1 0 0,1 0-1,0 0 1,0 0-1,-10-2 493,4-1-355,5 2 36,-1 0 0,0 0 0,0 1 1,0-1-1,0 0 0,0 1 0,0-1 1,0 1-1,0 0 0,0 0 0,0 0 1,0 0-1,0 0 0,-4 1 1,2 0 56,0 0 0,0-1 1,-1 1-1,1-1 0,0 1 1,0-1-1,-1 0 0,1-1 1,0 1-1,-1-1 1,1 0-1,0 0 0,-7-3 1,10 4-243,0-1 0,1 0 0,-1 1 0,0-1 1,0 0-1,1 1 0,-1-1 0,1 0 0,-1 0 0,0 0 0,1 0 1,0 1-1,-1-1 0,1 0 0,-1 0 0,1 0 0,0 0 1,0 0-1,0 0 0,-1 0 0,1 0 0,0 0 0,0 0 0,0 0 1,1 0-1,-1 0 0,0 0 0,0 0 0,0 0 0,1-2 1,1-1-46,-1-1 0,1 1 0,0 0 0,0-1 0,4-4 0,2-3-228,1 1-1,20-19 1,-22 23 173,25-21-227,-30 26 330,0 0-1,0 1 1,1-1-1,-1 1 1,1 0-1,0-1 1,-1 1-1,1 1 1,0-1-1,0 0 1,4 0-1,-6 1 21,-1 0 0,0 0-1,1 0 1,-1 0-1,0 0 1,1 0 0,-1 0-1,0 0 1,1 0-1,-1 1 1,0-1-1,1 0 1,-1 0 0,0 0-1,0 0 1,1 1-1,-1-1 1,0 0 0,0 0-1,1 1 1,-1-1-1,0 0 1,0 0-1,1 1 1,0 2 131,1 0 0,0 1 0,-1-1 0,0 0 1,1 1-1,-2-1 0,1 1 0,0-1 0,-1 1 0,1 0 0,-1 6 0,0 1 126,-1 0 0,-3 21 0,-12 29-244,15-55-67,1-6-2,0 1-1,0 0 1,0 0-1,0-1 1,-1 1-1,1 0 1,0-1-1,0 1 1,-1 0 0,1-1-1,0 1 1,-1 0-1,1-1 1,-1 1-1,1-1 1,-1 1-1,1 0 1,-1-1-1,1 1 1,-1-1-1,-1 1 1,2-1 18,0 0 0,0 0 0,0 0-1,0 0 1,0 0 0,0 0 0,0 0 0,0 0 0,0 0-1,0 0 1,0 0 0,-1 1 0,1-1 0,0 0 0,0 0-1,0 0 1,0 0 0,0 0 0,0 0 0,0 0 0,0-1 0,0 1-1,0 0 1,-1 0 0,1 0 0,0 0 0,0 0 0,0 0-1,0 0 1,0 0 0,0 0 0,0 0 0,0 0 0,0 0-1,0 0 1,0 0 0,0 0 0,0 0 0,0 0 0,0 0 0,-1 0-1,1-1 1,0 1 0,0 0 0,0 0 0,0 0 0,0 0-1,0 0 1,0 0 0,0 0 0,0 0 0,0 0 0,-5-11-983,3 3 298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58.195"/>
    </inkml:context>
    <inkml:brush xml:id="br0">
      <inkml:brushProperty name="width" value="0.1" units="cm"/>
      <inkml:brushProperty name="height" value="0.1" units="cm"/>
      <inkml:brushProperty name="color" value="#66CC00"/>
    </inkml:brush>
  </inkml:definitions>
  <inkml:trace contextRef="#ctx0" brushRef="#br0">155 137 5152,'-7'-10'1648,"6"9"-1518,0 1-1,1-1 1,-1 1 0,0 0-1,0-1 1,0 1 0,1 0 0,-1 0-1,0 0 1,0-1 0,0 1-1,0 0 1,1 0 0,-1 0 0,0 0-1,0 1 1,0-1 0,-6 1 2340,5-1-2211,-1 1 0,1-1 0,-1 1 1,1 0-1,0 0 0,-1 0 0,1 0 0,0 0 0,0 1 1,-3 1-1,-13 8 549,15-10-677,0 0 1,0 0-1,-1 0 1,1 0-1,0 0 1,-1-1 0,1 0-1,-1 0 1,1 0-1,0 0 1,-6-1 0,7 1-121,1 0 1,-1-1-1,0 1 1,1-1 0,-1 1-1,1-1 1,-1 0-1,1 1 1,0-1 0,-1 0-1,1 0 1,0 0-1,-1 0 1,1 0 0,0 0-1,0-1 1,0 1-1,0 0 1,0 0 0,0-1-1,0 1 1,1-1-1,-1 1 1,0-1 0,1 1-1,-1-1 1,0-1-1,1-1-16,-1 0-1,1 1 0,0-1 1,0 0-1,0 1 0,1-1 1,-1 1-1,1-1 0,0 0 0,0 1 1,0-1-1,0 1 0,0 0 1,1-1-1,0 1 0,0 0 1,0 0-1,0 0 0,3-4 0,0 2 94,1 0-1,-1 0 0,1 1 0,0 0 0,0 0 0,0 0 0,1 0 1,0 1-1,8-3 0,-12 5-14,0 0 0,1 0 1,-1 0-1,0 1 0,1-1 1,-1 1-1,0 0 0,1 0 0,-1 0 1,7 1-1,-8-1-30,1 1-1,-1 0 1,0 0 0,0 0-1,0 0 1,0 0-1,0 0 1,0 0 0,0 1-1,0-1 1,-1 1-1,1-1 1,0 1 0,-1 0-1,1-1 1,1 4-1,1 2 10,0 1-1,-1-1 0,0 1 1,0-1-1,0 1 0,-1 0 1,-1 0-1,1 0 0,-1 0 1,-1 1-1,1-1 0,-1 0 1,-1 0-1,1 0 0,-4 14 1,3-18-7,-1 0 0,0 0 1,1 0-1,-2 1 0,1-1 1,0-1-1,-1 1 0,1 0 1,-1-1-1,0 1 0,0-1 1,-1 0-1,1 0 0,-7 4 0,7-4-50,-1-1 0,1 0 0,0 0 0,-1 0 0,0-1-1,1 1 1,-1-1 0,0 0 0,0 0 0,0 0 0,0 0 0,0-1-1,0 0 1,0 0 0,0 0 0,-5 0 0,7-1-8,-1 0-1,0-1 1,1 1 0,0 0 0,-1-1 0,1 1 0,0-1 0,0 0 0,-1 1-1,1-1 1,1 0 0,-1 0 0,0-1 0,0 1 0,1 0 0,-1-1 0,1 1-1,0-1 1,0 1 0,-1-4 0,0 0-32,0 0 0,0 0 0,1 0 1,0 0-1,0 0 0,1-1 0,0-10 0,0 15 42,0 1-1,0-1 1,0 0-1,0 1 1,0-1-1,1 1 0,-1-1 1,1 1-1,-1-1 1,1 1-1,0-1 1,-1 1-1,1 0 1,0-1-1,0 1 1,0 0-1,0 0 1,0 0-1,0-1 1,0 1-1,1 0 1,-1 0-1,0 1 1,1-1-1,-1 0 1,0 0-1,3 0 1,-2 0 27,1 1-1,-1 0 1,1 0 0,0 0 0,-1 0 0,1 0-1,0 1 1,-1-1 0,1 1 0,-1-1 0,1 1-1,-1 0 1,1 0 0,-1 0 0,3 2 0,3 2 39,0 1 1,-1-1-1,1 1 1,-1 1 0,6 7-1,-3-4-124,-9-9 23,1 0 0,-1 0 1,0 0-1,0 1 1,0-1-1,0 0 0,0 1 1,0-1-1,0 1 0,-1-1 1,1 1-1,0-1 1,-1 1-1,1 0 0,-1-1 1,0 1-1,1 2 0,2 12-314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59.530"/>
    </inkml:context>
    <inkml:brush xml:id="br0">
      <inkml:brushProperty name="width" value="0.1" units="cm"/>
      <inkml:brushProperty name="height" value="0.1" units="cm"/>
      <inkml:brushProperty name="color" value="#66CC00"/>
    </inkml:brush>
  </inkml:definitions>
  <inkml:trace contextRef="#ctx0" brushRef="#br0">195 44 3712,'-1'1'55,"1"-1"0,0 1 0,0-1 0,0 1-1,-1-1 1,1 1 0,0-1 0,0 1 0,-1-1 0,1 1 0,0-1 0,-1 1 0,1-1 0,-1 1-1,1-1 1,0 0 0,-1 1 0,1-1 0,-1 0 0,1 1 0,-1-1 0,0 0 0,1 0 0,-1 1 0,1-1-1,-1 0 1,1 0 0,-1 0 0,0 0 0,1 0 0,-1 0 0,1 0 0,-2 0 0,-3 1 366,2 1-47,0-1 0,0 1 0,1 0 0,-1 0 0,0 0 0,1 0 0,0 0 0,-3 3 0,-7 7 708,6-8-650,0 0 0,-1-1-1,1 0 1,-1 0 0,1-1 0,-1 1 0,0-1 0,-9 1 0,9-2-10,2 0-251,-1 0 1,1-1-1,-9 0 1,12 0-142,0 0-1,0 0 1,0 0 0,1-1-1,-1 1 1,0 0-1,1-1 1,-1 1 0,0-1-1,1 0 1,-1 0 0,1 1-1,-1-1 1,-2-2 0,4 2-11,-1 1 1,1-1 0,0 0-1,0 1 1,-1-1 0,1 1-1,0-1 1,0 0-1,0 1 1,0-1 0,0 1-1,0-1 1,0 0 0,0 1-1,0-1 1,0 1 0,0-1-1,0 0 1,0 1 0,1-2-1,6-12 228,-5 11-224,3-5 73,1 0 0,1 1 0,-1-1 0,1 1 0,0 1 0,1-1 0,0 1 0,12-7 0,-18 12-40,0 0 0,-1 0 0,1 0 0,0 0 0,0 1 0,0-1 0,0 1 0,0-1 0,-1 1 0,1 0 0,0 0 0,0 0 0,0 0 0,0 0 0,4 1 0,-3 0-18,0 0-1,0 0 1,0 0-1,0 1 0,0-1 1,0 1-1,-1 0 1,5 3-1,3 4-19,-1 1 1,-1-1-1,14 20 0,-16-19 47,-3-8-16,-1 1 0,0 1 0,0-1 0,-1 0 1,1 0-1,1 6 0,-2-7-34,-1-1 1,0 0 0,0 0-1,0 1 1,0-1 0,0 0-1,0 0 1,0 1 0,0-1-1,0 0 1,0 0 0,-1 0-1,1 1 1,-1-1 0,1 0-1,-1 0 1,1 0 0,-1 0-1,0 0 1,1 0-1,-1 0 1,-1 1 0,-2 2-24,0-1 1,0 0-1,0 0 1,0 0-1,-1 0 1,1-1-1,-1 0 0,0 0 1,1 0-1,-1 0 1,0-1-1,0 0 1,-10 1-1,4-1-11,0 0 1,0-1-1,1-1 0,-1 0 0,-17-3 0,24 3 43,0-1-1,1 1 1,-1 0 0,1-1 0,-1 0-1,1 0 1,0 0 0,-4-3-1,7 5-25,0-1-1,0 1 1,0 0 0,0 0-1,0-1 1,0 1-1,0 0 1,0 0-1,0-1 1,0 1-1,0 0 1,0 0 0,0-1-1,0 1 1,0 0-1,0 0 1,0-1-1,0 1 1,0 0-1,0 0 1,0-1-1,1 1 1,-1 0 0,0 0-1,0-1 1,0 1-1,0 0 1,1 0-1,-1 0 1,0-1-1,0 1 1,0 0 0,1 0-1,-1 0 1,0 0-1,1-1 1,4-1-41,1 0-1,0 0 1,-1 1 0,1-1 0,0 1 0,0 1 0,0-1-1,-1 1 1,10 0 0,6 2 199,25 5 0,-43-7-132,-3 0-35,0 0 0,1 0 0,-1 0 0,0 0 1,0 0-1,1 0 0,-1 0 0,0 0 0,0 0 0,1 0 1,-1 0-1,0 0 0,0 0 0,1 1 0,-1-1 0,0 0 1,0 0-1,0 0 0,1 0 0,-1 0 0,0 0 0,0 1 1,0-1-1,1 0 0,-1 0 0,0 0 0,0 0 0,0 1 1,0-1-1,1 0 0,-1 0 0,0 1 0,0-1 0,0 0 0,0 0 1,0 0-1,0 1 0,0-1 0,0 0 0,0 0 0,0 1 1,0-1-1,0 1 0,-8 7-1322,1-1 7,2 4 121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28.606"/>
    </inkml:context>
    <inkml:brush xml:id="br0">
      <inkml:brushProperty name="width" value="0.1" units="cm"/>
      <inkml:brushProperty name="height" value="0.1" units="cm"/>
      <inkml:brushProperty name="color" value="#E71224"/>
    </inkml:brush>
  </inkml:definitions>
  <inkml:trace contextRef="#ctx0" brushRef="#br0">93 364 4896,'-14'12'1584,"13"-11"-1559,1-1 0,0 0 1,0 0-1,-1 0 0,1 1 1,0-1-1,0 0 0,-1 0 1,1 0-1,0 0 0,-1 1 1,1-1-1,0 0 0,-1 0 1,1 0-1,0 0 0,-1 0 1,1 0-1,0 0 0,-1 0 1,1 0-1,0 0 0,-1 0 1,-4 0-85,-22 1 1335,26-1-1142,-1 0 1,0 0 0,0 0 0,0-1 0,1 1-1,-1-1 1,0 1 0,0-1 0,1 1 0,-1-1-1,0 0 1,1 0 0,-3-1 0,3-1-82,-1 1 0,1 0 0,-1-1 0,1 1 0,0-1 0,0 0 0,0 1 0,0-1 0,1 0 0,-1 0 0,1 1 0,0-1 0,0 0 0,0 0 0,0 0 0,0 1 0,1-5 0,1-9 363,8-26 0,-9 38-357,5-15 249,0-1 1,1 1-1,1 0 1,17-29-1,-18 39-217,-1-1 0,2 1 0,-1 0 1,1 0-1,0 1 0,1 0 0,0 1 0,0 0 0,16-9 0,-13 8-1,1 2-1,0-1 0,0 2 1,16-5-1,-25 8-69,0 2 0,0-1 0,0 0 0,0 1 0,0 0 0,1 0 0,-1 0 0,0 0 1,0 1-1,0-1 0,0 1 0,0 0 0,0 0 0,-1 1 0,1-1 0,0 1 0,-1 0 0,1 0 0,6 4 0,-4 0-8,0 1 0,0-1 0,0 1 0,-1 0-1,0 0 1,0 0 0,-1 1 0,6 15 0,22 70 31,-16-38 5,26 103 426,-35-126-327,-2 0 1,3 65 0,-9-85-69,0 0 0,0 0 0,-1-1 0,-1 1 0,0-1 0,0 1 1,-1-1-1,0 0 0,-1 0 0,-1-1 0,-8 14 0,-17 18-12,-40 42-1,38-46-56,17-19-33,-1 0 0,-29 24 1,15-21-240,27-20 312,3 0-186,-1-1 0,1 0 1,0-1-1,-1 1 1,1 0-1,-1 0 0,1 0 1,-3 0-1,3-1 18,1 0-1,-1 0 1,1-1 0,-1 1-1,1 0 1,-1 0-1,1 0 1,0-1 0,-1 1-1,1 0 1,-1 0 0,1-1-1,0 1 1,-1 0-1,1-1 1,0 1 0,-1 0-1,1-1 1,0 1-1,0-1 1,-1 1 0,1 0-1,0-1 1,0 1-1,0-1 1,-1 1 0,1-1-1,0 1 1,0-1-1,0 1 1,0-1 0,-2-18-2730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2.656"/>
    </inkml:context>
    <inkml:brush xml:id="br0">
      <inkml:brushProperty name="width" value="0.1" units="cm"/>
      <inkml:brushProperty name="height" value="0.1" units="cm"/>
      <inkml:brushProperty name="color" value="#E71224"/>
    </inkml:brush>
  </inkml:definitions>
  <inkml:trace contextRef="#ctx0" brushRef="#br0">18 18 7232,'9'-18'5962,"-3"26"-4262,-4-6-1464,-1 2-122,1 1 0,-2-1-1,1 1 1,0-1 0,-1 1 0,0-1-1,0 1 1,0-1 0,-1 1 0,-1 7 0,2-8-49,-21 96 382,10-54-355,10-40-80,0-5-4,0 1 0,1 0 0,-1 0 0,1-1 0,0 1 0,0 0-1,0 0 1,-1 0 0,2 0 0,-1-1 0,0 1 0,0 0 0,0 0 0,1 0 0,-1-1 0,1 1 0,1 3 0,-2-5-1,1 1 1,-1-1-1,1 0 1,-1 1-1,1-1 0,-1 0 1,1 1-1,-1-1 1,1 0-1,-1 0 1,1 1-1,0-1 0,-1 0 1,1 0-1,-1 0 1,1 0-1,-1 0 1,1 0-1,0 0 0,-1 0 1,1 0-1,-1 0 1,1 0-1,0 0 1,-1 0-1,1-1 0,-1 1 1,1 0-1,-1 0 1,1-1-1,-1 1 1,2-1-1,20-14 161,-17 12-160,22-19 40,-14 11-51,0 1 1,1 0 0,19-10 0,-29 18-6,0 0 1,-1 0-1,1 1 0,0-1 1,0 1-1,0 0 0,0 1 1,0-1-1,0 0 0,0 1 1,0 0-1,1 0 0,-1 0 1,0 1-1,0 0 0,0-1 1,0 1-1,7 3 0,-6-1 15,-1-1 0,0 1 0,-1-1-1,1 1 1,0 1 0,-1-1-1,0 0 1,1 1 0,-2 0-1,1-1 1,0 1 0,4 8-1,-3-2 17,0 0 1,0-1-1,-1 1 0,4 19 0,-4-12-18,-2 0 1,0 0-1,-1 0 0,-1 0 1,-1-1-1,0 1 0,-1 0 1,-1-1-1,0 1 0,-2-1 1,-6 16-1,8-23 2,0-1 0,0 0 0,-1 0 0,0 0 0,0 0 0,0-1 0,-1 0 0,-1 0 0,1 0 0,-1-1 0,0 0 0,-10 7 0,0-4-619,0 0-1,0-1 1,-1-1 0,-36 10 0,15-8-892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00.639"/>
    </inkml:context>
    <inkml:brush xml:id="br0">
      <inkml:brushProperty name="width" value="0.1" units="cm"/>
      <inkml:brushProperty name="height" value="0.1" units="cm"/>
      <inkml:brushProperty name="color" value="#66CC00"/>
    </inkml:brush>
  </inkml:definitions>
  <inkml:trace contextRef="#ctx0" brushRef="#br0">52 205 3904,'-5'-6'1395,"5"6"-1353,0 0 0,0 0 0,0 0 1,0 1-1,0-1 0,0 0 1,0 0-1,0 0 0,0 0 1,0 1-1,0-1 0,-1 0 0,1 0 1,0 0-1,0 0 0,0 0 1,0 0-1,0 1 0,-1-1 1,1 0-1,0 0 0,0 0 0,0 0 1,0 0-1,-1 0 0,1 0 1,0 0-1,0 0 0,0 0 1,0 0-1,-1 0 0,1 0 0,0 0 1,0 0-1,0 0 0,-1 0 1,1 0-1,0 0 0,0 0 1,0 0-1,0 0 0,-1 0 1,1 0-1,0 0 0,0 0 0,0 0 1,0-1-1,-1 1 0,1 0 1,0 0-1,0 0 0,0 0 1,0 0-1,0-1 0,0 1 0,-1 0 1,1 0-1,0 0 0,0 0 1,0-1-1,0 1 0,0 0 1,0 0-1,0 0 0,0-1 0,-5 11 2057,-5 6 2166,10-17-4164,1-1 1,0 0 0,0 0 0,-1 1 0,1-1-1,-1 0 1,1 0 0,-1 0 0,1-2 0,-2-13-60,-4-19 1,3 19-78,-1-22 1,3 34 18,0-1 0,1 1 0,-1-1 0,1 1 0,1 0 0,-1-1 0,1 1 0,2-6 0,-2 8 30,0 0 1,0 0-1,0 0 1,1 0-1,-1 1 1,1-1 0,0 1-1,-1-1 1,1 1-1,0 0 1,4-2-1,-5 3 24,-1 0 0,1 0 1,-1 0-1,1 1 0,0-1 0,0 0 0,-1 1 0,1-1 0,0 1 0,0 0 0,0 0 0,-1-1 0,1 1 0,0 0 0,0 1 0,0-1 0,0 0 0,0 0 0,-1 1 0,1-1 0,0 1 0,0 0 0,1 0 0,3 4-58,-1-1-1,0 1 0,-1 0 1,1 0-1,-1 0 0,0 0 0,0 1 1,3 7-1,-1-1-70,-1 0 1,0 0-1,4 18 0,-6-21 67,-1 1-1,-1 0 0,0 0 1,0 18-1,-1-21 58,-1-1-1,0 0 1,0 0-1,0 0 1,-1 0 0,0-1-1,0 1 1,-1 0-1,-3 6 1,2-5 74,0-1 1,0-1-1,-1 1 1,0 0-1,0-1 1,0 0-1,0 0 1,-1-1-1,-12 9 0,15-12-64,0 1 0,1-1 0,-1 0 0,0 0-1,0 0 1,0 0 0,0 0 0,-1-1-1,1 1 1,0-1 0,0 0 0,0 0-1,0 0 1,-1 0 0,1-1 0,0 1 0,0-1-1,0 0 1,0 0 0,0 0 0,0 0-1,0 0 1,0-1 0,-4-2 0,5 3-39,1-1 0,-1 1 0,0-1 0,0 1 1,1-1-1,-1 0 0,1 1 0,-1-1 0,1 0 0,0 0 1,0 0-1,0 0 0,0 0 0,0 0 0,0-1 0,0 1 1,1 0-1,-1-4 0,1 2-18,0 1-1,0-1 1,0 1 0,1-1-1,-1 1 1,1 0 0,0-1-1,0 1 1,0 0 0,1 0-1,2-5 1,-1 2 16,1 0 0,1 0 0,-1 0 0,1 0 0,0 1 0,0 0 0,1 0 0,0 0 0,-1 0 0,2 1-1,5-3 1,-10 6 13,0 0 0,0 0 0,0 0 0,0 1 0,0-1 0,0 1 0,0-1 0,0 1 0,0 0 0,0 0 0,0 0 0,0 0 0,0 0-1,0 0 1,0 1 0,0-1 0,0 1 0,0-1 0,0 1 0,0 0 0,0 0 0,0 0 0,0 0 0,0 0 0,-1 0 0,1 0 0,-1 1 0,1-1-1,-1 1 1,1-1 0,-1 1 0,0-1 0,1 1 0,1 3 0,0 1 14,0 0 0,0 0 0,-1 0 0,0 0 1,0 1-1,0-1 0,-1 1 0,0-1 0,0 1 0,0 6 0,-1-1-104,-1-1-1,1 0 0,-2 0 1,0 1-1,-5 17 1,-3-5-235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02.886"/>
    </inkml:context>
    <inkml:brush xml:id="br0">
      <inkml:brushProperty name="width" value="0.1" units="cm"/>
      <inkml:brushProperty name="height" value="0.1" units="cm"/>
      <inkml:brushProperty name="color" value="#66CC00"/>
    </inkml:brush>
  </inkml:definitions>
  <inkml:trace contextRef="#ctx0" brushRef="#br0">138 137 1888,'7'-20'613,"-3"14"-367,-1 4-399,0 0 771,0 0 1,1 0-1,-1 0 1,6-2-1,-9 4-502,0 0 0,1-1 0,-1 1 0,1 0 0,-1 0 0,0 0-1,1 0 1,-1 0 0,1 0 0,-1 0 0,0 0 0,1 0 0,-1 0 0,1 0 0,-1 0 0,1 0-1,-1 0 1,0 0 0,1 0 0,-1 0 0,1 1 0,-1-1 0,0 0 0,1 0 0,-1 0 0,0 1-1,1-1 1,-1 0 0,0 0 0,1 1 0,-1-1 0,0 0 0,0 1 0,1-1 0,-1 1 0,0-1 0,0 0-1,0 1 1,1-1 0,-1 0 0,0 1 0,0-1 0,0 1 0,0-1 0,0 0 0,0 1 0,0-1-1,0 1 1,0-1 0,0 1 0,0-1 0,0 1 0,-1 4 312,0 0-1,0 0 1,0-1 0,0 1-1,-1 0 1,-4 8 0,1-2 50,2-3-214,0-1 0,-1 1 1,0-1-1,-1 0 0,-7 9 0,11-14-184,-1 0-1,0-1 1,1 1-1,-1 0 1,0-1-1,0 0 1,0 1-1,0-1 1,0 0-1,-4 1 1,5-2-60,-1 1 0,1-1 0,-1 0 0,1 0 0,-1 0 1,1 0-1,-1 0 0,1 0 0,-1 0 0,1 0 0,-1-1 0,1 1 1,-1-1-1,1 1 0,-1-1 0,1 1 0,0-1 0,-2-1 0,-4-3-28,0 0 0,0-1-1,1 0 1,0 0-1,0 0 1,0-1-1,1 0 1,0 0-1,1-1 1,-1 1-1,1-1 1,1 0-1,0 0 1,0 0-1,0 0 1,-2-16-1,5 20 7,0 0-1,0 0 0,1 1 1,0-1-1,-1 0 0,1 0 1,1 0-1,-1 1 0,0-1 1,1 0-1,0 1 0,0 0 1,0-1-1,0 1 0,0 0 1,1 0-1,5-5 0,-6 6 37,0-1 0,1 1 1,-1 1-1,1-1 0,-1 0 0,1 0 0,0 1 0,0 0 0,-1-1 0,1 1 0,0 0 0,0 0 0,0 1 1,0-1-1,1 1 0,-1-1 0,0 1 0,0 0 0,0 0 0,0 0 0,0 1 0,5 0 0,-1 2 6,1 0-1,-1 1 0,0 0 0,0 0 0,0 0 0,0 1 0,-1 0 0,6 6 1,-7-6-8,-1-1 0,0 1 0,0 0 0,0 0-1,0 0 1,-1 0 0,0 1 0,0 0 0,0-1 0,3 12 0,-6-15-25,1 0 0,-1 0-1,1 0 1,-1 0 0,0 0-1,0 0 1,0 0 0,0 0-1,0 0 1,-1-1 0,1 1-1,-1 0 1,1 0 0,-1 0-1,1 0 1,-1 0 0,0-1-1,0 1 1,0 0 0,0-1-1,0 1 1,-1-1 0,-1 3-1,0-2 8,-1 1-1,1-1 0,-1-1 0,1 1 0,-1-1 0,0 1 0,0-1 0,1 0 1,-1 0-1,0-1 0,0 1 0,0-1 0,0 0 0,0 0 0,0 0 1,0 0-1,0-1 0,0 0 0,0 0 0,-5-2 0,1 1-75,0-1 0,1 0 0,-1-1 0,1 0 0,0 0 0,0 0 0,0-1 0,-10-10 0,15 14-55,1 0 0,0-1 0,0 1 0,-1-1 0,1 1 0,0 0 0,0-1 0,1 0 0,-1 1 0,0-1 0,0 0 0,1 1 0,-1-1 0,1 0 0,0 0-1,-1-2 1,5-9-858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8.982"/>
    </inkml:context>
    <inkml:brush xml:id="br0">
      <inkml:brushProperty name="width" value="0.1" units="cm"/>
      <inkml:brushProperty name="height" value="0.1" units="cm"/>
      <inkml:brushProperty name="color" value="#FFC114"/>
    </inkml:brush>
  </inkml:definitions>
  <inkml:trace contextRef="#ctx0" brushRef="#br0">263 67 7872,'10'-46'3584,"-1"25"-352,-4 21-2080,-10 12-385,5 9-511,-14 25 384,0 7-352,-15 16 256,7 1-320,-15 4-64,9-8-96,-9-5-192,5-8 64,-4 0-1504,3-4 833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9.221"/>
    </inkml:context>
    <inkml:brush xml:id="br0">
      <inkml:brushProperty name="width" value="0.1" units="cm"/>
      <inkml:brushProperty name="height" value="0.1" units="cm"/>
      <inkml:brushProperty name="color" value="#FFC114"/>
    </inkml:brush>
  </inkml:definitions>
  <inkml:trace contextRef="#ctx0" brushRef="#br0">60 94 7872,'-33'-56'3584,"10"27"-3104,19 20 2176,4 15-1632,9 5-608,-1 13 1023,11 5-831,8 16 1024,11 4-960,13 9 448,3 0-640,11 3-416,0-8-64,5 8-1376,-6-8 768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3.277"/>
    </inkml:context>
    <inkml:brush xml:id="br0">
      <inkml:brushProperty name="width" value="0.1" units="cm"/>
      <inkml:brushProperty name="height" value="0.1" units="cm"/>
      <inkml:brushProperty name="color" value="#FFC114"/>
    </inkml:brush>
  </inkml:definitions>
  <inkml:trace contextRef="#ctx0" brushRef="#br0">11 12 5728,'-3'-6'5320,"3"6"-5273,0 0 0,0-1 1,0 1-1,0 0 0,0 0 1,0 0-1,0 0 1,0 0-1,0-1 0,0 1 1,0 0-1,0 0 0,0 0 1,0 0-1,0 0 0,0-1 1,0 1-1,0 0 1,0 0-1,0 0 0,0 0 1,0 0-1,0-1 0,0 1 1,0 0-1,-1 0 190,1 0-190,0-1 1,0 1-1,0 0 0,0 0 1,-1 0-1,1 0 0,0 0 1,0 0-1,0 0 1,0 0-1,0 0 0,-1 0 1,1 0-1,0 0 0,0 0 1,0 0-1,0 0 0,0 0 1,-1 0-1,1 0 1,0 0-1,0 0 0,0 0 1,0 0-1,0 0 0,-1 0 1,1 0-1,0 0 0,0 0 1,0 0-1,0 1 1,0-1-26,-1 0 0,1 0 0,0 0 0,0 0 0,0 0 0,0 0 0,0 0 0,0 0 0,0 0 0,0 0 0,0 0 0,-1 0 0,1 1 0,0-1 0,0 0 0,0 0 0,0 0 0,0 0 0,0 0 0,0 0 0,0 0 1,0 1-1,0-1 0,0 0 0,0 0 0,0 0 0,0 0 0,0 0 0,0 0 0,0 0 0,0 1 0,0-1 0,0 0 0,0 0 0,0 0 0,0 0 0,0 0 0,0 0 0,0 0 0,0 1 0,0-1 0,1 0 0,-1 0 0,0 0 1,0 0-1,0 0 0,0 0 0,0 0 0,0 0 0,0 0 0,0 0 0,0 0 0,1 1 0,-1-1 0,10 11 549,15 13 147,-14-17-431,0 0 1,23 10-1,-7-4-13,39 18-28,-39-20-131,0 2 1,27 18-1,-49-27-96,0 1 0,0 0 0,0-1 0,-1 2 0,0-1 0,0 0 0,0 1 0,-1 0 0,0-1 0,3 8 0,13 21 44,-19-33-99,1-1 0,-1 0 0,0 1 0,0-1 0,0 0 0,1 1 0,-1-1 0,0 0 0,1 1 0,-1-1 0,0 0 0,1 0 0,-1 1 0,0-1 0,1 0 0,-1 0 0,1 0 0,-1 1 0,1-1 0,3-4-596,-1-10-705,0 2 213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3.093"/>
    </inkml:context>
    <inkml:brush xml:id="br0">
      <inkml:brushProperty name="width" value="0.1" units="cm"/>
      <inkml:brushProperty name="height" value="0.1" units="cm"/>
      <inkml:brushProperty name="color" value="#FFC114"/>
    </inkml:brush>
  </inkml:definitions>
  <inkml:trace contextRef="#ctx0" brushRef="#br0">368 21 10144,'-22'-20'4576,"-34"55"-3968,20 11 1983,9 4-1535,-35 35-128,13 5-608,-16 30-1632,14-10 704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3.333"/>
    </inkml:context>
    <inkml:brush xml:id="br0">
      <inkml:brushProperty name="width" value="0.1" units="cm"/>
      <inkml:brushProperty name="height" value="0.1" units="cm"/>
      <inkml:brushProperty name="color" value="#FFC114"/>
    </inkml:brush>
  </inkml:definitions>
  <inkml:trace contextRef="#ctx0" brushRef="#br0">22 46 12896,'-22'-41'5823,"31"36"-5055,4 5 1120,11 9-1184,36 8 224,4-2-576,28 11-640,-5 3 128,15 6-1856,-10 6 1120,9 9-4127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3.999"/>
    </inkml:context>
    <inkml:brush xml:id="br0">
      <inkml:brushProperty name="width" value="0.1" units="cm"/>
      <inkml:brushProperty name="height" value="0.1" units="cm"/>
      <inkml:brushProperty name="color" value="#FFC114"/>
    </inkml:brush>
  </inkml:definitions>
  <inkml:trace contextRef="#ctx0" brushRef="#br0">32 42 1984,'-1'-1'153,"-30"-40"9075,69 75-4743,-23-18-4229,1 0 0,0-1 0,1-1 0,1-1 0,1 0 0,-1-1 0,2-1 0,30 12 0,1-1-107,88 23 1,-139-45-150,15 4 64,0 1 1,28 12-1,-39-15-248,0 0 0,0 1 0,0 0-1,-1-1 1,1 1 0,-1 1-1,1-1 1,-1 0 0,0 1 0,0 0-1,-1 0 1,1 0 0,-1 0-1,2 4 1,-2-5-177,-1-1-403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4.347"/>
    </inkml:context>
    <inkml:brush xml:id="br0">
      <inkml:brushProperty name="width" value="0.1" units="cm"/>
      <inkml:brushProperty name="height" value="0.1" units="cm"/>
      <inkml:brushProperty name="color" value="#FFC114"/>
    </inkml:brush>
  </inkml:definitions>
  <inkml:trace contextRef="#ctx0" brushRef="#br0">684 135 5408,'-6'-11'658,"4"7"-366,0 0 0,0 0 0,1 0 0,-1-1 0,0-4 0,0 3-248,0 2 403,1 0-1,0 0 0,0-1 0,0 1 1,1 0-1,-1 0 0,1 0 0,0 0 1,1-7-1,-1 8-35,0 0-1,0-1 1,0 1 0,0-1-1,0 1 1,-1 0 0,0-1-1,-1-2 1,2 6-384,0-1 0,0 1 0,0 0 0,0 0 1,0-1-1,0 1 0,0 0 0,0 0 0,0 0 0,0-1 1,0 1-1,0 0 0,0 0 0,0-1 0,0 1 0,-1 0 1,1 0-1,0 0 0,0 0 0,0-1 0,0 1 0,0 0 1,-1 0-1,1 0 0,0 0 0,0 0 0,0-1 0,-1 1 1,1 0-1,0 0 0,0 0 0,-1 0 0,1 0 0,0 0 0,0 0 1,-1 0-1,1 0 0,0 0 0,-1 0 0,-8 8 545,7-6-476,-40 48 992,-81 107-42,78-97-957,-47 60-210,-43 47-61,-17 23-1162,142-177 633,0 0 0,-11 25 0,13-16-371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2.479"/>
    </inkml:context>
    <inkml:brush xml:id="br0">
      <inkml:brushProperty name="width" value="0.1" units="cm"/>
      <inkml:brushProperty name="height" value="0.1" units="cm"/>
      <inkml:brushProperty name="color" value="#FFC114"/>
    </inkml:brush>
  </inkml:definitions>
  <inkml:trace contextRef="#ctx0" brushRef="#br0">397 106 10880,'-19'-90'4928,"6"75"-4289,3 18 641,6 9-832,-28 37-672,-1 13 96,-31 37-1407,-1-6 863,-22 18-1920,17-12 1472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2.896"/>
    </inkml:context>
    <inkml:brush xml:id="br0">
      <inkml:brushProperty name="width" value="0.1" units="cm"/>
      <inkml:brushProperty name="height" value="0.1" units="cm"/>
      <inkml:brushProperty name="color" value="#E71224"/>
    </inkml:brush>
  </inkml:definitions>
  <inkml:trace contextRef="#ctx0" brushRef="#br0">29 143 6400,'19'-15'2880,"-43"6"-2496,16 6 1632,2 6-1184,-4-6 1760,10-6-1089,10 4-863,9-1 96,3-3-448,11-8-32,4 5-160,14-8-128,-1 8 0,25-5-1888,-7 8 1057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32.734"/>
    </inkml:context>
    <inkml:brush xml:id="br0">
      <inkml:brushProperty name="width" value="0.1" units="cm"/>
      <inkml:brushProperty name="height" value="0.1" units="cm"/>
      <inkml:brushProperty name="color" value="#FFC114"/>
    </inkml:brush>
  </inkml:definitions>
  <inkml:trace contextRef="#ctx0" brushRef="#br0">0 99 9632,'9'-49'4384,"-18"12"-3840,14 25 2463,4 12-1759,14 17 224,10 3-896,21 16 96,6 10-384,29 10-352,3 2 0,8 12-2240,-8-5 1248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7.849"/>
    </inkml:context>
    <inkml:brush xml:id="br0">
      <inkml:brushProperty name="width" value="0.1" units="cm"/>
      <inkml:brushProperty name="height" value="0.1" units="cm"/>
      <inkml:brushProperty name="color" value="#FFC114"/>
    </inkml:brush>
  </inkml:definitions>
  <inkml:trace contextRef="#ctx0" brushRef="#br0">46 99 2144,'-6'-2'173,"5"2"-135,-1 0 1,1 0-1,-1-1 1,1 1-1,-1-1 1,1 0-1,-1 1 1,1-1-1,0 0 1,0 0-1,-1 0 1,1 0-1,0 0 1,0 0-1,0 0 1,0 0-1,0 0 1,0 0-1,0-1 1,-1-1-1,-1-1 39,-6-14 2992,8 17-2843,1 1 0,0-1 0,1-5 2487,0 5-2487,-1 1-137,5-6 711,0 0 1,0 1-1,1-1 1,8-5-1,-11 9-734,0 0 0,0 1-1,0 0 1,0-1 0,0 1 0,0 0-1,0 0 1,0 1 0,0-1-1,0 1 1,1 0 0,-1-1-1,0 1 1,6 1 0,-2 0 9,-1 1 0,0-1 0,0 1 0,0 0 0,0 1 0,-1-1 0,1 1 1,6 4-1,5 5 547,19 17 0,-10-7-174,94 63 143,-96-71-831,0-1 0,0-1 1,35 12-1,-43-19-203,-1-1 1,24 3-1,-7-2-90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8.153"/>
    </inkml:context>
    <inkml:brush xml:id="br0">
      <inkml:brushProperty name="width" value="0.1" units="cm"/>
      <inkml:brushProperty name="height" value="0.1" units="cm"/>
      <inkml:brushProperty name="color" value="#FFC114"/>
    </inkml:brush>
  </inkml:definitions>
  <inkml:trace contextRef="#ctx0" brushRef="#br0">530 33 4384,'-8'-32'7296,"-6"49"-4192,4 6-1792,-31 30 479,4 5-1055,-37 21-352,4-1-224,-11 7-64,16-3-64,-10 0-640,20-7 320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27.872"/>
    </inkml:context>
    <inkml:brush xml:id="br0">
      <inkml:brushProperty name="width" value="0.1" units="cm"/>
      <inkml:brushProperty name="height" value="0.1" units="cm"/>
      <inkml:brushProperty name="color" value="#E71224"/>
    </inkml:brush>
  </inkml:definitions>
  <inkml:trace contextRef="#ctx0" brushRef="#br0">124 228 6240,'-18'-7'2005,"18"7"-1986,-1-1-1,1 1 1,0 0 0,0 0-1,0 0 1,0 0 0,0 0-1,-1 0 1,1 0 0,0 0-1,0 0 1,0 0 0,0 0-1,-1 0 1,1 0 0,0 0-1,0 0 1,0 0 0,-1 0-1,1 0 1,0 0 0,0 0-1,0 0 1,0 0 0,-1 0-1,1 0 1,0 0 0,0 0-1,0 0 1,0 0 0,0 1-1,-1-1 1,1 0 0,0 0-1,0 0 1,0 0 0,0 0-1,0 0 1,0 1 0,0-1-1,-1 0 1,0 1-111,-1 2 390,1-1 0,-1 0 0,0-1 0,-1 1 1,1 0-1,-4 2 0,6-4-155,-1 1 1,0-1 0,0 0-1,0 1 1,0-1 0,0 0-1,0 0 1,0 0-1,0 0 1,0 0 0,1 0-1,-1 0 1,0 0 0,0 0-1,0 0 1,0 0-1,0 0 1,0-1 0,0 1-1,0 0 1,0-1 0,1 1-1,-1-1 1,0 1-1,0-1 1,0 1 0,1-1-1,-2 0 1,-2-5 318,-1 1 0,2 0 0,-1-1 0,-4-8 0,2 3-47,3 5-237,-1 0-1,1 0 1,1-1-1,-1 1 1,1-1-1,0 0 1,1 1-1,-2-14 1,3 15-121,0 0 0,0 0 0,1 0 0,-1 0 1,1 1-1,0-1 0,1 0 0,-1 0 1,1 1-1,0-1 0,0 1 0,5-8 0,-4 8 66,0-1 0,0 1 0,0 0 0,0 1 0,1-1 0,-1 1 0,1 0 0,0-1 0,8-3 0,-10 6-70,1 0 1,-1 0-1,0 0 0,0 0 1,1 1-1,-1-1 1,1 1-1,-1 0 1,0 0-1,1 0 1,-1 0-1,1 0 0,-1 0 1,1 1-1,-1-1 1,0 1-1,1-1 1,-1 1-1,0 0 1,0 0-1,1 0 0,-1 0 1,2 2-1,4 2-38,-1 1-1,0-1 0,0 2 0,0-1 0,-1 1 1,0 0-1,0 0 0,0 1 0,-1-1 0,0 1 0,-1 1 1,4 8-1,-4-6 4,0 0 1,-1 0-1,0 0 0,-1 0 1,0 1-1,-1-1 0,-1 1 1,1-1-1,-3 19 0,-11 48 327,10-66-289,-1 0 0,0-1-1,0 1 1,-10 17 0,-4-1-189,-1 0 0,-1-2-1,-1 0 1,-41 38 0,32-35-369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28.459"/>
    </inkml:context>
    <inkml:brush xml:id="br0">
      <inkml:brushProperty name="width" value="0.1" units="cm"/>
      <inkml:brushProperty name="height" value="0.1" units="cm"/>
      <inkml:brushProperty name="color" value="#E71224"/>
    </inkml:brush>
  </inkml:definitions>
  <inkml:trace contextRef="#ctx0" brushRef="#br0">358 113 5888,'3'-17'1898,"-3"17"-1838,0-1-1,0 0 1,0 1-1,1-1 1,-1 0-1,0 1 1,0-1-1,1 0 1,-1 1-1,0-1 1,1 0-1,-1 1 1,1-1-1,-1 1 1,1-1-1,-1 1 1,1-1-1,0 0 1,2-1 281,4-8 1969,-5 7-1794,0-1 0,0 1-1,0 0 1,0-1 0,0 1-1,1-6 1,3-2 1014,-5 9-1261,0 0 0,0 0 0,0 0 0,0 0 0,-1 1 0,2-6 0,-2 7-249,0 0 0,0-1 0,0 1 0,0-1 0,0 1 0,0-1 0,-1 1 0,1-1 0,0 1 0,0-1 1,0 1-1,-1 0 0,1-1 0,0 1 0,0-1 0,-1 1 0,1 0 0,0-1 0,-1 1 0,1 0 0,0-1 0,-1 1 0,1 0 0,-1 0 0,1-1 0,0 1 0,-1 0 0,1 0 0,-1 0 0,1 0 0,-1-1 1,1 1-1,-1 0 0,1 0 0,0 0 0,-2 0 0,-8-1 95,-1 0 0,0 0-1,1 1 1,-1 0 0,-12 3 0,-54 12 323,72-14-408,-8 3 114,-1 0-1,1 0 1,0 1-1,1 1 1,-1 0-1,1 0 1,1 1-1,-1 1 1,-16 14-1,19-13-95,1-1-1,0 1 1,1 0-1,0 1 1,0 0-1,1 0 1,0 0-1,1 1 1,0 0-1,1 0 1,-5 18-1,4-8 24,2 0-1,-3 39 1,7 43 405,0-38-220,-1-45-156,-1-7-57,1 0 0,1 0 0,0 0 1,4 18-1,-4-27-25,-1-1 1,1 0 0,1 0 0,-1 0-1,0 0 1,1 0 0,0 0 0,-1-1-1,1 1 1,0 0 0,0-1 0,1 0-1,-1 1 1,1-1 0,-1 0 0,1 0-1,-1 0 1,1 0 0,0-1 0,0 1-1,0-1 1,6 2 0,4 0-83,0-1 0,0 0 0,0-1 0,20 0 0,17-1-251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29.165"/>
    </inkml:context>
    <inkml:brush xml:id="br0">
      <inkml:brushProperty name="width" value="0.1" units="cm"/>
      <inkml:brushProperty name="height" value="0.1" units="cm"/>
      <inkml:brushProperty name="color" value="#E71224"/>
    </inkml:brush>
  </inkml:definitions>
  <inkml:trace contextRef="#ctx0" brushRef="#br0">305 91 3072,'16'-33'8789,"-16"32"-8374,4-12 1904,-4 9-1871,1 1-1,-1-1 0,0 0 0,-2-6 0,2 9-361,0 0 0,0 0 0,-1 0 0,1 0 0,-1 0 0,1 0 0,-1 0-1,1 1 1,-1-1 0,1 0 0,-1 0 0,0 1 0,0-1 0,1 0-1,-1 1 1,0-1 0,0 0 0,0 1 0,0-1 0,1 1 0,-1 0-1,0-1 1,0 1 0,0 0 0,0-1 0,0 1 0,0 0 0,0 0-1,-2 0 1,-3 0 46,1 0-1,0 0 1,0 1 0,-7 1-1,9-1-63,-9 2 48,1 0 0,-1 0 0,1 2 0,-18 8 0,-37 28 608,64-40-690,-8 7 116,1-1 0,0 2-1,0-1 1,1 1 0,0 0-1,0 1 1,1 0 0,0 0-1,1 1 1,0-1 0,1 2-1,0-1 1,0 0 0,2 1-1,-4 14 1,4-11-114,0 0-1,1 0 1,1 0-1,1 1 1,0-1-1,1 0 1,0 0-1,1 0 1,1 0 0,1 0-1,9 27 1,-8-32-176,0 0 0,1 0 0,0 0 0,0-1 0,1 0 1,0 0-1,1 0 0,15 13 0,24 15-559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29.993"/>
    </inkml:context>
    <inkml:brush xml:id="br0">
      <inkml:brushProperty name="width" value="0.1" units="cm"/>
      <inkml:brushProperty name="height" value="0.1" units="cm"/>
      <inkml:brushProperty name="color" value="#E71224"/>
    </inkml:brush>
  </inkml:definitions>
  <inkml:trace contextRef="#ctx0" brushRef="#br0">1 62 3232,'2'-17'1035,"-1"16"-712,-1 0 1,0 0-1,0 0 1,1 0-1,-1 0 1,1 0 0,-1 0-1,1 0 1,-1 0-1,1 0 1,0 0-1,-1 1 1,2-2 0,2-3 1631,-2 1-799,4-10 1756,-6 14-2775,0-1 1,1 1 0,-1-1 0,0 1-1,1-1 1,-1 1 0,0 0 0,1-1-1,-1 1 1,1 0 0,-1-1 0,0 1-1,1 0 1,-1-1 0,1 1 0,-1 0-1,1 0 1,-1-1 0,1 1 0,-1 0-1,2 0 1,-2 0-47,0 0 1,1 0-1,-1 0 0,1 0 0,-1 0 1,0 1-1,1-1 0,-1 0 1,0 0-1,1 0 0,-1 1 0,0-1 1,1 0-1,-1 0 0,0 1 0,0-1 1,1 0-1,-1 0 0,0 1 1,0-1-1,0 0 0,1 1 0,-1-1 1,0 0-1,0 1 0,0-1 0,0 0 1,0 1-1,0-1 0,1 1 1,0 14 674,-2-13-517,0 25 631,-7 41-1,-2 12-808,10 12-383,1-40-192,-1-42 20,1 0 0,3 14 0,2 10-2342,-4-13 1162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30.491"/>
    </inkml:context>
    <inkml:brush xml:id="br0">
      <inkml:brushProperty name="width" value="0.1" units="cm"/>
      <inkml:brushProperty name="height" value="0.1" units="cm"/>
      <inkml:brushProperty name="color" value="#E71224"/>
    </inkml:brush>
  </inkml:definitions>
  <inkml:trace contextRef="#ctx0" brushRef="#br0">16 107 7712,'-3'-12'2525,"-5"-21"-1,4 21 240,4 9-2225,0 0-1,-1-1 1,1 1-1,0-1 1,1 1 0,-1 0-1,1-1 1,1-4 0,0 6-460,-1 1 0,1-1 0,1 1 0,-1 0 0,0 0 0,0 0 0,0 0 0,1 0 0,-1 0 0,0 0 1,1 1-1,-1-1 0,1 1 0,-1 0 0,1-1 0,-1 1 0,1 1 0,-1-1 0,0 0 0,1 0 0,-1 1 0,1 0 0,-1-1 1,0 1-1,1 0 0,-1 0 0,0 0 0,2 2 0,8 3 24,0 2-1,-1-1 1,0 1-1,-1 1 1,1 0 0,-2 1-1,1 0 1,-2 0 0,1 1-1,-1 0 1,-1 0 0,0 1-1,7 17 1,-1 1-1,-2 0 0,-1 1 0,-1 0 0,6 46 0,-11-48-42,-2 1 0,-2 50 1,0-66-31,-1-1 1,-1 0-1,0 1 1,-1-1-1,0 0 1,-9 22-1,8-27-54,0 1-1,0-1 1,-1 0 0,0 0-1,-1-1 1,0 1 0,0-1-1,0 0 1,-1-1-1,0 0 1,0 0 0,-1 0-1,-13 7 1,-21 9-1480,0-2 421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51.822"/>
    </inkml:context>
    <inkml:brush xml:id="br0">
      <inkml:brushProperty name="width" value="0.1" units="cm"/>
      <inkml:brushProperty name="height" value="0.1" units="cm"/>
      <inkml:brushProperty name="color" value="#E71224"/>
    </inkml:brush>
  </inkml:definitions>
  <inkml:trace contextRef="#ctx0" brushRef="#br0">98 72 1248,'-7'-2'142,"5"2"-109,1-1 0,-1 1 0,1 0 0,-1 0 0,0-1 1,1 1-1,-1 0 0,1 0 0,-1 1 0,1-1 0,-3 0 0,2 1 207,1-1 1,-1 0 0,0 1-1,0 0 1,0-1 0,1 1-1,-1 0 1,0 0 0,1 0-1,-1 0 1,1 0 0,-1 0-1,1 0 1,0 0 0,-2 2-1,2-2-10,0 0 1,0-1-1,1 0 0,-1 1 0,0-1 1,0 1-1,0-1 0,0 0 0,0 0 1,0 1-1,0-1 0,0 0 0,0 0 1,0 0-1,0 0 0,0 0 0,0 0 1,0 0-1,0-1 0,0 1 0,0 0 1,0 0-1,0-1 0,1 1 0,-1-1 1,0 1-1,0-1 0,0 1 0,0-1 1,1 1-1,-1-1 0,0 0 0,0 1 1,1-1-1,-1 0 0,0-1 0,0 1-167,1 0-1,-1 0 1,1 0-1,-1 1 0,1-1 1,0 0-1,0 0 1,-1 0-1,1 0 0,0 0 1,0 0-1,0 1 1,0-1-1,0 0 0,0 0 1,0 0-1,1-1 1,-1-1 6,1-1 1,0 1 0,1 0 0,-1 0 0,1 0 0,-1 0 0,1 0 0,0 0 0,0 1 0,0-1 0,0 1 0,1-1 0,-1 1 0,1 0 0,-1 0-1,1 0 1,0 0 0,0 0 0,0 1 0,0-1 0,0 1 0,0 0 0,0 0 0,1 0 0,5-1 0,-4 1-1,1 1 1,-1 0 0,0 0-1,0 0 1,0 0 0,1 1-1,-1 0 1,0 0 0,0 0-1,0 1 1,0 0 0,0 0-1,-1 0 1,1 1 0,0-1-1,4 4 1,-3 0-26,0-1-1,0 1 1,-1 0 0,0 1-1,0-1 1,0 1-1,6 12 1,22 56 186,-23-49-249,7 14-6,-1-6 154,-2 2 0,-2 0 0,11 49 0,-18-54 268,-1 0 0,-2 0 1,-1 0-1,-2 1 0,-7 51 1,0-33 33,-17 53 1,17-76-361,-1-1 0,-2 0-1,-23 42 1,12-34-44,-2-1 0,-1 0-1,-30 29 1,43-50-235,0-2 0,-1 1 0,0-2 0,-20 12 0,-1 0-443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53.111"/>
    </inkml:context>
    <inkml:brush xml:id="br0">
      <inkml:brushProperty name="width" value="0.1" units="cm"/>
      <inkml:brushProperty name="height" value="0.1" units="cm"/>
      <inkml:brushProperty name="color" value="#E71224"/>
    </inkml:brush>
  </inkml:definitions>
  <inkml:trace contextRef="#ctx0" brushRef="#br0">454 26 3232,'-16'-16'1135,"15"16"-975,1-1 0,-1 1-1,1-1 1,-1 1 0,1-1 0,-1 1 0,0 0 0,1-1-1,-1 1 1,0 0 0,1-1 0,-1 1 0,0 0-1,1 0 1,-1 0 0,0 0 0,1 0 0,-1 0 0,0 0-1,0 0 1,1 0 0,-1 0 0,0 0 0,0 0-1,0 0 172,0 1-1,1-1 0,-1 0 0,0 0 0,0 0 0,0 0 0,0 0 0,1 0 0,-1 0 0,0 0 0,0 0 1,0-1-1,1 1 0,-3-1 990,1 0-990,1-2 840,-10 5-633,9-1-529,0 0 0,0-1 0,0 1 0,0 0 1,0 0-1,0 0 0,0 1 0,0-1 0,0 0 0,0 1 1,-1 1-1,-9 7 113,3-3 88,1 0 1,0 1 0,1 0 0,-8 11 0,7-9-87,0-1 0,-1 1 0,-11 9 0,15-15 172,-1 0 1,0-1 0,0 1-1,0-1 1,0-1-1,-8 4 1,11-5-253,0 1 1,0 0-1,1 1 0,-1-1 0,1 0 1,-1 1-1,1-1 0,0 1 1,0 0-1,0 0 0,0 0 0,0 0 1,1 0-1,-2 4 0,-5 7-4,-2 6-138,-11 28 1,13-29 50,5-12 77,-1-1 1,0 0-1,0 0 1,-6 6-1,-7 13 42,4-5 19,9-14-14,0 1 0,0-1 0,1 0 0,-6 15 0,5-8 7,2-8-42,1 0 0,-1 0 0,1 0 1,0 0-1,0 6 0,0-4-41,0 0 0,0 0 0,-1 0 0,0-1 0,0 1 0,0 0 0,-1-1 0,-4 7 0,3-4 0,0 0 0,0 0 0,-2 10 0,5-15 0,1-2 1,0-1 1,-1 1 0,1-1 0,0 1 0,0-1 0,-1 1-1,1 0 1,1-1 0,-1 1 0,0-1 0,1 4 0,-1-2 40,1 0 0,-1 0-1,1 0 1,-1 0 0,0 1 0,-1 2 0,1-3 4,0 0 1,0-1-1,0 1 0,0 0 0,0 0 0,0-1 1,1 1-1,1 3 0,3 26-217,2-16 158,12 19 0,1 0 2,-17-27 35,1 1-1,-2-1 1,1 1 0,-1 0 0,0 0-1,-1 0 1,0 0 0,0 16-1,-1-23 0,1-1-1,-1 1 0,0 0 1,1 0-1,0 0 0,-1 0 1,1 0-1,0-1 0,0 1 1,0 0-1,0-1 0,1 1 1,-1 0-1,0-1 0,3 3 1,27 20 80,-26-21-52,15 11 53,35 15 0,-12-7-269,-37-18 96,1-1-1,-1 0 1,1-1 0,0 0-1,11 3 1,1 2-166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3.888"/>
    </inkml:context>
    <inkml:brush xml:id="br0">
      <inkml:brushProperty name="width" value="0.1" units="cm"/>
      <inkml:brushProperty name="height" value="0.1" units="cm"/>
      <inkml:brushProperty name="color" value="#E71224"/>
    </inkml:brush>
  </inkml:definitions>
  <inkml:trace contextRef="#ctx0" brushRef="#br0">38 57 5312,'0'-1'126,"0"0"1,0 0 0,0 1-1,0-1 1,-1 0 0,1 0-1,0 0 1,-1 0 0,1 0-1,-1 1 1,1-1 0,-1 0-1,1 0 1,-1 1 0,1-1-1,-1 0 1,0 1 0,1-1-1,-1 1 1,0-1 0,0 0-1,0 1 1,-1-1-1,1 0 18,0 1-1,0-1 1,0 0-1,0 1 0,0-1 1,0 0-1,0 0 0,0 0 1,0 0-1,0 0 0,1 0 1,-1 0-1,0 0 0,1 0 1,-2-2-1,2 1 120,-1 1 28,0-1 0,1 1 0,0-1 0,-1 1 0,1-1 0,0 1 0,-1-1 0,1 1 0,0-1 0,0 0 0,1-2 0,-1 4-250,1 0 0,-1 1 1,1-1-1,-1 0 1,0 0-1,1 0 1,-1 1-1,0-1 0,1 0 1,-1 0-1,0 1 1,1-1-1,-1 0 0,0 1 1,1-1-1,-1 0 1,0 1-1,0-1 1,0 0-1,1 1 0,-1-1 1,0 1-1,0-1 1,0 0-1,0 1 1,10 19 182,-4-3-25,0 1 0,-1 0 0,4 27 0,2 60 237,-11 54 106,-12 2-361,7-103-120,1-7-44,2-13-98,-13 72 1,0-68-864,8-7 251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54.211"/>
    </inkml:context>
    <inkml:brush xml:id="br0">
      <inkml:brushProperty name="width" value="0.1" units="cm"/>
      <inkml:brushProperty name="height" value="0.1" units="cm"/>
      <inkml:brushProperty name="color" value="#E71224"/>
    </inkml:brush>
  </inkml:definitions>
  <inkml:trace contextRef="#ctx0" brushRef="#br0">232 144 416,'-2'-11'101,"1"7"20,0 0-1,0 0 1,0 0-1,-2-5 1,2 8 398,1-1-1,0 0 1,-1 0 0,1 0-1,0 0 1,0 0 0,0 0-1,0 1 1,0-1 0,0 0-1,1 0 1,0-2-1,8-26 3577,-5 19-3279,-2 6-315,0 0 1,0 0-1,0 0 0,1-11 1,-3 16-471,0 0 1,0 0-1,0 0 1,0-1-1,0 1 1,0 0-1,0 0 1,0 0-1,-1-1 1,1 1-1,0 0 1,0 0-1,0 0 1,0 0-1,0 0 1,0-1-1,0 1 1,0 0-1,-1 0 1,1 0-1,0 0 1,0 0-1,0-1 1,0 1-1,-1 0 1,1 0-1,0 0 1,0 0-1,0 0 1,0 0-1,-1 0 1,1 0-1,0 0 1,0 0-1,0 0 1,-1 0-1,1 0 1,0 0-1,0 0 1,0 0-1,-1 0 1,1 0-1,0 0 1,0 0-1,0 0 1,0 0-1,-1 0 1,1 0-1,0 1 1,-8 3 179,-10 14-28,0 1 0,-21 29 0,-24 45 312,60-88-483,-9 12 162,0 1 1,2 1-1,0 0 0,1 0 0,-9 29 0,13-29-23,0 0-1,2 0 1,0 1-1,1 0 1,1-1-1,1 1 0,3 29 1,0-32-112,0 0 0,1 0 1,1 0-1,1-1 0,0 0 1,1 0-1,0-1 0,19 28 1,48 53 322,-70-87-348,-4-8-38,1 1-1,-1-1 0,1 1 1,0-1-1,0 0 0,0 1 1,0-1-1,1 3 0,-1-4-108,0 4-1024,3 1 511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56.403"/>
    </inkml:context>
    <inkml:brush xml:id="br0">
      <inkml:brushProperty name="width" value="0.1" units="cm"/>
      <inkml:brushProperty name="height" value="0.1" units="cm"/>
      <inkml:brushProperty name="color" value="#E71224"/>
    </inkml:brush>
  </inkml:definitions>
  <inkml:trace contextRef="#ctx0" brushRef="#br0">38 168 736,'-7'-6'85,"-8"-22"11237,14 28-11124,0 0-137,1-1-1,-1 1 1,0 0 0,1 0 0,-1 0 0,1 0-1,-1-1 1,0 1 0,1 0 0,-1-1-1,1 1 1,-1 0 0,1-1 0,-1 1 0,1-1-1,-1 1 1,1 0 0,-1-1 0,1 1-1,-1-1 1,1 0 0,0 1 0,-1-1-1,1 1 1,0-1 0,0 0 0,-1 1 0,1-1-1,0 1 1,0-1 0,0 0 0,0 1-1,0-1 1,0 0 0,0 1 0,0-1-1,0 0 1,0 1 0,0-1 0,0 0 0,1 0-1,-1-2 30,1 1-1,-1-1 1,1 0-1,0 1 0,0-1 1,0 1-1,0 0 1,0-1-1,1 1 0,2-4 1,3-2 74,0 0 1,1 0-1,1 1 1,-1 0-1,18-10 0,-14 10-138,-6 4-17,0 0 0,0 1 1,0-1-1,0 1 0,0 0 1,11-1-1,-7 2 52,1 0 1,-1 1-1,17 2 0,-17-1 10,0 1-1,-1 1 1,1 0-1,15 6 0,-2 5 654,-21-12-669,-1-1-1,1 0 1,-1 0 0,0 0-1,0 1 1,0-1 0,1 1 0,-1-1-1,-1 1 1,1-1 0,0 1-1,1 3 1,8 25 118,-7-20-124,5 21 1,-6-23-29,-1-2 24,0 0 0,-1 0 0,1 8 0,-1-12-37,0-1 0,-1 1-1,1 0 1,0 0 0,-1-1 0,1 1-1,-1 0 1,0-1 0,0 1 0,1-1 0,-1 1-1,0-1 1,0 1 0,0-1 0,-2 2-1,-10 11 132,-14 20 0,20-23-42,-2-1 0,1 0 0,-1 0 0,-18 14 0,7-7 7,1 0-1,0 2 0,1 0 1,-20 28-1,33-40-104,1 1-1,-8 13 0,-4 8 29,13-25 13,-3 5 49,6-9-87,0 1 0,0-1 0,0 0-1,0 0 1,0 0 0,0 0 0,0 0 0,0 0 0,0 0 0,-1 0 0,1 0 0,0 0 0,0 0 0,0 1 0,0-1 0,0 0 0,0 0-1,0 0 1,0 0 0,0 0 0,0 0 0,0 0 0,0 0 0,0 1 0,0-1 0,0 0 0,0 0 0,0 0 0,0 0 0,0 0 0,0 0-1,0 0 1,0 1 0,0-1 0,0 0 0,0 0 0,0 0 0,0 0 0,0 0 0,0 0 0,1 0 0,-1 0 0,0 0 0,0 0-1,0 1 1,0-1 0,0 0 0,0 0 0,0 0 0,0 0 0,1 0 0,17 7 3,-8-8-12,-1-1-1,0 0 0,0 0 0,0-1 1,0 0-1,-1 0 0,14-8 0,-5 3-15,39-20 90,-33 15 110,31-11 0,-33 16-77,-12 4-10,1 0 1,-1 1-1,1 0 0,0 1 0,-1 0 0,18-2 0,-26 4-92,0 0 0,-1 0 0,1 0 0,0 0 0,-1 0 0,1 0 0,0 0 0,-1 0-1,1 1 1,0-1 0,-1 0 0,1 0 0,0 1 0,-1-1 0,1 0 0,-1 1 0,1-1 0,-1 0 0,1 1 0,-1-1 0,1 1 0,-1-1 0,1 1 0,0 0 0,-1 0 5,0 0 0,1 0 0,-1 0 1,0 0-1,0 0 0,0 0 0,0-1 1,0 1-1,0 0 0,0 0 0,0 0 1,-1 0-1,1 0 0,0 0 0,0 0 1,-1 0-1,-1 3-262,0 0 1,0 0-1,0-1 1,-1 1-1,1-1 1,-1 0 0,-4 5-1,-1-2-1586,3 2 591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56.873"/>
    </inkml:context>
    <inkml:brush xml:id="br0">
      <inkml:brushProperty name="width" value="0.1" units="cm"/>
      <inkml:brushProperty name="height" value="0.1" units="cm"/>
      <inkml:brushProperty name="color" value="#E71224"/>
    </inkml:brush>
  </inkml:definitions>
  <inkml:trace contextRef="#ctx0" brushRef="#br0">9 77 3392,'-8'-20'1088,"7"14"-651,2 3 26,-1 1 0,1-1 0,0 1 0,0 0 0,1-1 0,-1 1 0,0 0 0,1 0 0,-1 0 0,1 0 0,0 0 0,-1 0 0,1 0 0,0 1 0,0-1 0,0 0 0,0 1 0,1 0 0,-1 0 0,3-2 0,5-1 392,-8 3-765,-1 1 0,0-1 0,0 0 0,1 1 1,-1 0-1,0-1 0,0 1 0,1 0 0,-1-1 0,0 1 0,1 0 0,-1 0 0,1 0 1,-1 0-1,0 0 0,1 1 0,-1-1 0,0 0 0,0 1 0,1-1 0,-1 1 0,2 0 0,0 1 3,1 0-1,-1 0 1,0 1-1,1-1 1,-1 1 0,0 0-1,0 0 1,-1 0-1,1 0 1,-1 0-1,1 1 1,-1-1-1,0 1 1,3 7-1,0 3 94,0 1 1,5 24-1,43 291 667,-43-143-337,-12-148-525,-1 0 1,-15 69 0,5-50-147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9.716"/>
    </inkml:context>
    <inkml:brush xml:id="br0">
      <inkml:brushProperty name="width" value="0.1" units="cm"/>
      <inkml:brushProperty name="height" value="0.1" units="cm"/>
      <inkml:brushProperty name="color" value="#FFC114"/>
    </inkml:brush>
  </inkml:definitions>
  <inkml:trace contextRef="#ctx0" brushRef="#br0">442 33 7712,'-8'-32'3520,"-11"37"-3072,5 2 608,6 6-672,-16 14 1760,5 11-1216,-17 20 287,7-2-703,-17 19-320,11-5-128,-17-2-640,6-5 320,-13-10-1663,13-4 1087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8:29.955"/>
    </inkml:context>
    <inkml:brush xml:id="br0">
      <inkml:brushProperty name="width" value="0.1" units="cm"/>
      <inkml:brushProperty name="height" value="0.1" units="cm"/>
      <inkml:brushProperty name="color" value="#FFC114"/>
    </inkml:brush>
  </inkml:definitions>
  <inkml:trace contextRef="#ctx0" brushRef="#br0">87 91 7872,'-54'-34'3584,"26"-10"-3104,23 32 2208,10 12-1568,9 3 383,8 9-895,24 14 672,5 6-704,9 17 416,0 4-576,1 14-96,-12-6-192,2 9-992,-8-9 448,-12 1-2656,-2-10 1729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6.228"/>
    </inkml:context>
    <inkml:brush xml:id="br0">
      <inkml:brushProperty name="width" value="0.1" units="cm"/>
      <inkml:brushProperty name="height" value="0.1" units="cm"/>
      <inkml:brushProperty name="color" value="#FFC114"/>
    </inkml:brush>
  </inkml:definitions>
  <inkml:trace contextRef="#ctx0" brushRef="#br0">1 140 480,'1'-4'319,"0"1"-1,0 0 1,0-1-1,-1 1 1,1-1-1,-1 1 1,0 0 0,0-1-1,0 1 1,0-1-1,0 1 1,-1-1-1,0 1 1,-1-6 0,1 7-50,1 1 0,0-1 1,0 0-1,0 0 1,0 0-1,0 0 1,0 0-1,1 0 1,-1 0-1,1 0 1,-1 1-1,1-1 1,0 0-1,0 0 1,-1 1-1,1-1 1,2-1-1,0-3 270,1 1 1,0 0-1,9-8 0,-11 11-438,0 0 0,1 0 0,-1 0 0,0 1 1,1-1-1,-1 1 0,1 0 0,-1 0 0,1 0 0,0 0 0,-1 0 0,1 0 0,0 1 0,0-1 0,-1 1 0,1 0 0,0 0 0,0 0 0,0 0 0,0 0 0,-1 0 0,1 1 0,0 0 0,0-1 0,-1 1 1,1 0-1,0 1 0,-1-1 0,3 2 0,7 4 8,-1 1 0,0 1 1,0 0-1,17 18 0,-12-11 495,31 31 222,-13-13-1044,71 57-1,-87-76-2224,-9-6 1233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19:16.573"/>
    </inkml:context>
    <inkml:brush xml:id="br0">
      <inkml:brushProperty name="width" value="0.1" units="cm"/>
      <inkml:brushProperty name="height" value="0.1" units="cm"/>
      <inkml:brushProperty name="color" value="#FFC114"/>
    </inkml:brush>
  </inkml:definitions>
  <inkml:trace contextRef="#ctx0" brushRef="#br0">876 54 832,'-22'-7'251,"20"7"-244,0-1 1,1 1 0,-1-1-1,0 0 1,1 0 0,-1 0-1,0 0 1,1 0 0,0 0-1,-3-3 1,-3-1-220,5 4 369,0-1 0,1 1 0,-1-1 0,0 1 0,1-1 0,-1 1 1,1-1-1,-3-4 0,-6-5 3735,9 11-3792,1 0 1,0 0-1,-1 0 0,1 0 1,0 0-1,-1 0 0,1 0 1,-1 0-1,1 0 0,0 0 1,-1 0-1,1 0 0,0 1 1,-1-1-1,1 0 0,0 0 1,-1 0-1,1 1 0,0-1 1,-1 0-1,1 0 0,0 1 1,0-1-1,-1 0 0,1 1 1,0-1-1,-1 1 236,-5 7 413,0 1-1,-6 12 1,-12 18 280,13-22-631,-66 87 1279,-47 36-134,17-21-468,-169 215 472,163-189-1947,91-116-726,11-3 342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35:44.179"/>
    </inkml:context>
    <inkml:brush xml:id="br0">
      <inkml:brushProperty name="width" value="0.1" units="cm"/>
      <inkml:brushProperty name="height" value="0.1" units="cm"/>
      <inkml:brushProperty name="color" value="#FFC114"/>
    </inkml:brush>
  </inkml:definitions>
  <inkml:trace contextRef="#ctx0" brushRef="#br0">65 224 3232,'-8'2'748,"-16"3"-273,7-5 6135,17-6-5926,0 123-1255,-9-121-671,7-22 1407,-2-65 870,4 37 1103,1 45-1938,0 0-1,1 0 1,1 0-1,-1 1 0,1-1 1,1 1-1,4-10 1,0 0-78,-4 9 0,0 1 0,10-16 1,-12 21-61,0 1-1,0-1 1,0 1-1,0 0 1,0-1-1,1 1 1,-1 0 0,1 1-1,0-1 1,0 0-1,0 1 1,3-2 0,-5 3-38,1-1 1,-1 1-1,1 0 1,-1 0 0,1 0-1,-1 1 1,1-1-1,-1 0 1,1 0 0,-1 1-1,1-1 1,-1 1-1,0-1 1,1 1 0,-1 0-1,0 0 1,1-1-1,-1 1 1,0 0 0,1 1-1,25 24-14,-25-24-41,81 82 47,-62-63 74,-1 1 0,-1 0-1,18 27 1,9 13 271,-31-44-348,5 8 14,1-2-1,2 0 0,27 23 0,69 39-5,-109-81-102,-1 0-1,1-1 1,17 6 0,-24-10 38,0 1 1,1 0-1,-1-1 1,0 0-1,1 0 1,-1 0 0,0 0-1,1 0 1,-1-1-1,0 1 1,5-3-1,-1 1-600,1-1 0,-1 0-1,11-6 1,3-3-4807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35:46.150"/>
    </inkml:context>
    <inkml:brush xml:id="br0">
      <inkml:brushProperty name="width" value="0.1" units="cm"/>
      <inkml:brushProperty name="height" value="0.1" units="cm"/>
      <inkml:brushProperty name="color" value="#FFC114"/>
    </inkml:brush>
  </inkml:definitions>
  <inkml:trace contextRef="#ctx0" brushRef="#br0">663 58 416,'-1'-26'112,"-3"14"-418,3 11 733,0-1 0,0 1 0,0 0-1,-1-1 1,1 1 0,0 0 0,-1 0 0,-2-2-1,3 2-70,-1 0 0,0 1 0,1-1 0,-1 0 0,0 0-1,0 1 1,0-1 0,1 1 0,-1 0 0,0-1 0,0 1-1,0 0 1,-2 0 0,-3 1 2,0 0 0,0-1 0,-8-1 0,0 1-259,13 0-104,-1 1 1,1-1-1,0 1 1,-1-1-1,1 1 1,0 0-1,-1 0 0,1 0 1,0 0-1,0 0 1,0 1-1,0-1 1,-2 2-1,-22 23-78,25-25 91,-8 11 231,0 0 0,1 1-1,0 0 1,1 0 0,0 0 0,-8 27-1,9-25-32,-140 436 2394,108-323-2160,-52 149 851,-22-10-945,105-254-1383,0-1 0,0 1 0,-18 20-1,20-24-732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35:46.733"/>
    </inkml:context>
    <inkml:brush xml:id="br0">
      <inkml:brushProperty name="width" value="0.1" units="cm"/>
      <inkml:brushProperty name="height" value="0.1" units="cm"/>
      <inkml:brushProperty name="color" value="#FFC114"/>
    </inkml:brush>
  </inkml:definitions>
  <inkml:trace contextRef="#ctx0" brushRef="#br0">74 102 5056,'-9'-14'1192,"6"9"-803,0 1-1,1 0 1,-1-1-1,1 0 1,0 0 0,0 0-1,0 0 1,1 0-1,0 0 1,-1-9-1,2 12-273,0 1 0,0 0 0,-1 0 0,1 0 0,0 0 0,0 0 0,-1 0 0,1 0 0,0 0-1,-1 0 1,1 0 0,-1 0 0,1 0 0,-1 0 0,0 0 0,1 0 0,-1 0 0,0 1 0,0-1 0,0 0 0,0 1-1,-1-2 1,1 1-66,0 1 0,0 0 0,1 0-1,-1-1 1,0 1 0,0 0 0,0 0-1,0 0 1,1 0 0,-1 0 0,0 0-1,0 0 1,0 0 0,0 0 0,0 1 0,1-1-1,-1 0 1,0 0 0,0 1 0,0-1-1,1 0 1,-1 1 0,0-1 0,1 1-1,-1-1 1,0 1 0,1 0 0,-1-1-1,0 1 1,0 0 0,1 0-34,0-1-1,-1 0 1,1 1 0,0-1-1,-1 0 1,1 1 0,0-1-1,0 1 1,0-1 0,0 0 0,-1 1-1,1-1 1,0 1 0,0-1-1,0 1 1,0-1 0,0 0-1,0 1 1,0-1 0,0 1 0,0-1-1,0 1 1,0-1 0,0 0-1,0 1 1,1-1 0,-1 1-1,0 0 1,1 0 7,0 0-1,0 0 1,0 0-1,0 0 1,0 0-1,0 0 1,0 0 0,0-1-1,2 2 1,5 2 48,-1-1 0,13 4 0,-17-6-37,140 47 374,-111-35-335,0 2 1,41 24-1,44 44-29,-18-12-160,143 73 343,-199-123 146,0-2 1,1-2 0,90 22 0,-92-31-188,64 3 1,42-8-2376,-78-3 932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4.221"/>
    </inkml:context>
    <inkml:brush xml:id="br0">
      <inkml:brushProperty name="width" value="0.1" units="cm"/>
      <inkml:brushProperty name="height" value="0.1" units="cm"/>
      <inkml:brushProperty name="color" value="#E71224"/>
    </inkml:brush>
  </inkml:definitions>
  <inkml:trace contextRef="#ctx0" brushRef="#br0">69 288 8544,'-37'-75'3840,"33"68"-3773,0 0 177,0 0-1,1 0 0,-1 0 1,2-1-1,-1 1 0,1-1 1,0 0-1,0 0 1,0-9-1,2 11-58,0-1 1,1 1 0,-1-1-1,1 1 1,1 0-1,1-8 1,-2 11-148,1 0 0,-1 0-1,1 0 1,0 1 0,0-1 0,0 0 0,0 1-1,0-1 1,0 1 0,1 0 0,-1 0 0,1 0-1,-1 0 1,1 0 0,3-1 0,6-3 16,-1 2 0,1-1 0,0 2 0,0 0 0,0 0 0,0 1-1,0 0 1,20 1 0,-14 1-23,0 1 1,0 0-1,0 1 0,-1 1 0,25 8 0,-29-6-21,0 0-1,-1 1 1,1 0 0,-1 1 0,-1 0-1,0 1 1,0 0 0,15 15 0,-18-15-2,0 1 0,0 0 0,-1 0 0,0 1 0,-1-1 0,0 2 0,0-1 0,-1 1 0,-1 0 0,4 12 0,-6-17 1,-1 1 0,0 0 1,0 0-1,0 0 0,-1 0 1,0 0-1,0 0 0,-1 0 1,0 0-1,0 0 0,-1 0 1,0-1-1,0 1 0,0 0 1,-1-1-1,-6 11 0,4-9-62,-1 0-1,0 0 0,0-1 1,-1 0-1,0 0 0,0 0 1,-1-1-1,0 0 0,0 0 1,0-1-1,-15 6 0,-6 3-1460,10-2 405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35:57.278"/>
    </inkml:context>
    <inkml:brush xml:id="br0">
      <inkml:brushProperty name="width" value="0.1" units="cm"/>
      <inkml:brushProperty name="height" value="0.1" units="cm"/>
      <inkml:brushProperty name="color" value="#66CC00"/>
    </inkml:brush>
  </inkml:definitions>
  <inkml:trace contextRef="#ctx0" brushRef="#br0">222 205 5472,'0'0'67,"1"-1"0,-1 1 0,0-1 0,1 1 0,-1 0 1,1-1-1,-1 1 0,0 0 0,1 0 0,-1-1 0,1 1 0,-1 0 0,1 0 0,-1 0 1,1 0-1,-1-1 0,1 1 0,-1 0 0,1 0 0,-1 0 0,1 0 0,0 0 1,-1 0-1,1 1 0,-1-1 0,1 0 0,-1 0 0,1 0 0,-1 0 0,1 0 0,-1 1 1,1-1-1,-1 0 0,0 1 0,1-1 0,0 1 0,8 3 1796,5-13 2223,-13 7-3890,0 0 0,0 0 0,0 0 0,0-1 1,0 1-1,-1 0 0,1-1 0,0-3 0,0 1-25,1-9-197,0 1 0,0-1 0,-1 0 0,-1 1 0,0-1 0,-1 0 0,-4-19 0,5 31-41,-1 0 1,1 0 0,-1 0-1,0 0 1,0 0 0,1 0 0,-1 0-1,0 0 1,-1 0 0,1 1-1,0-1 1,0 0 0,-1 1 0,1-1-1,-1 1 1,1 0 0,-1-1-1,0 1 1,1 0 0,-1 0 0,0 0-1,0 0 1,0 1 0,0-1-1,0 0 1,0 1 0,-4-1 0,-10 2 107,0 0 1,-29 8-1,8-1 784,30-7-634,1 0 0,-1 1 0,1-1-1,0 2 1,-1-1 0,1 1 0,-6 3 0,9-4-136,0 0 0,0 0 0,1 0 0,-1 1-1,1-1 1,0 1 0,-1-1 0,1 1 0,0 0 0,1 0 0,-1 0 0,0 0-1,1 0 1,0 0 0,-2 7 0,-3 21-222,1 1 1,0 42-1,1-24-53,0 77-109,5-107 385,0 1 0,2-1 1,0 0-1,8 25 0,-9-39-13,0 0 0,1-1 0,-1 1 0,1 0-1,1-1 1,-1 0 0,1 0 0,8 9 0,-10-11 6,1-1 1,-1 0-1,1 0 0,-1 0 0,1 0 1,0-1-1,0 1 0,0-1 1,0 1-1,0-1 0,0 0 1,0 0-1,0-1 0,1 1 1,-1-1-1,0 1 0,0-1 0,6 0 1,-4-1 15,0 0 1,0 0-1,0 0 1,0 0 0,0-1-1,0 0 1,-1 0-1,1 0 1,-1-1-1,1 1 1,-1-1-1,0 0 1,0-1-1,4-3 1,2-5-39,0 1-1,-1-2 1,11-19-1,-17 28-27,5-12-83,0 1 1,-1-1-1,0 0 0,4-18 1,12-69-6,-22 97 100,0 1-1,-1-1 1,0 0 0,0 1-1,0-1 1,-1 0 0,0 1-1,0-1 1,-1 0 0,1 1-1,-1 0 1,0-1 0,-1 1-1,1 0 1,-1 0 0,0 0-1,0 0 1,0 1 0,-1-1-1,0 1 1,0 0 0,0 0-1,0 0 1,-1 1 0,1 0-1,-1-1 1,0 2 0,0-1-1,0 0 1,0 1 0,-1 0-1,1 0 1,-1 1 0,1-1-1,-1 1 1,1 0 0,-11 1-1,11 0-39,0 0 0,1 1 0,-1 0 0,0 0 0,1 0-1,-1 1 1,1 0 0,-6 2 0,-32 22-1522,19-9-417,1 6 582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18:36:01.278"/>
    </inkml:context>
    <inkml:brush xml:id="br0">
      <inkml:brushProperty name="width" value="0.1" units="cm"/>
      <inkml:brushProperty name="height" value="0.1" units="cm"/>
      <inkml:brushProperty name="color" value="#66CC00"/>
    </inkml:brush>
  </inkml:definitions>
  <inkml:trace contextRef="#ctx0" brushRef="#br0">226 277 416,'-1'-1'15,"-15"-11"60,15 12-56,0-1-1,0 1 0,0 0 0,-1 0 0,1-1 1,0 1-1,0 0 0,0 0 0,0 0 1,0 0-1,0 0 0,0 1 0,0-1 0,0 0 1,0 0-1,-2 1 0,2 0 303,-1-1 0,0 1 0,1-1 1,-1 0-1,1 0 0,-1 0 0,1 0 0,-1 0 0,1 0 1,-1 0-1,1-1 0,-1 1 0,1 0 0,-1-1 0,1 1 0,-1-1 1,1 0-1,-3-1 0,-2-1 461,1-1 1,-1-1-1,-4-4 0,-2-2 435,8 9-897,0-1-205,0 0 0,0 0 0,0 0 0,0 1 0,-6-3 0,9 5-213,0 0 0,-1-1-1,1 1 1,0 0 0,0 0 0,0 0 0,0 0-1,0 0 1,0 0 0,0 0 0,0 0 0,0 0-1,0 0 1,0 1 0,-1-1 0,1 0 0,0 1-1,0-1 1,0 1 0,1-1 0,-1 1-1,0-1 1,0 1 0,0 0 0,0-1 0,0 1-1,1 0 1,-1 0 0,-1 1 0,-5 8-653,-16 20-2194,20-28 2949,1 1 0,-1 0 0,1-1 0,0 1-1,0 0 1,0 0 0,0 0 0,-2 5 0,4-6 69,-1 0-1,1-1 1,0 1 0,-1 0-1,1-1 1,0 1 0,0 0-1,0-1 1,1 1-1,-1 0 1,0-1 0,1 1-1,-1 0 1,1-1 0,-1 1-1,1 0 1,0-1 0,0 1-1,1 1 1,7 9 62,-1-1 0,2 0 0,0-1 0,0 0 0,1-1 0,0 0 1,0 0-1,25 13 0,-31-19 5,1 0 1,0 0 0,1-1 0,-1 1-1,0-1 1,1-1 0,-1 1-1,1-1 1,-1 0 0,1-1 0,0 0-1,-1 0 1,1 0 0,0 0-1,-1-1 1,1-1 0,-1 1 0,1-1-1,-1 0 1,0 0 0,0-1-1,0 1 1,0-2 0,0 1 0,7-6-1,-1 1 116,0-2 0,-1 1 1,0-2-1,-1 1 0,0-1 0,0-1 0,-2 0 0,13-21 0,-15 23-232,-1-2 0,0 1 1,0 0-1,-2-1 0,1 0 0,-1 0 0,-1 0 0,0 0 1,-1-1-1,-1-22 0,0 24-194,-1 0-1,-1 1 1,0-1 0,0 1 0,-1 0-1,-5-12 1,6 18 101,0 0-1,0 0 1,0 0-1,-1 0 1,1 1-1,-1-1 1,0 1-1,0-1 1,-1 1-1,1 0 1,-1 0-1,1 0 1,-1 1-1,0-1 1,0 1-1,-7-3 1,9 4 54,0 1 1,0-1 0,0 0-1,-1 1 1,1 0 0,0-1-1,0 1 1,-1 0 0,1 0-1,0 0 1,0 0 0,0 1-1,-1-1 1,1 1-1,0-1 1,-4 2 0,4 0-1,-1 0 0,0-1 0,1 1 0,-1 0 0,1 0 1,-1 0-1,1 1 0,0-1 0,0 0 0,-3 5 0,0 3-294,0 0 0,0 1 0,1-1 0,0 1 0,-3 16 0,-4 26-757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4.907"/>
    </inkml:context>
    <inkml:brush xml:id="br0">
      <inkml:brushProperty name="width" value="0.1" units="cm"/>
      <inkml:brushProperty name="height" value="0.1" units="cm"/>
      <inkml:brushProperty name="color" value="#E71224"/>
    </inkml:brush>
  </inkml:definitions>
  <inkml:trace contextRef="#ctx0" brushRef="#br0">237 61 6656,'16'0'2144,"-16"0"-2123,0 0 0,1 0 0,-1 0-1,0 0 1,0 0 0,0 0 0,0 0 0,1 0 0,-1 0 0,0 0 0,0 0 0,0 0 0,0 0 0,1 0 0,-1 0 0,0 0 0,0 0 0,0 0-1,0 0 1,0 0 0,1-1 0,-1 1 0,0 0 0,0 0 0,0 0 0,0 0 0,0 0 0,0-1 0,0 1 0,0 0 0,1 0 0,-1 0 0,0 0-1,0-1 1,0 1 0,0 0 0,0 0 0,0 0 0,0-1 0,2-5 44,0 0 574,1 0 0,-1 1 1,1-1-1,0 1 0,1-1 0,-1 1 0,5-6 1,-7 11-629,-1 0 1,0 0 0,0 0 0,0 0 0,0 0 0,0 0 0,0 0 0,0 0 0,0 0 0,0-1 0,0 1 0,1 0 0,-1 0 0,0 0 0,0 0 0,0 0 0,0 0-1,0 0 1,0 0 0,0 0 0,0 0 0,1 0 0,-1 0 0,0 0 0,0 0 0,0 0 0,0 0 0,0 0 0,0 0 0,1 0 0,-1 0 0,0 0 0,0 0-1,0 0 1,0 0 0,0 0 0,0 0 0,0 0 0,0 1 0,1-1 0,-1 0 0,0 0 0,0 0 0,0 0 0,0 0 0,0 0 0,0 0 0,0 0 0,0 0-1,0 1 1,0-1 0,0 0 0,0 0 0,0 0 0,0 0 0,0 0 0,0 0 0,0 0 0,0 1 0,0-1 0,0 0 0,0 0 0,0 0 0,0 0 0,0 0 0,-2 12 266,-10 13-108,-2 1-1,-1-2 0,-33 43 0,6-13 31,-48 86-1,79-120-124,1 0-1,0 1 0,2 1 0,1-1 0,0 1 1,2 1-1,1-1 0,-3 33 0,6-48-44,1 0 0,1 0-1,-1 0 1,1 0 0,0 0 0,1-1-1,-1 1 1,6 11 0,-6-16-19,0 1 0,0-1 0,1 1 0,-1-1 0,1 1 0,0-1 0,0 0 0,0 0 1,0 0-1,0 0 0,0 0 0,0 0 0,1-1 0,-1 1 0,1-1 0,-1 0 0,1 1 0,0-1 0,-1 0 0,1-1 0,0 1 0,0 0 0,3 0 0,0-1 4,0 0 0,1-1 0,-1 0 0,0 0 0,0 0 0,1 0 0,-1-1 0,0 0 0,-1 0 0,1-1 0,0 0 0,8-5 0,-1-1-1,-1 0 1,0 0-1,0-2 1,11-12-1,-17 17-11,-1 0 0,-1 0 0,1 0-1,-1-1 1,3-6 0,-6 10 2,1 0 0,-1 0 0,0 0 0,0 0 0,0 0 0,-1 0 0,1 0 0,-1 0 0,0 0 0,1 0-1,-2-1 1,1 1 0,0 0 0,0 0 0,-2-5 0,0 5-23,1-1-1,-1 1 1,1 0-1,-1-1 1,0 1 0,0 0-1,-1 0 1,1 1-1,-1-1 1,1 0-1,-1 1 1,0-1 0,0 1-1,0 0 1,0 0-1,0 0 1,-1 1-1,1-1 1,-1 1 0,1 0-1,-4-1 1,1 1-429,1 1 0,-1 0-1,0 0 1,1 1 0,-1 0 0,1 0 0,-1 0 0,1 1 0,0-1 0,0 1 0,-10 5 0,-9 12-2097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5.903"/>
    </inkml:context>
    <inkml:brush xml:id="br0">
      <inkml:brushProperty name="width" value="0.1" units="cm"/>
      <inkml:brushProperty name="height" value="0.1" units="cm"/>
      <inkml:brushProperty name="color" value="#E71224"/>
    </inkml:brush>
  </inkml:definitions>
  <inkml:trace contextRef="#ctx0" brushRef="#br0">319 32 5568,'13'-21'8645,"-13"20"-8550,0 1 0,0-1 0,0 1 0,0 0 1,0-1-1,0 1 0,0-1 0,1 1 0,-1-1 0,0 1 0,0 0 0,0-1 1,0 1-1,1-1 0,-1 1 0,0 0 0,0-1 0,1 1 0,-1 0 0,0-1 1,0 1-1,1 0 0,-1 0 0,1-1 0,-1 1 0,1 0-79,-1 0-1,0 0 1,1 0 0,-1 0-1,0 0 1,1 0 0,-1 0-1,0 0 1,1 0-1,-1 0 1,0 0 0,0 1-1,1-1 1,-1 0-1,0 0 1,0 0 0,1 1-1,-1-1 1,0 0-1,0 0 1,1 0 0,-1 1-1,0-1 1,0 0 0,0 0-1,0 1 1,0-1-1,1 0 1,-1 1 0,0-1-1,0 0 1,0 1-1,0-1 1,0 0 0,0 0-1,0 1 1,0-1-1,1 5 55,-1 0-1,1 0 0,-1 0 0,0 0 0,-1 0 0,-1 9 1,0 4 32,-15 164 361,-2 39-265,1-32-112,3-118-81,15-67 3,-4 7 47,4-11-48,-1 1 0,1-1-1,0 0 1,-1 0 0,1 0 0,-1 1-1,1-1 1,-1 0 0,1 0 0,-1 0-1,1 0 1,-1 0 0,1 0 0,-1 0-1,1 0 1,-1 0 0,1 0 0,-1 0-1,1 0 1,-1-1 0,1 1 0,-1 0-1,1 0 1,0 0 0,-1-1 0,0 1-1,-8-6-31,0 1-1,0-2 0,0 1 0,1-1 1,-12-13-1,-92-111 169,56 62 103,50 61-202,5 6-39,1 1-1,-1 0 1,0 0 0,0-1 0,0 1 0,0 0 0,0 0 0,0 0 0,0 0 0,-1 0 0,1 0 0,0 0 0,0 1 0,-2-2-1,8 19 178,2-1-117,1 1 1,10 15 0,12 24 30,-21-36-54,0 2 0,-2-1-1,0 1 1,-2 0 0,5 42 0,-9-60-30,-1 1 0,1-1 0,-1 0 0,1 1 1,0-1-1,3 8 0,-4-12-10,1 0 0,-1 1 0,0-1 0,0 0 1,0 1-1,0-1 0,0 0 0,1 1 0,-1-1 0,0 0 0,0 0 0,0 1 0,1-1 0,-1 0 1,0 0-1,0 0 0,1 1 0,-1-1 0,0 0 0,0 0 0,1 0 0,-1 0 0,0 1 0,1-1 1,-1 0-1,0 0 0,1 0 0,-1 0 0,0 0 0,1 0 0,-1 0 0,0 0 0,1 0 0,-1 0 1,0 0-1,1 0 0,-1 0 0,0 0 0,1-1 0,-1 1 0,0 0 0,1 0 0,-1 0 0,0 0 1,0-1-1,1 1 0,18-18 60,-17 16-63,23-28 17,-1 0 0,-1-1 0,25-49 1,46-109 89,-88 177-125,0 1 1,1 0 0,0 0 0,1 1-1,0 0 1,16-15 0,-23 24 15,-1 1 0,0 0 0,0-1 0,0 1 1,0 0-1,1 0 0,-1-1 0,0 1 0,0 0 1,0 0-1,1 0 0,-1-1 0,0 1 0,0 0 1,1 0-1,-1 0 0,0 0 0,1-1 0,-1 1 0,0 0 1,0 0-1,1 0 0,-1 0 0,0 0 0,1 0 1,-1 0-1,0 0 0,1 0 0,-1 0 0,1 10-122,-2-1 95,1-9 67</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8T06:30:07.271"/>
    </inkml:context>
    <inkml:brush xml:id="br0">
      <inkml:brushProperty name="width" value="0.25" units="cm"/>
      <inkml:brushProperty name="height" value="0.25" units="cm"/>
    </inkml:brush>
  </inkml:definitions>
  <inkml:trace contextRef="#ctx0" brushRef="#br0">0 84 8896,'104'-59'3296,"-98"44"-2560,-6 5-224,11 10-1664,5 4 512,12 10-2432,11 27 1728,10 33-2400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7.771"/>
    </inkml:context>
    <inkml:brush xml:id="br0">
      <inkml:brushProperty name="width" value="0.1" units="cm"/>
      <inkml:brushProperty name="height" value="0.1" units="cm"/>
      <inkml:brushProperty name="color" value="#E71224"/>
    </inkml:brush>
  </inkml:definitions>
  <inkml:trace contextRef="#ctx0" brushRef="#br0">36 131 4480,'0'-18'807,"0"-38"3131,0 52-3436,1-1-1,-1 0 0,1 1 1,0-1-1,0 1 1,1-1-1,-1 1 1,1 0-1,3-5 1,-5 9-448,0-1 0,0 1 0,1-1 0,-1 1 0,0-1 0,0 1 0,1 0 0,-1-1 0,1 1 0,-1-1 0,0 1 1,1 0-1,-1 0 0,1-1 0,-1 1 0,1 0 0,-1 0 0,1-1 0,0 1 0,-1 0-25,1 0-1,-1 0 1,0 0-1,0 1 0,1-1 1,-1 0-1,0 0 1,1 0-1,-1 1 1,0-1-1,0 0 0,0 0 1,1 1-1,-1-1 1,0 0-1,0 0 1,0 1-1,1-1 0,-1 0 1,0 1-1,0-1 1,0 0-1,0 1 1,4 28 553,-4-29-582,1 3 35,2 86 410,-22 108-145,9-114-232,-4 29-8,-14 230-653,32-303 427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8.212"/>
    </inkml:context>
    <inkml:brush xml:id="br0">
      <inkml:brushProperty name="width" value="0.1" units="cm"/>
      <inkml:brushProperty name="height" value="0.1" units="cm"/>
      <inkml:brushProperty name="color" value="#E71224"/>
    </inkml:brush>
  </inkml:definitions>
  <inkml:trace contextRef="#ctx0" brushRef="#br0">50 356 5984,'-5'-13'726,"3"10"-483,1 0-1,-1-1 1,1 1-1,0-1 1,1 1-1,-1-1 1,0-5-1,0-1 486,-1-1 0,-1 0 0,-5-15 0,-9-41 2040,16 61-2652,-1-1 0,1 0 0,1 0 0,0 0-1,-1 0 1,2 0 0,-1 0 0,1 0 0,0 0 0,1 0-1,0 0 1,0 0 0,4-8 0,-4 10-73,0 0 1,1 0 0,0 1-1,0-1 1,0 1-1,0-1 1,1 1-1,-1 0 1,1 1-1,0-1 1,0 0-1,1 1 1,-1 0-1,1 0 1,0 1-1,-1-1 1,10-2-1,-3 2-26,0 1-1,1 0 0,-1 1 0,1 0 1,0 1-1,-1 0 0,1 1 0,-1 1 1,1 0-1,-1 0 0,0 1 0,0 0 1,13 6-1,-2 1 12,0 0 0,-1 1 0,0 2-1,-1 0 1,26 22 0,-24-16-49,0 1-1,20 24 1,-36-38 50,-1 1 0,0-1 0,-1 1 0,0 0 1,0 1-1,0-1 0,-1 1 0,0 0 0,0-1 0,-1 1 0,0 1 1,1 9-1,-3-12-12,0-1 0,0 1 0,-1-1 0,0 1 1,0-1-1,0 0 0,-1 1 0,0-1 0,0 0 0,0 0 0,-1 0 1,1 0-1,-7 8 0,-2 2 6,0 1 1,-1-2 0,-1 0 0,0 0-1,-1-1 1,-1-1 0,0 0-1,-17 10 1,19-13-117,-1-1 0,0-1 0,0 0 0,0-1 0,-1 0 0,0-1 0,0-1 0,-29 4 0,15-7-1403,28-1 1155,0 0 1,0 0-1,0 0 0,0-1 1,-1 1-1,1 0 0,0-1 1,0 1-1,0-1 0,0 1 1,1-1-1,-1 0 0,0 1 1,0-1-1,0 0 0,0 0 1,1 0-1,-1 1 0,-1-3 1,2 2-46,-1 0 1,1 0 0,-1 0-1,1 0 1,0 0 0,-1 0-1,1 0 1,0 0 0,0-1 0,0 1-1,0-1 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0:26:14.757"/>
    </inkml:context>
    <inkml:brush xml:id="br0">
      <inkml:brushProperty name="width" value="0.1" units="cm"/>
      <inkml:brushProperty name="height" value="0.1" units="cm"/>
      <inkml:brushProperty name="color" value="#66CC00"/>
    </inkml:brush>
  </inkml:definitions>
  <inkml:trace contextRef="#ctx0" brushRef="#br0">10 7942 3392,'0'0'24,"-8"-17"1111,8 17-1077,-1-1-1,1 0 1,0 1-1,0-1 1,0 0-1,0 1 1,0-1-1,0 0 1,0 1-1,0-1 0,0 0 1,0 1-1,0-1 1,0 0-1,0 1 1,1-1-1,-1 1 1,0-1-1,0 0 1,1 1-1,-1-1 1,0 1-1,2-2 0,-2 2-77,1 0 0,-1-1-1,1 1 1,0 0-1,-1 0 1,1 0 0,-1 0-1,1-1 1,0 1-1,-1 0 1,1 0-1,0 0 1,-1 0 0,1 1-1,3-1-190,73-21 6699,-76 19-6035,5-18 1834,-3 5-1238,5-8-435,1 1-1,16-30 0,-9 22-244,-1-1 1,-2 0-1,14-46 0,-13 31 55,38-78 0,-45 110-420,14-17-1,-14 21-9,0 1 1,-1-1-1,8-20 0,5-19 350,20-83 0,8-54 243,-12 96-480,-9 26 74,17-44 147,14-41 176,-26 42-520,13-43 192,-25 88-145,-10 33 94,0 0 0,25-51-1,-15 47-60,6-12-21,-2 0-1,18-51 1,-32 74-67,14-26-1,3-8-6,24-58 37,-27 62-9,45-75 0,-38 73 3,1 0-15,21-40-55,48-90 150,-75 143-100,2 1 0,2 1 0,44-46 0,-39 46 48,-1-1 1,34-58-1,-35 54 9,5-11 6,-8 2-65,-9 15-7,28-38 0,-29 50 49,2 1 0,1 1 0,48-41 0,-31 30-7,58-66-1,23-48 83,-47 57-65,-44 56-20,43-51-166,-55 68 98,2 0 0,24-19 0,142-105 138,-103 76-72,132-141 0,-109 93-6,-73 84 88,52-40-1,-6 14-156,89-47 1,-86 51-40,-17 11 270,-36 25-201,45-37 0,27-24 4,-17 15 28,147-106 259,-214 158-252,69-51 2,127-81 46,202-115-13,-350 217-71,68-33 1,-120 68 25,129-59 58,-115 55-78,37-15 26,43-20 153,-5-6-90,120-59-69,-11 9 2,47-22 28,-203 98-14,59-23 43,85-17 12,38-13-142,-109 42 37,-59 18 25,291-79-4,-193 39 59,-41 13-124,256-59 102,-109 31 5,73-8-21,-267 63-56,49-9 123,150-9-30,48-12-122,-3-11 164,-120 24-158,-1 6 96,51-12 51,-49-15-32,-115 30-3,101-17 0,-177 41-33,299-44-102,-204 32 105,169-17 0,161-2-94,-70 17 116,-202 14-77,83 9 85,-1 17-78,-231-22 52,299 20 43,-125-12-52,15 4 88,228 17-28,-394-27-3,4 1-117,85-3 0,-125-2 17,1 0 0,-1 0 0,1-1 1,-1 0-1,0 0 0,1 0 0,-1 0 0,4-2 1,-6 2-7,0 1 0,0-1 1,0 0-1,0 1 0,-1-1 1,1 0-1,0 0 0,0 0 1,-1 1-1,1-1 0,-1 0 1,1 0-1,-1 0 0,1 0 1,-1 0-1,0 0 1,1 0-1,-1 0 0,0 0 1,0 0-1,0 0 0,0-1 1,0 1-1,0 0 0,0 0 1,0 0-1,0 0 0,-1-2 1,1 1-160,-1 0 1,1 1-1,-1-1 1,0 0-1,1 0 1,-1 1 0,0-1-1,0 1 1,0-1-1,-1-1 1,0 1-61,-1 0-1,1 1 1,0-1 0,-1 0 0,-4-1-1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8.751"/>
    </inkml:context>
    <inkml:brush xml:id="br0">
      <inkml:brushProperty name="width" value="0.1" units="cm"/>
      <inkml:brushProperty name="height" value="0.1" units="cm"/>
      <inkml:brushProperty name="color" value="#E71224"/>
    </inkml:brush>
  </inkml:definitions>
  <inkml:trace contextRef="#ctx0" brushRef="#br0">113 117 6976,'-19'10'2872,"15"-8"-2482,-1 0 0,0 0-1,1 1 1,-7 4 0,6-3 175,-1 1-1,0-1 1,0 0 0,0 0-1,0-1 1,-1 1 0,-12 3-1,19-7-551,0 0 0,0 0 0,-1 0 0,1 0 1,0 0-1,0 0 0,0 0 0,0 0 0,0 0 0,0 0 0,0 0 0,0 0 0,0 0 0,-1 0 0,1 0 0,0 0 0,0 0 1,0 0-1,0 0 0,0 0 0,0 0 0,0 0 0,0 0 0,0 0 0,-1 0 0,1 0 0,0 0 0,0 0 0,0 0 0,0 0 1,0 0-1,0 0 0,0 0 0,0 0 0,0 0 0,0-1 0,0 1 0,0 0 0,0 0 0,-1 0 0,1 0 0,0 0 0,0 0 0,0 0 1,0 0-1,2-6 365,5-5-137,3 2-160,0 0 0,0 1-1,18-11 1,36-17 142,-63 35-214,22-10 84,0 1 0,0 0 0,45-10 0,-21 10 62,50-3 1,-83 11-110,1 1 0,0 0 0,0 1 1,-1 1-1,27 5 0,-37-6-34,0 1-1,-1 0 1,0 1-1,1-1 1,-1 0-1,0 1 1,1 0 0,-1 0-1,0 0 1,0 0-1,0 0 1,-1 0-1,1 1 1,0 0-1,-1-1 1,0 1 0,0 0-1,0 0 1,0 0-1,0 1 1,0-1-1,-1 0 1,0 1-1,1-1 1,-1 1 0,-1-1-1,1 1 1,0-1-1,-1 8 1,1 5 21,-2 1 0,-1 0 1,0-1-1,0 1 0,-8 22 1,-34 82 176,-74 116 398,41-91-240,71-135-433,-2 3 129,8-13-533,5-6-687,4-7-1601,4 0 789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0:28:44.877"/>
    </inkml:context>
    <inkml:brush xml:id="br0">
      <inkml:brushProperty name="width" value="0.1" units="cm"/>
      <inkml:brushProperty name="height" value="0.1" units="cm"/>
      <inkml:brushProperty name="color" value="#33CCFF"/>
    </inkml:brush>
  </inkml:definitions>
  <inkml:trace contextRef="#ctx0" brushRef="#br0">20 224 480,'-2'-3'97,"1"2"0,0-1 1,0 1-1,0 0 1,0-1 0,1 1-1,-1 0 1,0-1 0,1 1-1,-1-1 1,1 0-1,-1 1 1,1-1 0,0 1-1,-1-1 1,1-2 0,0 4-107,0-1 1,0 0 0,0 0-1,0 0 1,-1 0 0,1 1-1,0-1 1,0 0 0,-1 0-1,1 0 1,0 1 0,-5-9 3438,5 8-3048,0 0 0,0 0 0,-1-1 0,26 2 2338,-12 1-2363,-11-1-318,0 1-1,0-1 1,-1 0-1,1 0 0,0 0 1,0 0-1,0 0 1,-1-1-1,4 0 0,-2 0 66,0 1 0,0-1-1,0 1 1,0 0-1,4 0 1,12-1 330,62-18 889,87-33 0,-149 46-1134,33-6 1,2-1-41,-27 6-11,51-5 1,-32 5-32,4-4-22,7-1 102,-15 6-285,50-5 10,-75 10 85,0 1 0,1 1 0,25 4 0,-21-1 112,0-1-1,30 1 1,102 1-163,-38 0 25,138-12 0,-212 2 53,-28 3-4,0 0-1,1 1 0,25 1 0,242 11 194,-199-9-199,56-1-76,-43-2 184,-43 2-20,30 6 29,-32-2 5,280 2 180,-256-7-291,28 8 145,-73-5-74,0 0 1,37-3-1,295-4 218,-229 8-218,-100-2-151,-1 2 0,44 9 0,29 7 220,198 48 187,-264-61-289,80 13-99,-3-1 239,80 16-43,-58-8-18,-1-1-50,-102-17-132,-26-7 31,0 1-1,16 1 0,8-1 70,-1 2 0,1 2 0,31 10 0,91 41-49,-66-13 47,-21-10-42,62 29 294,-20-5-413,-82-44 179,5 4-18,33 17-9,30 8 127,-77-34-134,0 0 0,0 1 0,28 22 1,-5-4-10,47 28-19,36 25 30,-98-63-33,-2 2 0,36 36 0,-28-23 13,22 25 80,-9-6-54,-25-30-37,24 34-1,-5-1-15,56 62 0,-64-85 174,51 43 0,42 21-290,-14-11 334,-70-50-201,-2 1 0,36 46 0,-58-65 18,-8-9 23,-1 0 0,15 21 1,-9-8 30,0-1 1,2-1 0,1-1-1,28 27 1,-4-11 110,49 34-1,-61-46-196,-2 1 0,-1 1 0,33 42 0,-42-47 0,67 62 14,-59-59 1,-1 0 0,32 39 0,-14-15 74,-15-18-18,-19-20-65,1-1 1,0-1-1,0 1 1,18 9-1,-2 0-1,-13-8-5,-1 1 0,-1 0 0,10 11 0,-9-9 0,22 19 0,73 58 224,-75-63-192,-22-17-32,0 0 0,11 15 0,5 6 0,13 10 0,84 85 0,-115-119 0,0 1 0,-1 0 0,8 11 0,8 10 0,-12-17 63,0 1-1,15 24 0,-13-18-14,0-1 0,28 29 0,1 0 37,-28-30-113,32 45-104,21 39 132,-6-20 75,-17-23-43,-16-24-66,1-1 1,57 52-1,-21-23 119,-59-56-77,23 22-55,31 42 1,-36-38 63,-2 1 1,31 63 0,24 53-64,-62-126 80,1 0 0,0 0-1,2-2 1,24 24 0,137 98 165,-159-129-196,-5-2-3,-1 1 0,0 0 0,14 16 0,30 45 0,-7-9 0,-12-13 0,-25-32 0,29 31 0,-23-32 0,-9-9 0,0 1 0,8 11 0,-10-10-1,6 7-20,0-1 0,0-1 0,20 18 0,31 17 144,127 74-1,-148-97-36,-1 1-1,-2 2 0,43 41 1,-53-43-93,1-2 1,1-2 0,1-1 0,1-1 0,50 23-1,39 13-73,12 10 304,-81-43-83,68 26 230,69 11-343,-86-29-24,-66-21 83,0 1 1,62 33-1,-25-9-147,-33-17 2,140 56 151,5-16-175,-133-43 93,10-1 162,131 17 0,-72-15-189,3-1-37,-67-7 141,-38-6-79,43 4 1,10-1 68,18 0 62,-46-4-114,-35-3-22,0 1 0,21-2 0,51-6-38,1 4 0,141 14 0,-179-4-46,-29-4 22,0-1-1,24 0 0,-38-3 25,-1 0 45,1 0 1,-1 0-1,1 0 0,7-2 1,-11 1-39,0 1 1,1-1 0,-1 1 0,0-1 0,0 0 0,1 0 0,-1 1 0,0-1-1,0 0 1,0 0 0,0 0 0,0 0 0,0 0 0,0 0 0,-1-1 0,1 1-1,1-2 1,-1 3-119,-1 0 0,1 0 0,0 1 1,-1-1-1,1 1 0,0-1 0,-1 0 0,1 1 0,-1-1 0,1 1 0,0-1 0,-1 1 0,0 0 0,1-1 0,-1 1 0,1 0 0,10 24-2676,-2 10-5813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0:26:14.757"/>
    </inkml:context>
    <inkml:brush xml:id="br0">
      <inkml:brushProperty name="width" value="0.1" units="cm"/>
      <inkml:brushProperty name="height" value="0.1" units="cm"/>
      <inkml:brushProperty name="color" value="#66CC00"/>
    </inkml:brush>
  </inkml:definitions>
  <inkml:trace contextRef="#ctx0" brushRef="#br0">11 8447 3392,'0'0'24,"-9"-18"1111,9 17-1077,-1 1-1,1-1 1,0 0-1,0 1 1,0-1-1,0 0 1,0 1-1,0-1 1,0 0-1,0 0 0,0 1 1,0-1-1,0 0 1,0 1-1,0-1 1,1 0-1,-1 1 1,0-1-1,1 0 1,-1 1-1,0-1 1,1 0-1,0 0 0,0 0-77,-1 1 0,1 0-1,-1 0 1,1 0-1,0-1 1,-1 1 0,1 0-1,0 0 1,-1 0-1,1 0 1,0 0-1,-1 0 1,1 0 0,0 0-1,3 0-190,78-21 6699,-80 18-6035,3-19 1834,-1 7-1238,4-9-435,2 0-1,17-31 0,-10 23-244,-2-1 1,0 0-1,12-49 0,-11 33 55,39-83 0,-47 118-420,14-20-1,-15 24-9,0 0 1,0-1-1,9-20 0,3-21 350,23-89 0,7-57 243,-11 102-480,-10 28 74,18-47 147,14-43 176,-27 45-520,14-47 192,-27 94-145,-11 35 94,1 0 0,27-54-1,-18 50-60,8-13-21,-2 0-1,18-53 1,-33 76-67,14-25-1,4-9-6,25-63 37,-29 67-9,48-80 0,-39 77 3,0 1-15,22-44-55,51-94 150,-79 151-100,2 2 0,2 0 0,46-48 0,-41 49 48,-1-2 1,37-61-1,-39 57 9,7-12 6,-9 4-65,-10 14-7,30-40 0,-30 53 49,1 2 0,1 0 0,52-43 0,-34 32-7,62-70-1,25-52 83,-50 61-65,-48 59-20,46-53-166,-57 72 98,1 0 0,26-21 0,150-111 138,-108 80-72,140-149 0,-117 100-6,-77 88 88,55-43-1,-5 15-156,93-49 1,-91 54-40,-17 10 270,-40 28-201,48-38 0,30-27 4,-18 15 28,155-112 259,-227 169-252,73-55 2,136-86 46,214-122-13,-372 230-71,73-35 1,-128 73 25,137-63 58,-123 58-78,40-16 26,46-21 153,-6-6-90,129-62-69,-13 8 2,50-23 28,-215 105-14,61-26 43,92-17 12,40-14-142,-116 45 37,-62 19 25,308-84-4,-204 41 59,-44 15-124,272-64 102,-116 33 5,78-8-21,-284 67-56,52-10 123,160-9-30,51-14-122,-4-10 164,-127 25-158,-2 5 96,56-11 51,-53-16-32,-122 31-3,106-18 0,-187 44-33,317-47-102,-216 34 105,180-17 0,171-4-94,-75 19 116,-214 15-77,87 10 85,0 17-78,-246-23 52,318 21 43,-132-12-52,14 4 88,244 18-28,-420-29-3,4 1-117,92-2 0,-134-3 17,1 0 0,0-1 0,-1 1 1,1-1-1,0 0 0,-1 0 0,1 0 0,4-3 1,-7 4-7,-1-1 0,1 0 1,0 0-1,0 1 0,0-1 1,0 0-1,-1 0 0,1 0 1,0 0-1,-1 0 0,1 0 1,0 0-1,-1 0 0,0 0 1,1 0-1,-1 0 1,1 0-1,-1 0 0,0 0 1,0 0-1,0-1 0,0 1 1,0 0-1,0 0 0,0 0 1,0 0-1,0 0 0,-1-3 1,1 2-160,-1 1 1,1-1-1,-1 0 1,0 0-1,0 0 1,0 0 0,0 1-1,0-1 1,0 0-1,-1-1 1,0 1-61,-1 0-1,1 0 1,-1 0 0,1 1 0,-5-3-1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2T00:44:35.447"/>
    </inkml:context>
    <inkml:brush xml:id="br0">
      <inkml:brushProperty name="width" value="0.1" units="cm"/>
      <inkml:brushProperty name="height" value="0.1" units="cm"/>
      <inkml:brushProperty name="color" value="#33CCFF"/>
    </inkml:brush>
  </inkml:definitions>
  <inkml:trace contextRef="#ctx0" brushRef="#br0">0 0 24575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39.006"/>
    </inkml:context>
    <inkml:brush xml:id="br0">
      <inkml:brushProperty name="width" value="0.1" units="cm"/>
      <inkml:brushProperty name="height" value="0.1" units="cm"/>
      <inkml:brushProperty name="color" value="#E71224"/>
    </inkml:brush>
  </inkml:definitions>
  <inkml:trace contextRef="#ctx0" brushRef="#br0">101 176 10048,'-58'-6'5168,"41"5"-4252,15 1-740,-1 0 0,1 0 0,-1 0 0,0 0 0,1-1 0,-1 1 1,1-1-1,-4-1 0,8 1-38,-1-1 1,1 1 0,-1 0-1,1 0 1,0 0 0,-1 0-1,4-1 1,4-1-35,1 0 0,0 0 0,14-1 0,270-54 67,-54-4-4432,-161 41 2485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29.208"/>
    </inkml:context>
    <inkml:brush xml:id="br0">
      <inkml:brushProperty name="width" value="0.1" units="cm"/>
      <inkml:brushProperty name="height" value="0.1" units="cm"/>
      <inkml:brushProperty name="color" value="#E71224"/>
    </inkml:brush>
  </inkml:definitions>
  <inkml:trace contextRef="#ctx0" brushRef="#br0">395 235 3392,'-1'-11'410,"1"8"-251,-1 0 0,1 0 1,0 0-1,1-1 0,-1 1 1,2-5-1,5-36 2798,2-66 1,-9 106-2798,-1 0 1,1 1-1,0-1 1,-1 1-1,-1-6 1,2 8-117,0 0-1,-1 0 1,1 1 0,-1-1 0,1 0 0,0 0 0,-1 0 0,1 1-1,-1-1 1,0 0 0,1 1 0,-1-1 0,1 1 0,-1-1-1,0 0 1,0 1 0,1 0 0,-1-1 0,0 1 0,0-1 0,0 1-1,1 0 1,-1-1 0,0 1 0,0 0 0,0 0 0,0 0-1,-1 0 1,-8 0 108,0 1 0,1 1 0,-1 0 0,1 0-1,-1 1 1,1 0 0,-18 8 0,2 3 192,-38 25 1,52-31-264,0 1 0,1 1-1,0-1 1,1 2 0,-13 16-1,8-7 111,1 0 0,-15 32-1,7-3 40,-16 54-1,32-87-171,1 1 1,0 1-1,1-1 1,1 0 0,0 24-1,2-30-4,1 1 0,1 0 0,0-1 0,0 1 0,1-1 0,0 0 0,1 0 0,10 21 0,73 105-160,-6-11 239,-63-93-98,36 60-934,-52-90 772,0 1-56,0-1 1,0 0-1,1-1 0,-1 1 1,5 4-1,-5-5-301,0-1 0,0 0 1,0 0-1,1 0 0,-1 0 0,0 0 0,3 1 1,18 4-2205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41.049"/>
    </inkml:context>
    <inkml:brush xml:id="br0">
      <inkml:brushProperty name="width" value="0.1" units="cm"/>
      <inkml:brushProperty name="height" value="0.1" units="cm"/>
      <inkml:brushProperty name="color" value="#E71224"/>
    </inkml:brush>
  </inkml:definitions>
  <inkml:trace contextRef="#ctx0" brushRef="#br0">8 170 4224,'1'-5'295,"-1"0"1,0 0-1,0 0 0,0 0 1,-1 0-1,1 0 1,-1 0-1,-3-9 0,3 12-239,1-3 163,-1 1 0,1-1-1,0 0 1,1-7 0,0-9 1951,0 17-1692,0 0 0,0-1-1,0 1 1,4-7 0,0-3 600,-4 13-1028,-1 0 1,0 0-1,0 0 0,0 0 0,1 0 1,-1 1-1,0-1 0,1 0 1,-1 0-1,1 0 0,-1 1 1,1-1-1,-1 0 0,1 1 0,-1-1 1,1 0-1,0 1 0,-1-1 1,1 1-1,0-1 0,0 1 1,0-1-1,-1 1 0,1-1 0,0 1 1,0 0-1,0-1 0,1 1 1,-1 0-24,0 1 0,0-1 0,0 1 0,0-1 1,0 1-1,0-1 0,0 1 0,0 0 1,0-1-1,0 1 0,0 0 0,-1 0 0,1 0 1,0-1-1,0 1 0,-1 0 0,1 0 1,-1 0-1,1 0 0,-1 0 0,1 0 0,-1 0 1,1 3-1,9 29 302,-1 0-1,-1 1 1,4 54 0,-3 109 273,-7-117-455,0 248-595,-3-290 138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49:59.625"/>
    </inkml:context>
    <inkml:brush xml:id="br0">
      <inkml:brushProperty name="width" value="0.05" units="cm"/>
      <inkml:brushProperty name="height" value="0.05" units="cm"/>
    </inkml:brush>
  </inkml:definitions>
  <inkml:trace contextRef="#ctx0" brushRef="#br0">14 62 5728,'-5'-26'2112,"-4"11"-1632,9-5-128,9 28-5248,-4 4 3520,4 12-96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00.555"/>
    </inkml:context>
    <inkml:brush xml:id="br0">
      <inkml:brushProperty name="width" value="0.05" units="cm"/>
      <inkml:brushProperty name="height" value="0.05" units="cm"/>
    </inkml:brush>
  </inkml:definitions>
  <inkml:trace contextRef="#ctx0" brushRef="#br0">82 58 5888,'-27'15'2176,"18"-47"-1664,-4 0-160,8 23-288,-1 9-96,3 17-1088,-7 12 576,1 4-3488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9:50:24.987"/>
    </inkml:context>
    <inkml:brush xml:id="br0">
      <inkml:brushProperty name="width" value="0.05" units="cm"/>
      <inkml:brushProperty name="height" value="0.05" units="cm"/>
      <inkml:brushProperty name="color" value="#E71224"/>
    </inkml:brush>
  </inkml:definitions>
  <inkml:trace contextRef="#ctx0" brushRef="#br0">1 1 640,'8'8'320,"-8"-4"-288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41.449"/>
    </inkml:context>
    <inkml:brush xml:id="br0">
      <inkml:brushProperty name="width" value="0.1" units="cm"/>
      <inkml:brushProperty name="height" value="0.1" units="cm"/>
      <inkml:brushProperty name="color" value="#E71224"/>
    </inkml:brush>
  </inkml:definitions>
  <inkml:trace contextRef="#ctx0" brushRef="#br0">74 164 7808,'-44'-43'4096,"41"40"-3866,0 0 1,1 0 0,-1 0 0,1-1 0,-1 1-1,1-1 1,0 1 0,1-1 0,-1 0 0,1 0 0,-1 0-1,1 0 1,0 0 0,1 0 0,-1 0 0,1 0-1,-1-6 1,2 8-166,-1 0-1,1 0 1,-1-1 0,1 1-1,0 1 1,0-1-1,0 0 1,0 0 0,0 0-1,0 0 1,0 1-1,0-1 1,1 0 0,-1 1-1,4-3 1,-3 2-13,1 0-1,0 0 1,0 1 0,1-1 0,-1 1 0,0 0-1,0 0 1,7-1 0,-1 1-15,0 0 0,0 0 0,0 1 1,0 1-1,0-1 0,14 4 0,-7 0-13,-1 1 0,1 1 0,-1 0 0,0 1 0,0 0 0,13 11 0,-2-1-44,-1 2-1,28 27 1,-43-38 19,-1 1 1,0 1-1,-1 0 1,0 0-1,0 1 1,-1 0-1,-1 0 1,1 0-1,4 16 0,-9-24 3,-1 0-1,0 1 0,0-1 0,0 0 0,0 1 0,-1-1 0,1 0 1,-1 1-1,0-1 0,0 1 0,0-1 0,-1 1 0,1-1 0,-1 0 1,1 1-1,-1-1 0,0 0 0,-1 0 0,1 1 0,-1-1 0,1 0 1,-1 0-1,0 0 0,0-1 0,0 1 0,0 0 0,-4 2 0,-2 1 41,0 0 0,0-1 0,-1 0 0,-16 8 0,-39 11 63,39-17-785,1-1 0,-48 5-1,60-10-616,-4 4-447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42.133"/>
    </inkml:context>
    <inkml:brush xml:id="br0">
      <inkml:brushProperty name="width" value="0.1" units="cm"/>
      <inkml:brushProperty name="height" value="0.1" units="cm"/>
      <inkml:brushProperty name="color" value="#E71224"/>
    </inkml:brush>
  </inkml:definitions>
  <inkml:trace contextRef="#ctx0" brushRef="#br0">1 96 5568,'23'-40'11700,"-23"40"-11571,-1 1-98,1 0 1,0 0 0,0 0-1,0 1 1,0-1-1,0 0 1,0 0 0,0 0-1,0 0 1,1 0-1,-1 0 1,1 1-1,8 24 124,36 96 149,-20-60-330,9 22 13,54 96-1,-81-169-4,20 40 37,-24-45-14,-1 0-1,0 0 0,0 0 1,0 1-1,-1-1 0,1 10 1,-1-8-44,-1 0 1,-2 14-1,2-19 34,0-1-1,-1 0 1,0 1-1,1-1 1,-1 0-1,0 0 1,0 0 0,0 0-1,0 0 1,-1 0-1,1 0 1,0 0-1,-3 2 1,3-3 1,0 0 1,-1 0 0,1-1-1,0 1 1,0 0-1,-1-1 1,1 1-1,-1-1 1,1 1 0,0-1-1,-1 0 1,1 1-1,-1-1 1,1 0-1,-1 0 1,1 0 0,-1 0-1,1 0 1,-1 0-1,1-1 1,0 1 0,-1 0-1,1-1 1,-1 1-1,1-1 1,0 0-1,-1 1 1,1-1 0,0 0-1,-2-2 1,-4-1-16,1-1 1,0 0 0,1-1 0,-9-9-1,9 8 42,0 0-1,0 0 0,1-1 0,0 0 0,0 0 0,1 0 0,0-1 1,0 1-1,1-1 0,0 1 0,1-1 0,0 0 0,0 0 1,1 1-1,0-1 0,2-14 0,2-6 49,1 0 0,2 0 1,18-47-1,-15 47-47,1 0 1,1 1-1,2 1 1,34-51-1,-26 51-77,-5 6 120,20-33-1,-36 53-62,-1 0 0,1 1 0,-1-1 0,0 0 0,1 0 0,-1 0 0,0 0 0,1 1 0,-1-1-1,0 0 1,0 0 0,0 0 0,0 0 0,0 0 0,0 0 0,0 0 0,0-1 0,-1 2-4,1-1 0,0 1 0,-1-1 0,1 1 0,-1-1 0,1 1-1,0-1 1,-1 1 0,1-1 0,-1 1 0,1 0 0,-1-1 0,0 1 0,1 0 0,-1-1 0,1 1 0,-1 0 0,0 0 0,1-1 0,-1 1 0,1 0 0,-1 0 0,-1 0 0,-7-1-4,1 1 0,-1 0 0,-16 2 0,-2 0 20,15-2-20,-6 0 116,-23-3 0,35 2-107,-1 0 0,1 0 1,0-1-1,0 0 0,0-1 0,0 1 0,-7-5 0,12 7 1,-2-2-127,0 1-1,0-1 1,0 0 0,1 0-1,-1 0 1,1 0-1,-1-1 1,1 1 0,0 0-1,-1-1 1,-1-4-1,2-3-614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04:05:43.333"/>
    </inkml:context>
    <inkml:brush xml:id="br0">
      <inkml:brushProperty name="width" value="0.1" units="cm"/>
      <inkml:brushProperty name="height" value="0.1" units="cm"/>
      <inkml:brushProperty name="color" value="#E71224"/>
    </inkml:brush>
  </inkml:definitions>
  <inkml:trace contextRef="#ctx0" brushRef="#br0">110 1 5312,'1'0'78,"-1"0"0,0 0 1,0 1 77,1-1-78,-1 0 0,0 0 1,0 0-1,0 1 0,0-1 0,0 0 1,1 0-1,-1 1 0,0-1 0,0 0 1,0 0-1,0 0 0,0 1 0,0-1 0,0 0 1,0 0-1,0 1 0,0-1 0,0 0 1,0 0-1,0 1 0,0-1 0,0 0 1,0 0-1,0 1 0,0-1 0,-1 0 0,1 0 1,0 1-1,0-1 0,0 0 0,0 0 1,0 0-1,-1 1 78,1-1-77,0 0-1,0 0 0,0 0 0,-1 0 0,1 1 1,0-1-1,0 0 0,-1 0 0,1 0 1,0 0-1,0 0 0,-1 0 0,1 0 1,0 0-1,-19 8 2675,14-6-2335,-2 2 401,0 0 1,0 0 0,-10 7-1,11-5-731,-1-1 0,1 1 0,1 0-1,-1 0 1,1 0 0,-5 10 0,10-15-84,0 1 0,0-1 1,0 1-1,0-1 0,1 1 1,-1-1-1,1 0 0,-1 1 1,1-1-1,-1 1 0,1-1 1,0 0-1,0 0 0,0 0 0,1 2 1,3 5 54,-1 0 26,0-1 1,0 0-1,1-1 0,6 8 1,2 3 79,28 49 203,-26-43-328,-12-17-35,1 0 1,0 0 0,0 0 0,0-1 0,9 9-1,-12-13 1,0-1-1,1 1 0,-1-1 1,0 1-1,1-1 0,-1 0 1,0 0-1,1 1 0,-1-1 1,0 0-1,1 0 0,-1 0 1,1 0-1,-1-1 0,0 1 1,1 0-1,-1 0 0,0-1 1,0 1-1,1-1 0,-1 1 1,0-1-1,0 0 0,1 1 1,0-2-1,8-5 94,18-13-1,-19 13-76,-2 1-18,18-12 46,-1-1 0,26-27 0,-48 44-44,0 0-1,0 0 0,-1-1 0,1 1 1,-1 0-1,0 0 0,1-1 0,-1 1 1,0-1-1,0 1 0,-1-1 0,2-3 0,-2 5-3,0-1 0,0 1 0,0 0-1,-1-1 1,1 1 0,0-1-1,-1 1 1,1 0 0,0-1-1,-1 1 1,0 0 0,1 0-1,-1-1 1,0 1 0,0 0-1,0 0 1,1 0 0,-1 0 0,0 0-1,0 0 1,-1 0 0,1 0-1,0 0 1,0 1 0,-2-2-1,-49-24-1014,37 17 474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5T01:33:47.871"/>
    </inkml:context>
    <inkml:brush xml:id="br0">
      <inkml:brushProperty name="width" value="0.1" units="cm"/>
      <inkml:brushProperty name="height" value="0.1" units="cm"/>
      <inkml:brushProperty name="color" value="#66CC00"/>
    </inkml:brush>
  </inkml:definitions>
  <inkml:trace contextRef="#ctx0" brushRef="#br0">79 421 416,'-1'-6'29,"1"1"1,-1-1-1,0 1 0,-1-1 1,-2-6-1,0 1-13,4 8-8,-1 0 0,1 0-1,-1 0 1,1 0 0,0 0 0,0 0 0,1-3 0,-2-14 52,0 9 1042,-1-23 0,1 22 1421,-2-22 1,2 31-2218,0-1-1,1 1 1,-2-1-1,1 1 1,0 0 0,-1 0-1,1-1 1,-1 1-1,0 0 1,-4-4 0,0 0-34,4 5-231,-1 0-1,1 0 0,0-1 0,0 1 1,0-1-1,0 0 0,0 1 0,1-1 1,-1 0-1,1 0 0,0 0 0,0 0 1,0 0-1,0 0 0,1 0 0,-1 0 1,0-6-1,0 4 93,-1 7 231,2-1-334,-1 1-1,1-1 0,0 0 0,0 0 1,0 0-1,-1 0 0,1 1 0,0-1 0,1 0 1,-1 0-1,0 2 0,5 17 315,-3-14-151,0 0-1,-1 0 1,0 0-1,1 11 1,3 42 953,-4-42-994,0 1-1,1-1 1,1 0 0,1 0-1,0 0 1,13 31-1,14 17 350,-17-38 323,14 39 1,0 20-228,-28-84-601,1 0 1,-1 0-1,1-1 0,-1 1 0,1 0 1,0-1-1,-1 1 0,1-1 0,0 1 1,0-1-1,0 1 0,0-1 0,0 0 1,1 1-1,-1-1 0,0 0 0,1 0 1,-1 0-1,1 0 0,-1 0 0,1 0 0,-1 0 1,1-1-1,-1 1 0,1-1 0,3 2 1,55 15 232,-53-15-251,0 1 0,0 0 1,0 0-1,0 1 0,9 6 0,15 8-92,-1-4 204,-14-6-84,1 0 1,20 6-1,-31-12 7,0-1-1,0 0 0,0 0 1,0 0-1,1-1 0,-1 0 1,0 0-1,0-1 0,0 1 1,10-3-1,-8 1-15,1 1 1,-1 0-1,1 1 1,12 0-1,-15 1 19,0-1 1,0 1-1,0-2 0,0 1 0,0-1 0,0 0 1,0 0-1,0 0 0,0-1 0,0 0 0,10-5 0,-8 3 178,-1 0 0,12-4 0,-16 7-189,-1 0-19,0-1-1,0 1 1,0 0-1,0-1 0,0 1 1,-1-1-1,1 0 1,0 1-1,-1-1 1,0 0-1,1 0 1,-1 0-1,0 0 1,0 0-1,0 0 1,0-1-1,0-2 1,1 1 36,-1 1 0,0 0 0,1 0-1,-1-1 1,1 1 0,0 0 0,0 1 0,4-5 0,59-58 204,-41 39 93,49-39 0,-65 59-226,0 2-1,13-7 1,10-6 13,-10 3 69,42-20-1,-56 30-198,0 1 0,1 0-1,0 1 1,-1 0 0,1 0 0,0 0-1,0 1 1,0 0 0,14 1 0,-16 1 3,1 1 1,-1-1 0,0 1 0,0 0-1,0 1 1,0-1 0,-1 1 0,1 1-1,-1-1 1,1 1 0,-1 0 0,5 5-1,22 15 45,-27-22-1,-1 0 1,0 0-1,1 0 1,-1 0-1,1-1 0,-1 0 1,1 0-1,0 0 1,0 0-1,-1-1 1,1 0-1,0 0 1,0 0-1,8-2 1,-4 1 87,0 0 1,15 2 0,-12-1-85,-12 0-25,1 0-1,-1 0 0,1 0 1,-1 1-1,1-1 0,-1 0 1,1 0-1,-1 0 1,1 1-1,-1-1 0,1 0 1,-1 1-1,1-1 0,-1 0 1,0 1-1,1-1 0,-1 0 1,0 1-1,1-1 1,-1 1-1,1 0 0,1 1 1,3 4-11,0 0 0,0 0-1,-1 0 1,0 1-1,0-1 1,0 1-1,-1 0 1,0 0 0,0 0-1,-1 1 1,0-1-1,0 1 1,0-1 0,-1 1-1,-1 0 1,1 9-1,-1-12 37,0 0-1,1 0 0,-1 0 0,1 0 1,1 0-1,-1 0 0,1 0 0,-1-1 1,1 1-1,1-1 0,-1 1 0,5 6 1,-4-7-18,0 1 0,-1 0 1,1-1-1,-1 1 0,0 0 1,-1 0-1,3 9 0,-4-13-7,1 1 0,-1-1 0,1 1 0,0-1 0,0 1-1,0-1 1,0 0 0,0 1 0,0-1 0,0 0 0,2 1-1,7 11 36,-7-9-23,-1 1 0,-1-1 1,1 1-1,0-1 0,-1 1 0,0 0 1,0-1-1,0 8 0,0 7 77,0-14 6,-1-1 0,0 1 0,0-1 0,-1 10 0,-4 1 212,4-13-239,-8 9-502,6-11 492,2-6 75,5-11 167,-3 10-229,1 0-129,-1 0 0,1 1-1,1-1 1,-1 0 0,6-8-1,-3 6-20,-1-1-1,4-12 1,6-50 196,-10 49-30,0 0-1,12-34 0,-11 42-116,2 0 0,-1 0 0,2 1 1,17-25-1,-11 20 54,1 0-1,0 1 1,2 1-1,28-23 1,-44 38-20,1 1 0,-1 1 0,1-1 0,0 0 0,0 0 0,0 0 0,-1 1 0,1-1-1,0 1 1,0 0 0,0 0 0,0-1 0,0 1 0,0 0 0,0 0 0,2 1 0,4 0 0,-1 1 0,14 5 0,7 1 62,-19-7 2,1 0 0,0-1 0,-1 0 0,1-1 0,-1 0 0,12-2 0,-18 2-74,1 1 0,-1 0 0,0 0-1,0 0 1,1 0 0,-1 1 0,0 0-1,0-1 1,5 3 0,29 13 51,-19-7-41,27 15 63,-39-20-51,-1 0-1,1 0 0,-1 0 0,0 1 1,-1-1-1,1 1 0,-1 0 0,0 1 1,7 10-1,13 17 18,-16-24-34,-5-6-2,-1 0 0,1 0 0,0 0 0,0 0 0,0-1-1,0 1 1,0-1 0,1 0 0,-1 1 0,1-1 0,0-1 0,-1 1 0,1-1-1,5 2 1,7 1-19,0 1 0,0 0 0,29 15 0,9 4 90,-25-12-47,-15-6 8,24 7 0,-9-5 12,-10-2 7,0-1 0,0-1 0,1-1 0,23 1 0,-34-4-34,0 1 0,0 0 0,0 1 0,0 0 0,0 0 0,-1 1 0,1 0 0,-1 0 0,14 8 0,-18-9-2,-1-1-1,1 1 0,0-1 0,0 0 1,0 0-1,-1 0 0,1 0 1,0-1-1,6 1 0,36-5 203,-26 2-165,-11 1-38,3 1-44,1-2 0,-1 1 0,20-7-1,48-12 262,12-12 58,-62 21-224,2 0 104,59-30 0,-81 35-128,-1 1 0,0-2-1,-1 1 1,1-1 0,-1 0-1,0-1 1,-1 0 0,0 0 0,0 0-1,7-14 1,-3 0 170,-1-1 0,13-39 0,-13 31-88,6-17-186,-2-1 0,-2 0 0,-2-1 0,4-60 0,-10 41-1429,-3 48-795,3 12 666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0:19.153"/>
    </inkml:context>
    <inkml:brush xml:id="br0">
      <inkml:brushProperty name="width" value="0.1" units="cm"/>
      <inkml:brushProperty name="height" value="0.1" units="cm"/>
      <inkml:brushProperty name="color" value="#E71224"/>
    </inkml:brush>
  </inkml:definitions>
  <inkml:trace contextRef="#ctx0" brushRef="#br0">4 0 480,'0'5'224,"-3"-1"-192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1.498"/>
    </inkml:context>
    <inkml:brush xml:id="br0">
      <inkml:brushProperty name="width" value="0.1" units="cm"/>
      <inkml:brushProperty name="height" value="0.1" units="cm"/>
      <inkml:brushProperty name="color" value="#E71224"/>
    </inkml:brush>
  </inkml:definitions>
  <inkml:trace contextRef="#ctx0" brushRef="#br0">462 10 896,'-9'-9'3146,"8"9"-3010,1 0 0,0 0 0,-1-1 1,1 1-1,0 0 0,-1 0 0,1 0 0,0 0 1,-1 0-1,1 0 0,0 0 0,-1 0 0,1 0 1,0 0-1,-1 0 0,0 1 0,-6-1 488,6 0-520,-1 1-1,1-1 1,-1 0 0,1 0 0,0 0-1,-1 1 1,1-1 0,0 1 0,-1-1 0,-1 1-1,-7 6 64,-1-1 0,1 2 1,1-1-1,-17 17 0,-29 40 50,52-61-198,-213 242-632,173-208-1616,4-7 613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1.880"/>
    </inkml:context>
    <inkml:brush xml:id="br0">
      <inkml:brushProperty name="width" value="0.1" units="cm"/>
      <inkml:brushProperty name="height" value="0.1" units="cm"/>
      <inkml:brushProperty name="color" value="#E71224"/>
    </inkml:brush>
  </inkml:definitions>
  <inkml:trace contextRef="#ctx0" brushRef="#br0">603 45 1824,'9'-17'587,"-9"16"-539,1-1-1,-1 1 1,1 0 0,-1 0 0,0-1 0,1 1 0,-1 0 0,0-1 0,0 1 0,0 0 0,0-1 0,0 1 0,0 0 0,-1-2 0,-1-3 1827,-1 8-1312,-3 5 13,0 3-266,0 0 0,-1-1-1,-1 1 1,0-1 0,0-1 0,0 0 0,-1 0 0,-1 0 0,-10 6-1,-47 32 97,-45 20-332,69-35-314,2 2 0,-68 68 0,8 14-2421,61-65 1344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2.302"/>
    </inkml:context>
    <inkml:brush xml:id="br0">
      <inkml:brushProperty name="width" value="0.1" units="cm"/>
      <inkml:brushProperty name="height" value="0.1" units="cm"/>
      <inkml:brushProperty name="color" value="#E71224"/>
    </inkml:brush>
  </inkml:definitions>
  <inkml:trace contextRef="#ctx0" brushRef="#br0">1202 8 2912,'0'0'22,"0"0"0,0 0-1,0 0 1,1 0 0,-1 0 0,0 0 0,0-1-1,0 1 1,0 0 0,0 0 0,1 0 0,-1 0-1,0 0 1,0-1 0,0 1 0,0 0 0,0 0-1,0 0 1,0 0 0,0 0 0,0-1 0,0 1-1,0 0 1,0 0 0,0 0 0,0 0 0,0-1-1,0 1 1,0 0 0,0 0 0,0 0-1,0-1 1,0 1 0,0 0 0,0 0 0,0 0-1,0 0 1,0-1 0,0 1 0,0 0 0,0 0-1,0 0 1,0 0 0,-1 0 0,1-1 0,0 1-1,0 0 1,0 0 0,0 0 0,0 0 0,0 0-1,-1 0 1,1 0 0,0 0 0,0 0 0,0-1-1,0 1 1,-1 0 0,1 0 0,0 0 0,-1 0 75,1 0 0,-1 0 0,0 0 0,1 1 0,-1-1 0,1 0-1,-1 0 1,1 0 0,-1 1 0,1-1 0,-1 0 0,1 0 0,-1 1 0,1-1 0,-1 0 0,1 1 0,-1-1 0,1 1 0,-1 0 0,-26 28 1469,11-12-1143,-1 2-201,-178 189 698,-57 20-531,167-149-312,-87 79 54,-220 146-696,383-298 413,4-2-232,1-1 1,-1 0 0,-5 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2.700"/>
    </inkml:context>
    <inkml:brush xml:id="br0">
      <inkml:brushProperty name="width" value="0.1" units="cm"/>
      <inkml:brushProperty name="height" value="0.1" units="cm"/>
      <inkml:brushProperty name="color" value="#E71224"/>
    </inkml:brush>
  </inkml:definitions>
  <inkml:trace contextRef="#ctx0" brushRef="#br0">1289 58 3072,'0'-14'885,"4"-24"1,-3 33 980,-3 6-1124,-3 7-559,5-6 7,-24 24 663,16-17-689,0-1 0,0-1 0,-17 12 0,-4 2-57,-53 38 26,-172 177-5,169-147-96,26-37 27,-2-2-1,-113 70 1,70-57 17,-122 79 24,173-104-408,-8 5-1251,59-42 1377,1 0 0,-1 0 0,1-1 0,-1 1 0,0 0 0,1 0 0,-1-1 0,0 1 0,0-1 0,-2 1 0,4-1 144,-1 0-1,1 0 1,0 0 0,0 0-1,0-1 1,0 1 0,-1 0-1,1 0 1,0 0 0,0 0 0,0 0-1,0 0 1,-1 0 0,1 0-1,0 0 1,0 0 0,0 0-1,0 0 1,0-1 0,-1 1 0,1 0-1,0 0 1,0 0 0,0 0-1,0 0 1,0-1 0,0 1-1,0 0 1,0 0 0,0 0 0,0 0-1,0-1 1,3-8-1351,9-5 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29.436"/>
    </inkml:context>
    <inkml:brush xml:id="br0">
      <inkml:brushProperty name="width" value="0.1" units="cm"/>
      <inkml:brushProperty name="height" value="0.1" units="cm"/>
      <inkml:brushProperty name="color" value="#E71224"/>
    </inkml:brush>
  </inkml:definitions>
  <inkml:trace contextRef="#ctx0" brushRef="#br0">8 1 5984,'1'3'502,"-2"2"1123,-3-7-600,1-1 179,6 17 824,3 62 292,-1 18-1323,12 134-101,-14-202-865,1 1 0,14 42 0,3-10-1326,3-1-3887,-8-24 2025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3.001"/>
    </inkml:context>
    <inkml:brush xml:id="br0">
      <inkml:brushProperty name="width" value="0.1" units="cm"/>
      <inkml:brushProperty name="height" value="0.1" units="cm"/>
      <inkml:brushProperty name="color" value="#E71224"/>
    </inkml:brush>
  </inkml:definitions>
  <inkml:trace contextRef="#ctx0" brushRef="#br0">928 6 2912,'-1'0'66,"1"-1"1,0 1-1,-1 0 1,1-1-1,0 1 1,-1 0-1,1-1 1,-1 1-1,1 0 1,-1-1-1,1 1 0,-1 0 1,1 0-1,-1-1 1,1 1-1,-1 0 1,1 0-1,-1 0 1,1 0-1,-1 0 1,0 0-1,0 0 1,-16 1 1261,5 0 604,9-1-1736,0 0 1,0 1-1,-1-1 0,1 1 1,0 0-1,0 0 0,0 0 1,0 1-1,0-1 0,0 0 1,-3 3-1,-4 4 31,-17 14 1,-27 35 136,41-42-318,-187 196 461,-27-11-407,211-186-104,-68 57 0,-61 50-1821,106-93-282,8-6 662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3.305"/>
    </inkml:context>
    <inkml:brush xml:id="br0">
      <inkml:brushProperty name="width" value="0.1" units="cm"/>
      <inkml:brushProperty name="height" value="0.1" units="cm"/>
      <inkml:brushProperty name="color" value="#E71224"/>
    </inkml:brush>
  </inkml:definitions>
  <inkml:trace contextRef="#ctx0" brushRef="#br0">582 17 1568,'-2'-15'1252,"2"15"-1163,0-1-1,0 1 1,-1 0 0,1 0-1,0 0 1,0 0 0,-1 0-1,1-1 1,0 1 0,-1 0-1,1 0 1,0 0 0,0 0-1,-1 0 1,1 0 0,0 0-1,-1 0 1,1 0 0,0 0-1,0 0 1,-1 0 0,1 0-1,0 0 1,-1 0 0,1 1-1,-12 0 1635,8-1-1410,0 1 1,-1 0 0,1 0-1,0 0 1,0 1 0,0-1-1,-8 5 1,-13 5 371,-4 0-544,0 2 0,1 0 0,0 2 0,-36 26-1,33-15-156,1 1 0,1 2 0,1 0 0,-25 37 0,-49 68-1770,59-75 746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3.608"/>
    </inkml:context>
    <inkml:brush xml:id="br0">
      <inkml:brushProperty name="width" value="0.1" units="cm"/>
      <inkml:brushProperty name="height" value="0.1" units="cm"/>
      <inkml:brushProperty name="color" value="#E71224"/>
    </inkml:brush>
  </inkml:definitions>
  <inkml:trace contextRef="#ctx0" brushRef="#br0">305 71 3904,'10'-29'1760,"-20"3"-1536,5 19 384,5 2-384,-9 2 64,1 3-192,-11 3-64,6 9 0,-20 9 96,4 8-64,-7 3 32,4 2-32,-5-2 96,9-3-96,-4 0-448,8-1 192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3.804"/>
    </inkml:context>
    <inkml:brush xml:id="br0">
      <inkml:brushProperty name="width" value="0.1" units="cm"/>
      <inkml:brushProperty name="height" value="0.1" units="cm"/>
      <inkml:brushProperty name="color" value="#E71224"/>
    </inkml:brush>
  </inkml:definitions>
  <inkml:trace contextRef="#ctx0" brushRef="#br0">158 33 3328,'0'-15'1504,"-9"-2"-1312,4 17 1152,5 3-768,-14 6 128,1 8-416,-15 7-128,10 5-96,-20 3-608,6 2 288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5.021"/>
    </inkml:context>
    <inkml:brush xml:id="br0">
      <inkml:brushProperty name="width" value="0.1" units="cm"/>
      <inkml:brushProperty name="height" value="0.1" units="cm"/>
      <inkml:brushProperty name="color" value="#E71224"/>
    </inkml:brush>
  </inkml:definitions>
  <inkml:trace contextRef="#ctx0" brushRef="#br0">606 87 2240,'6'-8'756,"0"0"-1,8-7 1,0 0 785,18-25 501,-35 47-1684,0 0-1,-7 11 0,-12 11 117,-41 43 0,42-49-350,-110 116 195,95-106-316,-78 57 1,-83 25-3848,182-107 2792,-47 29-1604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5.298"/>
    </inkml:context>
    <inkml:brush xml:id="br0">
      <inkml:brushProperty name="width" value="0.1" units="cm"/>
      <inkml:brushProperty name="height" value="0.1" units="cm"/>
      <inkml:brushProperty name="color" value="#E71224"/>
    </inkml:brush>
  </inkml:definitions>
  <inkml:trace contextRef="#ctx0" brushRef="#br0">590 1 3232,'-6'0'619,"-1"0"-1,0 1 1,1 0 0,-1 0 0,1 0-1,0 1 1,-1 0 0,-8 4 0,7-2-494,0 1 0,-1 1 0,2-1 0,-1 1 1,-13 14-1,-14 18 40,-32 47 0,-20 23-5,80-99-164,-32 34-69,-48 42 1,11-27-872,13-7 251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5.615"/>
    </inkml:context>
    <inkml:brush xml:id="br0">
      <inkml:brushProperty name="width" value="0.1" units="cm"/>
      <inkml:brushProperty name="height" value="0.1" units="cm"/>
      <inkml:brushProperty name="color" value="#E71224"/>
    </inkml:brush>
  </inkml:definitions>
  <inkml:trace contextRef="#ctx0" brushRef="#br0">919 21 4640,'-9'-17'1504,"9"17"-1428,-1-1-1,0 1 1,0-1 0,1 1 0,-1 0-1,0-1 1,1 1 0,-1 0 0,0 0 0,0-1-1,0 1 1,1 0 0,-1 0 0,0 0-1,0 0 1,0 0 0,1 0 0,-1 0 0,0 0-1,0 1 1,0-1 0,1 0 0,-2 1-1,-5 2 293,0 1-1,1 1 0,-1-1 1,1 1-1,-10 10 0,10-9-139,-137 108 1159,5-16-1115,65-45-280,-91 87 0,62-44-67,-78 69-4015,144-131 2618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5.980"/>
    </inkml:context>
    <inkml:brush xml:id="br0">
      <inkml:brushProperty name="width" value="0.1" units="cm"/>
      <inkml:brushProperty name="height" value="0.1" units="cm"/>
      <inkml:brushProperty name="color" value="#E71224"/>
    </inkml:brush>
  </inkml:definitions>
  <inkml:trace contextRef="#ctx0" brushRef="#br0">1424 3 1408,'-14'4'448,"9"-5"-267,4 1-143,0-1 58,0 0 0,0 1 1,0-1-1,1 1 0,-1-1 0,0 1 1,0 0-1,0-1 0,0 1 0,0 0 1,0 0-1,1-1 0,-1 1 0,0 0 1,0 0-1,0 0 0,0 0 0,0 0 1,-2 1-1,-5 5 730,0 0 0,0 0 0,1 1 0,-12 14-1,8-8-503,-21 18 0,-20 6 192,-87 48 0,120-74-459,-48 29 128,1 3 0,-63 56 0,84-62-122,-177 136 209,149-121-200,-120 81 89,33-35-290,50-35-3445,94-51 2174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6.314"/>
    </inkml:context>
    <inkml:brush xml:id="br0">
      <inkml:brushProperty name="width" value="0.1" units="cm"/>
      <inkml:brushProperty name="height" value="0.1" units="cm"/>
      <inkml:brushProperty name="color" value="#E71224"/>
    </inkml:brush>
  </inkml:definitions>
  <inkml:trace contextRef="#ctx0" brushRef="#br0">1287 22 3232,'0'-1'117,"-1"0"-1,1-1 1,-1 1-1,0 0 1,0 0 0,1 0-1,-1-1 1,0 1 0,0 0-1,0 0 1,0 0-1,0 0 1,0 1 0,-1-1-1,1 0 1,0 0-1,0 1 1,-1-1 0,1 0-1,0 1 1,-1 0 0,1-1-1,-3 0 1,-1 1 230,0 0 0,1 1-1,-1-1 1,0 1 0,-7 2 0,5-2-155,-21 6 213,1 2 0,-1 0 1,1 2-1,1 1 0,-44 28 1,-90 76 496,80-53-626,-222 128 188,-31 14-426,246-144-998,86-61 943,-20 14-934,20-14 695,-1 1-1,1 0 1,0-1 0,0 0 0,0 1 0,-1-1-1,1 0 1,0 0 0,-1 1 0,1-1 0,0 0-1,0 0 1,-3-1 0,-2-3-2101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6.633"/>
    </inkml:context>
    <inkml:brush xml:id="br0">
      <inkml:brushProperty name="width" value="0.1" units="cm"/>
      <inkml:brushProperty name="height" value="0.1" units="cm"/>
      <inkml:brushProperty name="color" value="#E71224"/>
    </inkml:brush>
  </inkml:definitions>
  <inkml:trace contextRef="#ctx0" brushRef="#br0">641 7 2912,'-1'0'75,"0"-1"-1,1 0 1,-1 1 0,0-1 0,0 1-1,0-1 1,0 1 0,0 0-1,1-1 1,-1 1 0,0 0 0,0-1-1,0 1 1,0 0 0,0 0-1,0 0 1,0 0 0,0 0 0,0 0-1,0 0 1,0 0 0,0 0 0,0 0-1,0 1 1,0-1 0,0 0-1,0 1 1,0-1 0,1 1 0,-1-1-1,-1 1 1,-3 3 250,0 0 0,1-1 0,-1 1 0,-4 6 1,2-3-61,-121 108 2074,87-79-2016,-127 106 338,79-73-523,-26 22-953,87-65-3047,21-15 1852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0.675"/>
    </inkml:context>
    <inkml:brush xml:id="br0">
      <inkml:brushProperty name="width" value="0.1" units="cm"/>
      <inkml:brushProperty name="height" value="0.1" units="cm"/>
      <inkml:brushProperty name="color" value="#E71224"/>
    </inkml:brush>
  </inkml:definitions>
  <inkml:trace contextRef="#ctx0" brushRef="#br0">658 200 2912,'3'-5'271,"-1"1"1,1-1-1,-1 0 1,0 0-1,2-10 0,-3 10-192,0 1 309,1-1 0,0 1 1,0-1-1,0 1 1,4-5-1,3-6 1111,-2 2-207,0 0 0,15-17 1,-3 2 8,3 2 598,-23 35-1763,0-1 0,-1 0 1,0 0-1,0 0 0,-1 0 1,-6 13-1,3-6 35,-8 16 39,0-1 1,-23 34-1,-42 51-141,64-94-124,-16 26 95,2 1-1,-38 85 0,42-79-13,-39 88 44,-65 126 74,87-196-22,-44 72 24,63-105-89,-42 68 210,44-71-107,16-27-90,1-1-217,6-16-576,0-6-451,1 4 359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6.863"/>
    </inkml:context>
    <inkml:brush xml:id="br0">
      <inkml:brushProperty name="width" value="0.1" units="cm"/>
      <inkml:brushProperty name="height" value="0.1" units="cm"/>
      <inkml:brushProperty name="color" value="#E71224"/>
    </inkml:brush>
  </inkml:definitions>
  <inkml:trace contextRef="#ctx0" brushRef="#br0">257 33 3552,'-3'-12'1632,"-12"-5"-1440,6 14 992,4 3-704,-12 0 224,-2 8-416,-10 7 608,7 6-512,-15 13-96,9-2-192,-12 18-160,7-1 32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7.908"/>
    </inkml:context>
    <inkml:brush xml:id="br0">
      <inkml:brushProperty name="width" value="0.1" units="cm"/>
      <inkml:brushProperty name="height" value="0.1" units="cm"/>
      <inkml:brushProperty name="color" value="#E71224"/>
    </inkml:brush>
  </inkml:definitions>
  <inkml:trace contextRef="#ctx0" brushRef="#br0">498 134 2400,'0'-3'309,"0"0"0,0 0 0,0 0 0,0 0 0,1 0-1,0 0 1,0 0 0,-1 0 0,3-3 0,0 1-66,0 0 0,0 1 0,1-1 0,4-3 0,16-20-123,-16 17 313,1 0 0,12-10-1,-16 19-49,-5 6 83,-1-2-371,0 0 0,0 0 0,0 0 0,0 0 1,0 0-1,-3 3 0,-3 3 76,-5 6 114,-22 20 0,14-18-112,-39 24-1,-29 9 43,79-44-193,-222 134 68,215-128-227,-15 14 0,-7 6-1410,11-16-2306,17-11 1421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8.255"/>
    </inkml:context>
    <inkml:brush xml:id="br0">
      <inkml:brushProperty name="width" value="0.1" units="cm"/>
      <inkml:brushProperty name="height" value="0.1" units="cm"/>
      <inkml:brushProperty name="color" value="#E71224"/>
    </inkml:brush>
  </inkml:definitions>
  <inkml:trace contextRef="#ctx0" brushRef="#br0">1144 22 2304,'0'-2'130,"-1"1"0,1-1 0,0 1 0,-1 0 0,1-1 0,-1 1 0,1 0 1,-1 0-1,0-1 0,1 1 0,-1 0 0,-2-2 0,2 3-22,1-1 0,-1 1 0,0 0 0,1-1 0,-1 1 0,0 0 0,1 0 0,-1 0 0,0-1 0,0 1 0,1 0 0,-1 0 0,0 0 0,0 0 1,1 0-1,-1 1 0,0-1 0,1 0 0,-1 0 0,0 0 0,0 1 0,-1 0 0,-14 5 319,1 2 0,-1 0 0,2 1 1,-1 0-1,1 1 0,-21 19 0,1 5-156,-30 38 0,62-70-246,-135 152 322,123-139-327,-42 44 45,23-32-15,-54 35 1,-40 14-24,-118 68-1371,88-46-3797,122-73 3429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8.574"/>
    </inkml:context>
    <inkml:brush xml:id="br0">
      <inkml:brushProperty name="width" value="0.1" units="cm"/>
      <inkml:brushProperty name="height" value="0.1" units="cm"/>
      <inkml:brushProperty name="color" value="#E71224"/>
    </inkml:brush>
  </inkml:definitions>
  <inkml:trace contextRef="#ctx0" brushRef="#br0">1498 20 2656,'13'-9'837,"-13"8"-824,0 1-1,1 0 1,-1 0-1,0 0 1,0-1-1,0 1 0,0 0 1,0 0-1,0 0 1,0 0-1,0-1 1,0 1-1,0 0 1,0 0-1,0 0 1,0-1-1,0 1 1,0 0-1,0 0 0,-1 0 1,1 0-1,0-1 1,0 1-1,0 0 1,0 0-1,0 0 1,0 0-1,0-1 1,0 1-1,-1 0 1,1 0-1,0 0 0,0 0 1,0 0-1,0 0 1,-1 0-1,1-1 1,-5-2 169,2 2 12,1 1 0,0 0-1,-1 0 1,1 0 0,-1 1-1,1-1 1,0 1 0,-1-1-1,1 1 1,0 0 0,-4 1 0,-30 13 420,-98 59 1482,-192 155-966,215-144-1042,-149 86 0,-148 36-477,276-143-1691,68-31 779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8.924"/>
    </inkml:context>
    <inkml:brush xml:id="br0">
      <inkml:brushProperty name="width" value="0.1" units="cm"/>
      <inkml:brushProperty name="height" value="0.1" units="cm"/>
      <inkml:brushProperty name="color" value="#E71224"/>
    </inkml:brush>
  </inkml:definitions>
  <inkml:trace contextRef="#ctx0" brushRef="#br0">1292 90 3712,'18'-27'1221,"-17"27"-1204,-1-1-1,0 1 1,0 0-1,1-1 1,-1 1 0,0 0-1,0-1 1,1 1-1,-1 0 1,0-1-1,0 1 1,0 0 0,0-1-1,0 1 1,0-1-1,0 1 1,0 0-1,1-1 1,-1 1 0,-1-1-1,1 1 1,0-1-1,0 1 1,0 0-1,0-1 1,0 1 0,0-1-1,-1-2-115,0-2 321,0 0-1,-1 1 0,0-1 1,-3-7-1,5 11-136,-1 0-1,1 0 0,-1 0 1,0 0-1,1 0 1,-1 0-1,0 0 1,0 0-1,0 0 1,1 0-1,-1 0 0,0 1 1,0-1-1,0 0 1,0 1-1,0-1 1,-1 1-1,1-1 1,0 1-1,0 0 0,0-1 1,0 1-1,0 0 1,-1 0-1,1 0 1,0-1-1,0 1 1,0 1-1,-3-1 0,-33 14 762,21-8-652,-166 79 1081,128-57-1019,1 3 0,-86 65 0,-181 137-117,37-41-449,205-140-616,0 0-4110,48-31 2348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9.231"/>
    </inkml:context>
    <inkml:brush xml:id="br0">
      <inkml:brushProperty name="width" value="0.1" units="cm"/>
      <inkml:brushProperty name="height" value="0.1" units="cm"/>
      <inkml:brushProperty name="color" value="#E71224"/>
    </inkml:brush>
  </inkml:definitions>
  <inkml:trace contextRef="#ctx0" brushRef="#br0">904 24 5216,'-23'-20'1696,"23"20"-1673,0 0 1,-1 0-1,1-1 1,0 1-1,0 0 0,-1 0 1,1-1-1,0 1 1,0 0-1,-1 0 0,1 0 1,0-1-1,-1 1 1,1 0-1,0 0 1,-1 0-1,1 0 0,0 0 1,-1 0-1,1 0 1,0 0-1,-1 0 1,1 0-1,0 0 0,-1 0 1,1 0-1,-1 0 1,-3 1 77,1-1 1,-1 1 0,1 0 0,-1 0-1,1 1 1,0-1 0,-1 1-1,1-1 1,0 1 0,0 0 0,0 0-1,0 1 1,-3 3 0,-36 27 442,-56 35 0,-117 54-438,204-116-93,-59 31 61,-95 66-1,-7 47-1369,163-142 1003,-31 34-592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6:59.418"/>
    </inkml:context>
    <inkml:brush xml:id="br0">
      <inkml:brushProperty name="width" value="0.1" units="cm"/>
      <inkml:brushProperty name="height" value="0.1" units="cm"/>
      <inkml:brushProperty name="color" value="#E71224"/>
    </inkml:brush>
  </inkml:definitions>
  <inkml:trace contextRef="#ctx0" brushRef="#br0">180 65 5152,'23'-29'2336,"-46"2"-2048,9 19 768,5 8-640,-23 3-96,5 6-192,-24 14-128,5 6 32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0.399"/>
    </inkml:context>
    <inkml:brush xml:id="br0">
      <inkml:brushProperty name="width" value="0.1" units="cm"/>
      <inkml:brushProperty name="height" value="0.1" units="cm"/>
      <inkml:brushProperty name="color" value="#E71224"/>
    </inkml:brush>
  </inkml:definitions>
  <inkml:trace contextRef="#ctx0" brushRef="#br0">0 0 1248,'4'5'544,"1"4"-480,-5-6-352,0 1 128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0.548"/>
    </inkml:context>
    <inkml:brush xml:id="br0">
      <inkml:brushProperty name="width" value="0.1" units="cm"/>
      <inkml:brushProperty name="height" value="0.1" units="cm"/>
      <inkml:brushProperty name="color" value="#E71224"/>
    </inkml:brush>
  </inkml:definitions>
  <inkml:trace contextRef="#ctx0" brushRef="#br0">0 17 320,'9'-3'160,"15"-6"-160,-21 4 288,2 5-160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0.682"/>
    </inkml:context>
    <inkml:brush xml:id="br0">
      <inkml:brushProperty name="width" value="0.1" units="cm"/>
      <inkml:brushProperty name="height" value="0.1" units="cm"/>
      <inkml:brushProperty name="color" value="#E71224"/>
    </inkml:brush>
  </inkml:definitions>
  <inkml:trace contextRef="#ctx0" brushRef="#br0">706 22 2720,'11'-13'891,"-8"4"1005,-11 12-646,-16 13-638,2 2-1,0 0 1,-28 32 0,25-25-350,-15 16 103,-2-2-1,-60 42 1,-85 26-139,141-84-255,-33 21-318,7 2 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1:16:31.334"/>
    </inkml:context>
    <inkml:brush xml:id="br0">
      <inkml:brushProperty name="width" value="0.1" units="cm"/>
      <inkml:brushProperty name="height" value="0.1" units="cm"/>
      <inkml:brushProperty name="color" value="#E71224"/>
    </inkml:brush>
  </inkml:definitions>
  <inkml:trace contextRef="#ctx0" brushRef="#br0">58 97 6560,'10'-6'2117,"-9"5"-1573,-3-5-256,-11-19 384,12 23-473,0 1 0,1-1 0,-1 1 0,1-1 0,-1 1 0,1-1 0,0 1 0,0-1 0,0 0 0,-1 1 0,2-1 0,-1-1 0,0 2-89,0 0 1,0 0-1,0 0 1,0 0-1,0 0 0,0 0 1,0 0-1,0 0 0,0 1 1,-1-1-1,1 0 1,0 0-1,0 0 0,-1 0 1,1 0-1,-1 1 0,1-1 1,-1 0-1,0-1 1,-13-16 1217,13 18-1317,1 1 0,0-1 0,-1 0 0,1 0 0,0 0 0,-1 0 0,1 0 1,0 1-1,-1-1 0,1 0 0,0 0 0,-1 0 0,1 1 0,0-1 0,-1 0 1,1 0-1,0 1 0,0-1 0,0 0 0,-1 1 0,1-1 0,0 1 0,-3 4 19,0 1-1,0-1 0,1 1 0,0 0 1,0 0-1,0 0 0,-1 11 0,1 2 57,1 25 0,6 34 54,0 0 296,-5-74-411,0 0 0,0 0 0,1 0 0,-1 0 1,1 0-1,0 1 0,0-1 0,1-1 0,-1 1 0,1 0 0,-1 0 0,1 0 1,5 5-1,1 3 6,-8-11-54,1 0-1,-1 0 1,1 0-1,0 0 0,-1 0 1,1 0-1,0 0 0,-1 0 1,1 0-1,0 0 0,0-1 1,0 1-1,0 0 1,0 0-1,0-1 0,0 1 1,0-1-1,0 1 0,0-1 1,0 1-1,0-1 0,2 1 1,0-2-300,0 1 0,1-1 0,-1 0 0,0 0 0,1 0 0,-1 0 0,0-1 0,0 1 1,0-1-1,0 0 0,3-2 0,-3 2 198,0 0 0,0 0 0,0 0 0,0 1-1,0-1 1,1 1 0,-1 0 0,0 0 0,1 0 0,-1 0 0,6 0 0,9 2-415,-15 0 390,0-1 0,-1 0 1,1 0-1,0 0 0,0 0 1,0 0-1,-1 0 0,1-1 0,4-1 1,-3 1 270,-1 1 1,0-1 0,0-1 0,0 1 0,0 0-1,0-1 1,-1 1 0,1-1 0,0 0-1,-1 0 1,1 0 0,-1 0 0,0-1 0,0 1-1,0-1 1,0 1 0,3-6 0,-2-1 691,-3 9-787,-1 0 0,1-1 0,0 1 0,0 0 1,0 0-1,0 0 0,0 0 0,0 0 0,0 0 0,0 0 1,0 0-1,0 0 0,0 0 0,-1 0 0,1 0 1,0 0-1,0 0 0,0 0 0,0 0 0,0 0 0,0 0 1,0 0-1,0 0 0,-1 0 0,1 0 0,0 0 1,0 0-1,0 0 0,0 0 0,0 0 0,0 0 0,0 0 1,0 0-1,0 0 0,-1 0 0,1 0 0,0 0 0,0 0 1,0 0-1,0 0 0,0 0 0,0 0 0,0 1 1,0-1-1,0 0 0,-18 19 1722,9-9-1393,0 0-1,0-1 1,-21 16-1,-79 54-55,84-58-374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1.041"/>
    </inkml:context>
    <inkml:brush xml:id="br0">
      <inkml:brushProperty name="width" value="0.1" units="cm"/>
      <inkml:brushProperty name="height" value="0.1" units="cm"/>
      <inkml:brushProperty name="color" value="#E71224"/>
    </inkml:brush>
  </inkml:definitions>
  <inkml:trace contextRef="#ctx0" brushRef="#br0">927 56 3072,'23'-12'976,"-23"12"-960,1-1 0,-1 1 1,0 0-1,1 0 0,-1 0 0,0 0 0,1-1 1,-1 1-1,0 0 0,0 0 0,1-1 1,-1 1-1,0 0 0,0 0 0,1-1 0,-1 1 1,0 0-1,0-1 0,0 1 0,0 0 1,1-1-1,-1 1 0,0-1 0,8-28 1664,-8 29-1641,0 0 1,0-1-1,0 1 0,0 0 0,0 0 0,0 0 1,0 0-1,0-1 0,0 1 0,1 0 0,-1 0 1,0 0-1,0 0 0,0-1 0,0 1 1,0 0-1,-1 0 0,1 0 0,0 0 0,0-1 1,0 1-1,0 0 0,0 0 0,0 0 0,0 0 1,0-1-1,0 1 0,0 0 0,0 0 1,-1 0-1,1 0 0,0 0 0,0-1 0,0 1 1,0 0-1,0 0 0,0 0 0,-1 0 0,1 0 1,-10-1 894,-10 5-306,5 2-412,-16 10 0,17-9-158,-135 81 176,141-84-222,-204 160 402,182-139-364,-10 9-8,-218 173-10,165-138-453,11-11 112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1.475"/>
    </inkml:context>
    <inkml:brush xml:id="br0">
      <inkml:brushProperty name="width" value="0.1" units="cm"/>
      <inkml:brushProperty name="height" value="0.1" units="cm"/>
      <inkml:brushProperty name="color" value="#E71224"/>
    </inkml:brush>
  </inkml:definitions>
  <inkml:trace contextRef="#ctx0" brushRef="#br0">1474 15 1728,'1'0'57,"-1"0"1,1-1-1,0 1 1,0-1-1,0 1 1,-1-1-1,1 0 1,0 1-1,-1-1 1,1 0-1,0 0 1,-1 0-23,0 1-1,0 0 1,1 0-1,-1 0 1,0 0 0,0 0-1,0 0 1,0-1-1,0 1 1,0 0-1,0 0 1,0 0 0,0 0-1,0 0 1,0-1-1,0 1 1,0 0 0,0 0-1,1 0 1,-1 0-1,0-1 1,0 1 0,-1 0-1,1 0 1,0 0-1,0 0 1,0 0 0,0-1-1,0 1 1,0 0-1,0 0 1,0 0-1,0 0 1,0 0 0,0-1-1,0 1 1,0 0-1,-1 0 1,1 0 0,0 0-1,0 0 1,0 0-1,0 0 1,0-1 0,0 1-1,-1 0 1,1 0-1,0 0 1,0 0 0,0 0-1,0 0 1,0 0-1,-1 0 1,1 0-1,0 0 1,0 0 0,0 0-1,0 0 1,-1 0-1,1 0 1,0 0 0,0 0-1,-4 0 442,1 1 0,0-1-1,-1 1 1,1-1 0,0 1-1,-1 0 1,1 1 0,0-1-1,-3 2 1,-30 20-376,19-11 248,15-11-327,-95 60 550,-24 3-184,-47 27-27,-107 100-59,203-137-266,-363 242-2,252-176-2482,145-93 1292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1.865"/>
    </inkml:context>
    <inkml:brush xml:id="br0">
      <inkml:brushProperty name="width" value="0.1" units="cm"/>
      <inkml:brushProperty name="height" value="0.1" units="cm"/>
      <inkml:brushProperty name="color" value="#E71224"/>
    </inkml:brush>
  </inkml:definitions>
  <inkml:trace contextRef="#ctx0" brushRef="#br0">1508 8 3392,'0'-1'97,"-1"1"0,0-1 0,1 1 0,-1-1 0,0 0 0,1 1 0,-1-1 0,0 1 0,1 0 0,-1-1 0,0 1 0,0 0 1,0-1-1,1 1 0,-1 0 0,0 0 0,0 0 0,0 0 0,0 0 0,0 0 0,1 0 0,-1 0 0,0 0 0,-1 0 0,0 1 109,-1 0 0,1 0 0,0 1 0,0-1 0,0 0 0,-4 4 0,0 0 219,-47 38 1229,3 0-988,-178 131 630,-51 13-965,176-126-214,-122 80 6,-1 34-18,185-141-98,-77 53-108,24-19-902,48-30 363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2.180"/>
    </inkml:context>
    <inkml:brush xml:id="br0">
      <inkml:brushProperty name="width" value="0.1" units="cm"/>
      <inkml:brushProperty name="height" value="0.1" units="cm"/>
      <inkml:brushProperty name="color" value="#E71224"/>
    </inkml:brush>
  </inkml:definitions>
  <inkml:trace contextRef="#ctx0" brushRef="#br0">858 57 4640,'-23'-20'1504,"15"12"-912,-6-12-187,14 19-349,-1 0-1,1 1 0,-1-1 1,1 1-1,-1-1 1,0 1-1,1-1 0,-1 1 1,0-1-1,0 1 1,1 0-1,-1-1 1,0 1-1,0 0 0,0-1 1,1 1-1,-1 0 1,0 0-1,0 0 1,0 0-1,0 0 0,1 0 1,-1 0-1,0 0 1,0 0-1,-1 1 0,-1 0 65,0 0-1,0 0 1,1 1-1,-1-1 1,-4 4-1,5-4-65,-5 5 111,1 0 1,-1-1 0,-8 12-1,7-8-75,7-9-83,-142 144 1020,-37-6-728,128-99-267,-166 123-378,126-92-4897,53-40 2251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2.436"/>
    </inkml:context>
    <inkml:brush xml:id="br0">
      <inkml:brushProperty name="width" value="0.1" units="cm"/>
      <inkml:brushProperty name="height" value="0.1" units="cm"/>
      <inkml:brushProperty name="color" value="#E71224"/>
    </inkml:brush>
  </inkml:definitions>
  <inkml:trace contextRef="#ctx0" brushRef="#br0">379 144 2560,'11'-17'832,"-10"17"-810,-1-1 1,0 0-1,1 1 1,-1-1-1,0 0 1,1 1-1,-1-1 1,0 0-1,0 0 1,0 1-1,0-1 1,0 0-1,0-1 1,2-9-108,0 1 610,-1 0 0,0 0 0,0 0-1,-1 0 1,0 0 0,-2-12 0,1 21-454,1 0 1,-1-1 0,1 1-1,-1 0 1,1 0 0,-1 0-1,0 0 1,1 0-1,-1 0 1,0 0 0,0 0-1,0 0 1,0 0 0,0 0-1,0 0 1,0 0-1,0 1 1,0-1 0,-1 1-1,1-1 1,0 1 0,0-1-1,-1 1 1,1-1-1,0 1 1,0 0 0,-1 0-1,1 0 1,-2 0 0,-1 0 45,1 0 1,-1 1 0,0-1 0,1 1 0,-1 0 0,1 0 0,-1 1 0,1-1 0,-4 3 0,-5 3 22,0 2 0,0-1 0,1 1 0,0 1 0,1 0 1,-10 13-1,-14 13 25,-99 107-170,110-117-487,-10 15-4605,17-13 1833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3.448"/>
    </inkml:context>
    <inkml:brush xml:id="br0">
      <inkml:brushProperty name="width" value="0.1" units="cm"/>
      <inkml:brushProperty name="height" value="0.1" units="cm"/>
      <inkml:brushProperty name="color" value="#E71224"/>
    </inkml:brush>
  </inkml:definitions>
  <inkml:trace contextRef="#ctx0" brushRef="#br0">467 161 1568,'15'-26'892,"-13"23"-603,0-1-1,0 0 1,0 1 0,1-1-1,4-4 1,39-53 3481,-19 26-2383,-17 25-882,-8 8-118,-3 3 230,-35 27 419,-43 38-450,29-18-293,0 0-154,-68 52-1,-79 25-1674,144-95 614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3.826"/>
    </inkml:context>
    <inkml:brush xml:id="br0">
      <inkml:brushProperty name="width" value="0.1" units="cm"/>
      <inkml:brushProperty name="height" value="0.1" units="cm"/>
      <inkml:brushProperty name="color" value="#E71224"/>
    </inkml:brush>
  </inkml:definitions>
  <inkml:trace contextRef="#ctx0" brushRef="#br0">1149 41 3552,'4'-11'595,"-2"8"-213,0-1 1,-1 1 0,0-1-1,0 0 1,1-4-1,-2 8-327,0 0-1,0 0 0,0-1 0,0 1 0,0 0 1,0 0-1,0 0 0,-1-1 0,1 1 0,0 0 1,0 0-1,0 0 0,0 0 0,0-1 0,-1 1 0,1 0 1,0 0-1,0 0 0,0 0 0,-1 0 0,1 0 1,0 0-1,0-1 0,-1 1 0,1 0 0,0 0 0,0 0 1,0 0-1,-1 0 0,1 0 0,0 0 0,0 0 1,-1 0-1,1 0 0,-7 1 476,1 2-386,1-1 1,0 1-1,0 0 1,-6 6-1,-6 3 30,-99 62 642,-44 27-384,-42 39-118,82-55-196,-84 41 51,-8-11-1911,181-99 899,-24 15-506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4.189"/>
    </inkml:context>
    <inkml:brush xml:id="br0">
      <inkml:brushProperty name="width" value="0.1" units="cm"/>
      <inkml:brushProperty name="height" value="0.1" units="cm"/>
      <inkml:brushProperty name="color" value="#E71224"/>
    </inkml:brush>
  </inkml:definitions>
  <inkml:trace contextRef="#ctx0" brushRef="#br0">1351 1 3712,'-1'1'105,"0"0"1,0 0-1,0-1 1,0 1 0,0 0-1,0 0 1,-1-1-1,1 1 1,0-1-1,-1 1 1,1-1-1,0 1 1,-1-1-1,1 0 1,0 0-1,-1 0 1,1 0 0,0 0-1,-4 0 1,4 0-7,-1 0 1,1 0 0,-1 0-1,0 0 1,1 0 0,-1 1-1,0-1 1,1 0-1,-1 1 1,1-1 0,-3 2-1,-4 2 298,-4 3 28,0 0-1,-1-1 0,0-1 0,-21 6 0,-19 4-66,-48 13 4,19 1-104,-141 71 1,-59 69 87,217-128-281,-259 169-785,244-155 112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4.568"/>
    </inkml:context>
    <inkml:brush xml:id="br0">
      <inkml:brushProperty name="width" value="0.1" units="cm"/>
      <inkml:brushProperty name="height" value="0.1" units="cm"/>
      <inkml:brushProperty name="color" value="#E71224"/>
    </inkml:brush>
  </inkml:definitions>
  <inkml:trace contextRef="#ctx0" brushRef="#br0">1370 47 160,'10'-6'18,"0"1"0,9-8-1,-19 12 24,1 1-1,0-1 0,-1 1 1,1-1-1,-1 1 1,1-1-1,-1 1 0,1-1 1,-1 0-1,1 1 0,-1-1 1,0 0-1,1 1 0,-1-1 1,0 0-1,0 1 1,0-1-1,1 0 0,-1 0 1,0 1-1,0-1 0,0 0 1,0 0-1,0-1 1,-1-2 1605,1 4-1502,0 0 0,-1 0-1,1 0 1,0 0 0,-1 0-1,1 0 1,-1 0 0,1 0-1,0-1 1,-1 2 0,1-1-1,-1 0 1,1 0 0,0 0-1,-1 0 1,1 0-1,-1 0 258,-10 5 52,0 0-1,0 0 1,1 1 0,-14 10-1,18-12-331,-151 110 1675,88-64-1448,-203 132 258,210-144-514,-329 228 580,58 6-1440,331-270 726,-47 41-614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21:57:04.897"/>
    </inkml:context>
    <inkml:brush xml:id="br0">
      <inkml:brushProperty name="width" value="0.1" units="cm"/>
      <inkml:brushProperty name="height" value="0.1" units="cm"/>
      <inkml:brushProperty name="color" value="#E71224"/>
    </inkml:brush>
  </inkml:definitions>
  <inkml:trace contextRef="#ctx0" brushRef="#br0">1514 15 4160,'0'0'65,"0"0"1,0-1-1,0 1 1,1-1-1,-1 1 1,0-1-1,0 1 0,0 0 1,0-1-1,0 1 1,0-1-1,0 1 1,0-1-1,0 1 1,0-1-1,0 1 1,0 0-1,0-1 0,-1 1 1,1-1-1,0 1 1,0-1-1,0 1 1,-1 0-1,1-1 1,-13-2 485,13 3-554,-3-1 128,0 1 0,0 0 0,0 1 0,0-1 0,0 0 0,0 1 0,0 0 0,0 0-1,1-1 1,-1 2 0,-4 1 0,-11 3 273,-3 1 112,-40 20 1,16 1-129,-57 46 0,96-69-368,-332 235 344,224-173-297,-149 63 0,106-62-52,-69 32-1580,117-47 611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5EB3-B19D-DD17-31AC-DBD9C64A2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AFA66-92F5-CE2D-BB60-026B81A4F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5A7C2-4948-FC15-37E5-31881E4B628A}"/>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054872D-F578-BD69-54D9-8CADC55C1328}"/>
              </a:ext>
            </a:extLst>
          </p:cNvPr>
          <p:cNvSpPr>
            <a:spLocks noGrp="1"/>
          </p:cNvSpPr>
          <p:nvPr>
            <p:ph type="sldNum" sz="quarter" idx="5"/>
          </p:nvPr>
        </p:nvSpPr>
        <p:spPr/>
        <p:txBody>
          <a:bodyPr/>
          <a:lstStyle/>
          <a:p>
            <a:fld id="{E7AF00E9-A49D-4007-B3B9-A3783809E505}" type="slidenum">
              <a:rPr lang="en-US" smtClean="0"/>
              <a:t>51</a:t>
            </a:fld>
            <a:endParaRPr lang="en-US"/>
          </a:p>
        </p:txBody>
      </p:sp>
    </p:spTree>
    <p:extLst>
      <p:ext uri="{BB962C8B-B14F-4D97-AF65-F5344CB8AC3E}">
        <p14:creationId xmlns:p14="http://schemas.microsoft.com/office/powerpoint/2010/main" val="35877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E1BBA-9D70-85EF-F76D-B7CC79752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D4C06-3845-4BC8-C701-47871B3B2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8D89C-5237-FC3B-E75D-6FC02064DB3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A29CCFE-1D42-4F0E-9BBD-276EB97ED0DE}"/>
              </a:ext>
            </a:extLst>
          </p:cNvPr>
          <p:cNvSpPr>
            <a:spLocks noGrp="1"/>
          </p:cNvSpPr>
          <p:nvPr>
            <p:ph type="sldNum" sz="quarter" idx="5"/>
          </p:nvPr>
        </p:nvSpPr>
        <p:spPr/>
        <p:txBody>
          <a:bodyPr/>
          <a:lstStyle/>
          <a:p>
            <a:fld id="{E7AF00E9-A49D-4007-B3B9-A3783809E505}" type="slidenum">
              <a:rPr lang="en-US" smtClean="0"/>
              <a:t>52</a:t>
            </a:fld>
            <a:endParaRPr lang="en-US"/>
          </a:p>
        </p:txBody>
      </p:sp>
    </p:spTree>
    <p:extLst>
      <p:ext uri="{BB962C8B-B14F-4D97-AF65-F5344CB8AC3E}">
        <p14:creationId xmlns:p14="http://schemas.microsoft.com/office/powerpoint/2010/main" val="148979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CC7A-0AFD-9C21-8704-82EDC3DA8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13A94-5FCB-D670-28F4-545517A7D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EF500-AC59-5ED5-964C-365C0977290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C870DE76-2E96-ABB1-08D0-8143AE06F0A2}"/>
              </a:ext>
            </a:extLst>
          </p:cNvPr>
          <p:cNvSpPr>
            <a:spLocks noGrp="1"/>
          </p:cNvSpPr>
          <p:nvPr>
            <p:ph type="sldNum" sz="quarter" idx="5"/>
          </p:nvPr>
        </p:nvSpPr>
        <p:spPr/>
        <p:txBody>
          <a:bodyPr/>
          <a:lstStyle/>
          <a:p>
            <a:fld id="{E7AF00E9-A49D-4007-B3B9-A3783809E505}" type="slidenum">
              <a:rPr lang="en-US" smtClean="0"/>
              <a:t>53</a:t>
            </a:fld>
            <a:endParaRPr lang="en-US"/>
          </a:p>
        </p:txBody>
      </p:sp>
    </p:spTree>
    <p:extLst>
      <p:ext uri="{BB962C8B-B14F-4D97-AF65-F5344CB8AC3E}">
        <p14:creationId xmlns:p14="http://schemas.microsoft.com/office/powerpoint/2010/main" val="4218062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870D9-63BA-E0A5-C3F9-853138115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6C906-B752-075B-79CE-19359B1AE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8DBA4-36CC-BAF1-79D9-10718726606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5FDD390-FF15-D56C-CACB-0D30D737AF6D}"/>
              </a:ext>
            </a:extLst>
          </p:cNvPr>
          <p:cNvSpPr>
            <a:spLocks noGrp="1"/>
          </p:cNvSpPr>
          <p:nvPr>
            <p:ph type="sldNum" sz="quarter" idx="5"/>
          </p:nvPr>
        </p:nvSpPr>
        <p:spPr/>
        <p:txBody>
          <a:bodyPr/>
          <a:lstStyle/>
          <a:p>
            <a:fld id="{E7AF00E9-A49D-4007-B3B9-A3783809E505}" type="slidenum">
              <a:rPr lang="en-US" smtClean="0"/>
              <a:t>54</a:t>
            </a:fld>
            <a:endParaRPr lang="en-US"/>
          </a:p>
        </p:txBody>
      </p:sp>
    </p:spTree>
    <p:extLst>
      <p:ext uri="{BB962C8B-B14F-4D97-AF65-F5344CB8AC3E}">
        <p14:creationId xmlns:p14="http://schemas.microsoft.com/office/powerpoint/2010/main" val="1765529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F13C-CB5F-2805-8E40-6DA7C3925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0D5563-530E-F1D0-6463-D42FE019E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0D8F3-91F5-2944-5EEC-226E8A6C480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CA62B14-7F52-5D8F-0377-0B6442B46741}"/>
              </a:ext>
            </a:extLst>
          </p:cNvPr>
          <p:cNvSpPr>
            <a:spLocks noGrp="1"/>
          </p:cNvSpPr>
          <p:nvPr>
            <p:ph type="sldNum" sz="quarter" idx="5"/>
          </p:nvPr>
        </p:nvSpPr>
        <p:spPr/>
        <p:txBody>
          <a:bodyPr/>
          <a:lstStyle/>
          <a:p>
            <a:fld id="{E7AF00E9-A49D-4007-B3B9-A3783809E505}" type="slidenum">
              <a:rPr lang="en-US" smtClean="0"/>
              <a:t>55</a:t>
            </a:fld>
            <a:endParaRPr lang="en-US"/>
          </a:p>
        </p:txBody>
      </p:sp>
    </p:spTree>
    <p:extLst>
      <p:ext uri="{BB962C8B-B14F-4D97-AF65-F5344CB8AC3E}">
        <p14:creationId xmlns:p14="http://schemas.microsoft.com/office/powerpoint/2010/main" val="2327532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F0E3-6487-2920-169C-77BE888B5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0F4C7-9048-CBFA-4E3D-D01B4E1B6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2455E-2A9D-9F0C-A51C-8CD08F901B0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EDE625BE-1941-3B05-8669-7C26F4B514D7}"/>
              </a:ext>
            </a:extLst>
          </p:cNvPr>
          <p:cNvSpPr>
            <a:spLocks noGrp="1"/>
          </p:cNvSpPr>
          <p:nvPr>
            <p:ph type="sldNum" sz="quarter" idx="5"/>
          </p:nvPr>
        </p:nvSpPr>
        <p:spPr/>
        <p:txBody>
          <a:bodyPr/>
          <a:lstStyle/>
          <a:p>
            <a:fld id="{E7AF00E9-A49D-4007-B3B9-A3783809E505}" type="slidenum">
              <a:rPr lang="en-US" smtClean="0"/>
              <a:t>56</a:t>
            </a:fld>
            <a:endParaRPr lang="en-US"/>
          </a:p>
        </p:txBody>
      </p:sp>
    </p:spTree>
    <p:extLst>
      <p:ext uri="{BB962C8B-B14F-4D97-AF65-F5344CB8AC3E}">
        <p14:creationId xmlns:p14="http://schemas.microsoft.com/office/powerpoint/2010/main" val="320772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6768-BB1C-1399-0A0E-69B9DE8AA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2435C-6D6B-8F1C-1F1B-17BA779C5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261DF-4805-6C7B-9D36-0B146EDF4ECA}"/>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C18BA91-6E8A-B508-0109-84CF9DC20B11}"/>
              </a:ext>
            </a:extLst>
          </p:cNvPr>
          <p:cNvSpPr>
            <a:spLocks noGrp="1"/>
          </p:cNvSpPr>
          <p:nvPr>
            <p:ph type="sldNum" sz="quarter" idx="5"/>
          </p:nvPr>
        </p:nvSpPr>
        <p:spPr/>
        <p:txBody>
          <a:bodyPr/>
          <a:lstStyle/>
          <a:p>
            <a:fld id="{E7AF00E9-A49D-4007-B3B9-A3783809E505}" type="slidenum">
              <a:rPr lang="en-US" smtClean="0"/>
              <a:t>57</a:t>
            </a:fld>
            <a:endParaRPr lang="en-US"/>
          </a:p>
        </p:txBody>
      </p:sp>
    </p:spTree>
    <p:extLst>
      <p:ext uri="{BB962C8B-B14F-4D97-AF65-F5344CB8AC3E}">
        <p14:creationId xmlns:p14="http://schemas.microsoft.com/office/powerpoint/2010/main" val="147016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65AB-BBBF-D4AD-4FE6-1FC664546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9EF99-7D56-A40C-5595-7EAA3570C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2CDEE-1ED4-6C3F-39CE-F89DCB7CD23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36BB683-DEF8-52A2-D328-F54CFC0F1A27}"/>
              </a:ext>
            </a:extLst>
          </p:cNvPr>
          <p:cNvSpPr>
            <a:spLocks noGrp="1"/>
          </p:cNvSpPr>
          <p:nvPr>
            <p:ph type="sldNum" sz="quarter" idx="5"/>
          </p:nvPr>
        </p:nvSpPr>
        <p:spPr/>
        <p:txBody>
          <a:bodyPr/>
          <a:lstStyle/>
          <a:p>
            <a:fld id="{E7AF00E9-A49D-4007-B3B9-A3783809E505}" type="slidenum">
              <a:rPr lang="en-US" smtClean="0"/>
              <a:t>58</a:t>
            </a:fld>
            <a:endParaRPr lang="en-US"/>
          </a:p>
        </p:txBody>
      </p:sp>
    </p:spTree>
    <p:extLst>
      <p:ext uri="{BB962C8B-B14F-4D97-AF65-F5344CB8AC3E}">
        <p14:creationId xmlns:p14="http://schemas.microsoft.com/office/powerpoint/2010/main" val="2514817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985D7-B146-0F0A-6B33-6585FBF4C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077E6-A22B-AB32-96B0-1375E7F26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1D09E-DB71-D493-6ED2-DF8A98CF3A8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D1CA55CE-8821-42BB-54D1-70D906DBA5AA}"/>
              </a:ext>
            </a:extLst>
          </p:cNvPr>
          <p:cNvSpPr>
            <a:spLocks noGrp="1"/>
          </p:cNvSpPr>
          <p:nvPr>
            <p:ph type="sldNum" sz="quarter" idx="5"/>
          </p:nvPr>
        </p:nvSpPr>
        <p:spPr/>
        <p:txBody>
          <a:bodyPr/>
          <a:lstStyle/>
          <a:p>
            <a:fld id="{E7AF00E9-A49D-4007-B3B9-A3783809E505}" type="slidenum">
              <a:rPr lang="en-US" smtClean="0"/>
              <a:t>59</a:t>
            </a:fld>
            <a:endParaRPr lang="en-US"/>
          </a:p>
        </p:txBody>
      </p:sp>
    </p:spTree>
    <p:extLst>
      <p:ext uri="{BB962C8B-B14F-4D97-AF65-F5344CB8AC3E}">
        <p14:creationId xmlns:p14="http://schemas.microsoft.com/office/powerpoint/2010/main" val="1816359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3DB4-7672-8F7E-C956-552B196D7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7A545-A26E-D3D9-386F-F5800CC59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51F54-A147-7F36-82FF-B15F70D92E6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98B18249-F88E-83BF-FF9D-2844253449CE}"/>
              </a:ext>
            </a:extLst>
          </p:cNvPr>
          <p:cNvSpPr>
            <a:spLocks noGrp="1"/>
          </p:cNvSpPr>
          <p:nvPr>
            <p:ph type="sldNum" sz="quarter" idx="5"/>
          </p:nvPr>
        </p:nvSpPr>
        <p:spPr/>
        <p:txBody>
          <a:bodyPr/>
          <a:lstStyle/>
          <a:p>
            <a:fld id="{E7AF00E9-A49D-4007-B3B9-A3783809E505}" type="slidenum">
              <a:rPr lang="en-US" smtClean="0"/>
              <a:t>60</a:t>
            </a:fld>
            <a:endParaRPr lang="en-US"/>
          </a:p>
        </p:txBody>
      </p:sp>
    </p:spTree>
    <p:extLst>
      <p:ext uri="{BB962C8B-B14F-4D97-AF65-F5344CB8AC3E}">
        <p14:creationId xmlns:p14="http://schemas.microsoft.com/office/powerpoint/2010/main" val="318962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a:p>
        </p:txBody>
      </p:sp>
    </p:spTree>
    <p:extLst>
      <p:ext uri="{BB962C8B-B14F-4D97-AF65-F5344CB8AC3E}">
        <p14:creationId xmlns:p14="http://schemas.microsoft.com/office/powerpoint/2010/main" val="56064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13448-3838-D772-1518-9077F9DC8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28855-FA72-F8A3-63B4-FBFDCCA40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BEBB5-507B-E0EB-DAE0-A77A3FBFBDC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EFC6C6F9-E62E-DB13-6879-B88E1B72D76B}"/>
              </a:ext>
            </a:extLst>
          </p:cNvPr>
          <p:cNvSpPr>
            <a:spLocks noGrp="1"/>
          </p:cNvSpPr>
          <p:nvPr>
            <p:ph type="sldNum" sz="quarter" idx="5"/>
          </p:nvPr>
        </p:nvSpPr>
        <p:spPr/>
        <p:txBody>
          <a:bodyPr/>
          <a:lstStyle/>
          <a:p>
            <a:fld id="{E7AF00E9-A49D-4007-B3B9-A3783809E505}" type="slidenum">
              <a:rPr lang="en-US" smtClean="0"/>
              <a:t>61</a:t>
            </a:fld>
            <a:endParaRPr lang="en-US"/>
          </a:p>
        </p:txBody>
      </p:sp>
    </p:spTree>
    <p:extLst>
      <p:ext uri="{BB962C8B-B14F-4D97-AF65-F5344CB8AC3E}">
        <p14:creationId xmlns:p14="http://schemas.microsoft.com/office/powerpoint/2010/main" val="2578408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3146C-EE89-8A64-9FAE-766C8E13A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7F481-73F5-DE9F-D000-B5FEDC59F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4D14DC-2F4D-ED14-DB1F-06B91038CD1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8101E67-3E2E-1C25-E5F4-8E9464773D84}"/>
              </a:ext>
            </a:extLst>
          </p:cNvPr>
          <p:cNvSpPr>
            <a:spLocks noGrp="1"/>
          </p:cNvSpPr>
          <p:nvPr>
            <p:ph type="sldNum" sz="quarter" idx="5"/>
          </p:nvPr>
        </p:nvSpPr>
        <p:spPr/>
        <p:txBody>
          <a:bodyPr/>
          <a:lstStyle/>
          <a:p>
            <a:fld id="{E7AF00E9-A49D-4007-B3B9-A3783809E505}" type="slidenum">
              <a:rPr lang="en-US" smtClean="0"/>
              <a:t>62</a:t>
            </a:fld>
            <a:endParaRPr lang="en-US"/>
          </a:p>
        </p:txBody>
      </p:sp>
    </p:spTree>
    <p:extLst>
      <p:ext uri="{BB962C8B-B14F-4D97-AF65-F5344CB8AC3E}">
        <p14:creationId xmlns:p14="http://schemas.microsoft.com/office/powerpoint/2010/main" val="3642708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BA011-1512-16B2-9BAB-E36EB12EE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C0E0E-3305-A596-899F-D55EB0AE6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FD7FA-201C-B574-E2D4-75399F1FD4C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7B51AE0-85B9-E4BF-4BD7-BCA9721518D0}"/>
              </a:ext>
            </a:extLst>
          </p:cNvPr>
          <p:cNvSpPr>
            <a:spLocks noGrp="1"/>
          </p:cNvSpPr>
          <p:nvPr>
            <p:ph type="sldNum" sz="quarter" idx="5"/>
          </p:nvPr>
        </p:nvSpPr>
        <p:spPr/>
        <p:txBody>
          <a:bodyPr/>
          <a:lstStyle/>
          <a:p>
            <a:fld id="{E7AF00E9-A49D-4007-B3B9-A3783809E505}" type="slidenum">
              <a:rPr lang="en-US" smtClean="0"/>
              <a:t>63</a:t>
            </a:fld>
            <a:endParaRPr lang="en-US"/>
          </a:p>
        </p:txBody>
      </p:sp>
    </p:spTree>
    <p:extLst>
      <p:ext uri="{BB962C8B-B14F-4D97-AF65-F5344CB8AC3E}">
        <p14:creationId xmlns:p14="http://schemas.microsoft.com/office/powerpoint/2010/main" val="1718936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C5E5E-D910-9753-1E0B-DC71DC9CD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33E70-FCCC-758A-9336-EEE10931E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14DDC-68EF-A4D7-39D7-B4896CC8CC3B}"/>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EEC5DE7-BBF1-3CAE-693F-649972E837AD}"/>
              </a:ext>
            </a:extLst>
          </p:cNvPr>
          <p:cNvSpPr>
            <a:spLocks noGrp="1"/>
          </p:cNvSpPr>
          <p:nvPr>
            <p:ph type="sldNum" sz="quarter" idx="5"/>
          </p:nvPr>
        </p:nvSpPr>
        <p:spPr/>
        <p:txBody>
          <a:bodyPr/>
          <a:lstStyle/>
          <a:p>
            <a:fld id="{E7AF00E9-A49D-4007-B3B9-A3783809E505}" type="slidenum">
              <a:rPr lang="en-US" smtClean="0"/>
              <a:t>64</a:t>
            </a:fld>
            <a:endParaRPr lang="en-US"/>
          </a:p>
        </p:txBody>
      </p:sp>
    </p:spTree>
    <p:extLst>
      <p:ext uri="{BB962C8B-B14F-4D97-AF65-F5344CB8AC3E}">
        <p14:creationId xmlns:p14="http://schemas.microsoft.com/office/powerpoint/2010/main" val="311892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BF1E-7827-A5C2-528E-4AB973E86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BDEA7-D56A-2182-8D04-F47D605A2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BCAB7-2530-D327-370A-37257CD60624}"/>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EB6BC14-0F9C-CF89-531A-5C9412C66136}"/>
              </a:ext>
            </a:extLst>
          </p:cNvPr>
          <p:cNvSpPr>
            <a:spLocks noGrp="1"/>
          </p:cNvSpPr>
          <p:nvPr>
            <p:ph type="sldNum" sz="quarter" idx="5"/>
          </p:nvPr>
        </p:nvSpPr>
        <p:spPr/>
        <p:txBody>
          <a:bodyPr/>
          <a:lstStyle/>
          <a:p>
            <a:fld id="{E7AF00E9-A49D-4007-B3B9-A3783809E505}" type="slidenum">
              <a:rPr lang="en-US" smtClean="0"/>
              <a:t>65</a:t>
            </a:fld>
            <a:endParaRPr lang="en-US"/>
          </a:p>
        </p:txBody>
      </p:sp>
    </p:spTree>
    <p:extLst>
      <p:ext uri="{BB962C8B-B14F-4D97-AF65-F5344CB8AC3E}">
        <p14:creationId xmlns:p14="http://schemas.microsoft.com/office/powerpoint/2010/main" val="214221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2576-D3E6-4185-5F57-90B13066B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FB2CF-0651-6400-CADC-512121EF3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9056F-CBD7-ECDF-019B-BF695436A83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845CA2A-1381-374A-BA6D-3F92AE841E44}"/>
              </a:ext>
            </a:extLst>
          </p:cNvPr>
          <p:cNvSpPr>
            <a:spLocks noGrp="1"/>
          </p:cNvSpPr>
          <p:nvPr>
            <p:ph type="sldNum" sz="quarter" idx="5"/>
          </p:nvPr>
        </p:nvSpPr>
        <p:spPr/>
        <p:txBody>
          <a:bodyPr/>
          <a:lstStyle/>
          <a:p>
            <a:fld id="{E7AF00E9-A49D-4007-B3B9-A3783809E505}" type="slidenum">
              <a:rPr lang="en-US" smtClean="0"/>
              <a:t>66</a:t>
            </a:fld>
            <a:endParaRPr lang="en-US"/>
          </a:p>
        </p:txBody>
      </p:sp>
    </p:spTree>
    <p:extLst>
      <p:ext uri="{BB962C8B-B14F-4D97-AF65-F5344CB8AC3E}">
        <p14:creationId xmlns:p14="http://schemas.microsoft.com/office/powerpoint/2010/main" val="3026847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2B0C-7B84-F498-6543-066453141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9332A-A524-9F07-D468-CE6556475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CF797-EB54-E436-14F2-BA146DAD20C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19585A9-29A8-AE5E-6D70-D00823FD70C5}"/>
              </a:ext>
            </a:extLst>
          </p:cNvPr>
          <p:cNvSpPr>
            <a:spLocks noGrp="1"/>
          </p:cNvSpPr>
          <p:nvPr>
            <p:ph type="sldNum" sz="quarter" idx="5"/>
          </p:nvPr>
        </p:nvSpPr>
        <p:spPr/>
        <p:txBody>
          <a:bodyPr/>
          <a:lstStyle/>
          <a:p>
            <a:fld id="{E7AF00E9-A49D-4007-B3B9-A3783809E505}" type="slidenum">
              <a:rPr lang="en-US" smtClean="0"/>
              <a:t>67</a:t>
            </a:fld>
            <a:endParaRPr lang="en-US"/>
          </a:p>
        </p:txBody>
      </p:sp>
    </p:spTree>
    <p:extLst>
      <p:ext uri="{BB962C8B-B14F-4D97-AF65-F5344CB8AC3E}">
        <p14:creationId xmlns:p14="http://schemas.microsoft.com/office/powerpoint/2010/main" val="2031344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4837B-A61B-73F3-6E5A-931277FCD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F7892-B81B-447E-8F89-D89BBCE74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DCF90-6C82-326A-9C49-879D7973B946}"/>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5B10DD8-C0F3-5CCA-9E50-ECBB52E9CF24}"/>
              </a:ext>
            </a:extLst>
          </p:cNvPr>
          <p:cNvSpPr>
            <a:spLocks noGrp="1"/>
          </p:cNvSpPr>
          <p:nvPr>
            <p:ph type="sldNum" sz="quarter" idx="5"/>
          </p:nvPr>
        </p:nvSpPr>
        <p:spPr/>
        <p:txBody>
          <a:bodyPr/>
          <a:lstStyle/>
          <a:p>
            <a:fld id="{E7AF00E9-A49D-4007-B3B9-A3783809E505}" type="slidenum">
              <a:rPr lang="en-US" smtClean="0"/>
              <a:t>68</a:t>
            </a:fld>
            <a:endParaRPr lang="en-US"/>
          </a:p>
        </p:txBody>
      </p:sp>
    </p:spTree>
    <p:extLst>
      <p:ext uri="{BB962C8B-B14F-4D97-AF65-F5344CB8AC3E}">
        <p14:creationId xmlns:p14="http://schemas.microsoft.com/office/powerpoint/2010/main" val="311257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FBF7D-824B-5CEF-FB64-DC9842F6E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D54DC-246F-E0A8-1CF9-C3440D62D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21ABB-A028-0F48-C523-6EB69E4DB61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1D5164D3-7FB0-24C0-F00D-0544E304F87A}"/>
              </a:ext>
            </a:extLst>
          </p:cNvPr>
          <p:cNvSpPr>
            <a:spLocks noGrp="1"/>
          </p:cNvSpPr>
          <p:nvPr>
            <p:ph type="sldNum" sz="quarter" idx="5"/>
          </p:nvPr>
        </p:nvSpPr>
        <p:spPr/>
        <p:txBody>
          <a:bodyPr/>
          <a:lstStyle/>
          <a:p>
            <a:fld id="{E7AF00E9-A49D-4007-B3B9-A3783809E505}" type="slidenum">
              <a:rPr lang="en-US" smtClean="0"/>
              <a:t>69</a:t>
            </a:fld>
            <a:endParaRPr lang="en-US"/>
          </a:p>
        </p:txBody>
      </p:sp>
    </p:spTree>
    <p:extLst>
      <p:ext uri="{BB962C8B-B14F-4D97-AF65-F5344CB8AC3E}">
        <p14:creationId xmlns:p14="http://schemas.microsoft.com/office/powerpoint/2010/main" val="2845321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1576A-0B76-768F-6C4C-B655F7C44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4D8F6-DC42-9EBE-C586-E78BBE208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822B3-CB85-F16D-E96B-367BC937D80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E25E1F30-6422-25A2-8609-7014F91F8515}"/>
              </a:ext>
            </a:extLst>
          </p:cNvPr>
          <p:cNvSpPr>
            <a:spLocks noGrp="1"/>
          </p:cNvSpPr>
          <p:nvPr>
            <p:ph type="sldNum" sz="quarter" idx="5"/>
          </p:nvPr>
        </p:nvSpPr>
        <p:spPr/>
        <p:txBody>
          <a:bodyPr/>
          <a:lstStyle/>
          <a:p>
            <a:fld id="{E7AF00E9-A49D-4007-B3B9-A3783809E505}" type="slidenum">
              <a:rPr lang="en-US" smtClean="0"/>
              <a:t>70</a:t>
            </a:fld>
            <a:endParaRPr lang="en-US"/>
          </a:p>
        </p:txBody>
      </p:sp>
    </p:spTree>
    <p:extLst>
      <p:ext uri="{BB962C8B-B14F-4D97-AF65-F5344CB8AC3E}">
        <p14:creationId xmlns:p14="http://schemas.microsoft.com/office/powerpoint/2010/main" val="349663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FE524-49FD-DAF5-D630-EC4C63FF8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612DD-43DA-415C-31C7-92910E187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888FE-F544-FE37-07B4-748FF657D7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EA940-BDAA-321E-C416-1E710DA2F086}"/>
              </a:ext>
            </a:extLst>
          </p:cNvPr>
          <p:cNvSpPr>
            <a:spLocks noGrp="1"/>
          </p:cNvSpPr>
          <p:nvPr>
            <p:ph type="sldNum" sz="quarter" idx="5"/>
          </p:nvPr>
        </p:nvSpPr>
        <p:spPr/>
        <p:txBody>
          <a:bodyPr/>
          <a:lstStyle/>
          <a:p>
            <a:fld id="{E7AF00E9-A49D-4007-B3B9-A3783809E505}" type="slidenum">
              <a:rPr lang="en-US" smtClean="0"/>
              <a:t>3</a:t>
            </a:fld>
            <a:endParaRPr lang="en-US"/>
          </a:p>
        </p:txBody>
      </p:sp>
    </p:spTree>
    <p:extLst>
      <p:ext uri="{BB962C8B-B14F-4D97-AF65-F5344CB8AC3E}">
        <p14:creationId xmlns:p14="http://schemas.microsoft.com/office/powerpoint/2010/main" val="3780928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B27B-F9FD-AA15-7153-411CD63A1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A8E7C-7EDB-F020-8EB2-07C7BAFCD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9E481-B05E-5D9A-5F7F-FB077825B22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9609BC5-3CB0-C74F-D9FD-DA62DD763C9E}"/>
              </a:ext>
            </a:extLst>
          </p:cNvPr>
          <p:cNvSpPr>
            <a:spLocks noGrp="1"/>
          </p:cNvSpPr>
          <p:nvPr>
            <p:ph type="sldNum" sz="quarter" idx="5"/>
          </p:nvPr>
        </p:nvSpPr>
        <p:spPr/>
        <p:txBody>
          <a:bodyPr/>
          <a:lstStyle/>
          <a:p>
            <a:fld id="{E7AF00E9-A49D-4007-B3B9-A3783809E505}" type="slidenum">
              <a:rPr lang="en-US" smtClean="0"/>
              <a:t>71</a:t>
            </a:fld>
            <a:endParaRPr lang="en-US"/>
          </a:p>
        </p:txBody>
      </p:sp>
    </p:spTree>
    <p:extLst>
      <p:ext uri="{BB962C8B-B14F-4D97-AF65-F5344CB8AC3E}">
        <p14:creationId xmlns:p14="http://schemas.microsoft.com/office/powerpoint/2010/main" val="514312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7E96-BE9D-2110-38AA-008A9DFBD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E5F85-63BC-F02F-E7D2-F4D05E043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01128-D24C-7D50-9F80-5C8B4387376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2B19A53-D20F-B1C5-8415-479DD8F6D912}"/>
              </a:ext>
            </a:extLst>
          </p:cNvPr>
          <p:cNvSpPr>
            <a:spLocks noGrp="1"/>
          </p:cNvSpPr>
          <p:nvPr>
            <p:ph type="sldNum" sz="quarter" idx="5"/>
          </p:nvPr>
        </p:nvSpPr>
        <p:spPr/>
        <p:txBody>
          <a:bodyPr/>
          <a:lstStyle/>
          <a:p>
            <a:fld id="{E7AF00E9-A49D-4007-B3B9-A3783809E505}" type="slidenum">
              <a:rPr lang="en-US" smtClean="0"/>
              <a:t>72</a:t>
            </a:fld>
            <a:endParaRPr lang="en-US"/>
          </a:p>
        </p:txBody>
      </p:sp>
    </p:spTree>
    <p:extLst>
      <p:ext uri="{BB962C8B-B14F-4D97-AF65-F5344CB8AC3E}">
        <p14:creationId xmlns:p14="http://schemas.microsoft.com/office/powerpoint/2010/main" val="3334934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E851-AAF2-AF33-2735-F73341785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1AE6B-A8DD-3116-10EB-98CD6D1A5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87F4A-5199-6071-0076-0BB473572B8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3A648EB-BF81-8B13-7F75-34C4AC0CFCCB}"/>
              </a:ext>
            </a:extLst>
          </p:cNvPr>
          <p:cNvSpPr>
            <a:spLocks noGrp="1"/>
          </p:cNvSpPr>
          <p:nvPr>
            <p:ph type="sldNum" sz="quarter" idx="5"/>
          </p:nvPr>
        </p:nvSpPr>
        <p:spPr/>
        <p:txBody>
          <a:bodyPr/>
          <a:lstStyle/>
          <a:p>
            <a:fld id="{E7AF00E9-A49D-4007-B3B9-A3783809E505}" type="slidenum">
              <a:rPr lang="en-US" smtClean="0"/>
              <a:t>73</a:t>
            </a:fld>
            <a:endParaRPr lang="en-US"/>
          </a:p>
        </p:txBody>
      </p:sp>
    </p:spTree>
    <p:extLst>
      <p:ext uri="{BB962C8B-B14F-4D97-AF65-F5344CB8AC3E}">
        <p14:creationId xmlns:p14="http://schemas.microsoft.com/office/powerpoint/2010/main" val="2749266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4FB20-B7E9-265F-6192-EF1A74FF6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A74C8-53FC-965C-22DF-9C594F83E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46A8F-BEED-E415-E15B-9D3069CADC2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71A26C90-2D12-4182-AD9D-6B0AE2569725}"/>
              </a:ext>
            </a:extLst>
          </p:cNvPr>
          <p:cNvSpPr>
            <a:spLocks noGrp="1"/>
          </p:cNvSpPr>
          <p:nvPr>
            <p:ph type="sldNum" sz="quarter" idx="5"/>
          </p:nvPr>
        </p:nvSpPr>
        <p:spPr/>
        <p:txBody>
          <a:bodyPr/>
          <a:lstStyle/>
          <a:p>
            <a:fld id="{E7AF00E9-A49D-4007-B3B9-A3783809E505}" type="slidenum">
              <a:rPr lang="en-US" smtClean="0"/>
              <a:t>74</a:t>
            </a:fld>
            <a:endParaRPr lang="en-US"/>
          </a:p>
        </p:txBody>
      </p:sp>
    </p:spTree>
    <p:extLst>
      <p:ext uri="{BB962C8B-B14F-4D97-AF65-F5344CB8AC3E}">
        <p14:creationId xmlns:p14="http://schemas.microsoft.com/office/powerpoint/2010/main" val="341595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EE8F-0BF9-AAFD-F8E7-4F913EE3C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92D51-8119-C48C-172C-C9B301836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2CB63-D9F1-563C-D9E6-07CEBF2C3A8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D52FA73D-203E-A142-4510-3688DF3C5C8C}"/>
              </a:ext>
            </a:extLst>
          </p:cNvPr>
          <p:cNvSpPr>
            <a:spLocks noGrp="1"/>
          </p:cNvSpPr>
          <p:nvPr>
            <p:ph type="sldNum" sz="quarter" idx="5"/>
          </p:nvPr>
        </p:nvSpPr>
        <p:spPr/>
        <p:txBody>
          <a:bodyPr/>
          <a:lstStyle/>
          <a:p>
            <a:fld id="{E7AF00E9-A49D-4007-B3B9-A3783809E505}" type="slidenum">
              <a:rPr lang="en-US" smtClean="0"/>
              <a:t>75</a:t>
            </a:fld>
            <a:endParaRPr lang="en-US"/>
          </a:p>
        </p:txBody>
      </p:sp>
    </p:spTree>
    <p:extLst>
      <p:ext uri="{BB962C8B-B14F-4D97-AF65-F5344CB8AC3E}">
        <p14:creationId xmlns:p14="http://schemas.microsoft.com/office/powerpoint/2010/main" val="4723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93012-C9D7-CC6D-E36D-E3C6E8C54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5E4A4-848B-0B29-CAE8-78BA0FF8E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D3F79-00F7-F099-2923-C03567D7115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1EF8CC0-F054-2F92-3A3A-A4F07D4BF97B}"/>
              </a:ext>
            </a:extLst>
          </p:cNvPr>
          <p:cNvSpPr>
            <a:spLocks noGrp="1"/>
          </p:cNvSpPr>
          <p:nvPr>
            <p:ph type="sldNum" sz="quarter" idx="5"/>
          </p:nvPr>
        </p:nvSpPr>
        <p:spPr/>
        <p:txBody>
          <a:bodyPr/>
          <a:lstStyle/>
          <a:p>
            <a:fld id="{E7AF00E9-A49D-4007-B3B9-A3783809E505}" type="slidenum">
              <a:rPr lang="en-US" smtClean="0"/>
              <a:t>76</a:t>
            </a:fld>
            <a:endParaRPr lang="en-US"/>
          </a:p>
        </p:txBody>
      </p:sp>
    </p:spTree>
    <p:extLst>
      <p:ext uri="{BB962C8B-B14F-4D97-AF65-F5344CB8AC3E}">
        <p14:creationId xmlns:p14="http://schemas.microsoft.com/office/powerpoint/2010/main" val="1560903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191C5-91C7-F2CC-2594-5ED8C7953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3384E-F3EF-2620-1EA8-22BECB1C9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812E4-7C2A-8ACA-4611-46A8E4D8595A}"/>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9F287812-F874-762E-2256-809C1C3FF260}"/>
              </a:ext>
            </a:extLst>
          </p:cNvPr>
          <p:cNvSpPr>
            <a:spLocks noGrp="1"/>
          </p:cNvSpPr>
          <p:nvPr>
            <p:ph type="sldNum" sz="quarter" idx="5"/>
          </p:nvPr>
        </p:nvSpPr>
        <p:spPr/>
        <p:txBody>
          <a:bodyPr/>
          <a:lstStyle/>
          <a:p>
            <a:fld id="{E7AF00E9-A49D-4007-B3B9-A3783809E505}" type="slidenum">
              <a:rPr lang="en-US" smtClean="0"/>
              <a:t>77</a:t>
            </a:fld>
            <a:endParaRPr lang="en-US"/>
          </a:p>
        </p:txBody>
      </p:sp>
    </p:spTree>
    <p:extLst>
      <p:ext uri="{BB962C8B-B14F-4D97-AF65-F5344CB8AC3E}">
        <p14:creationId xmlns:p14="http://schemas.microsoft.com/office/powerpoint/2010/main" val="1038805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8729-9CC3-FF16-36E8-D2A0AEBC0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76046-6348-70B3-537D-76EE718AA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F2EC5-2BFE-93FD-9C3E-14EF73BD02A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C51013C3-300F-37DB-A58A-BF5521CA3EEC}"/>
              </a:ext>
            </a:extLst>
          </p:cNvPr>
          <p:cNvSpPr>
            <a:spLocks noGrp="1"/>
          </p:cNvSpPr>
          <p:nvPr>
            <p:ph type="sldNum" sz="quarter" idx="5"/>
          </p:nvPr>
        </p:nvSpPr>
        <p:spPr/>
        <p:txBody>
          <a:bodyPr/>
          <a:lstStyle/>
          <a:p>
            <a:fld id="{E7AF00E9-A49D-4007-B3B9-A3783809E505}" type="slidenum">
              <a:rPr lang="en-US" smtClean="0"/>
              <a:t>78</a:t>
            </a:fld>
            <a:endParaRPr lang="en-US"/>
          </a:p>
        </p:txBody>
      </p:sp>
    </p:spTree>
    <p:extLst>
      <p:ext uri="{BB962C8B-B14F-4D97-AF65-F5344CB8AC3E}">
        <p14:creationId xmlns:p14="http://schemas.microsoft.com/office/powerpoint/2010/main" val="1583071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E6E1E-3533-6214-1694-A5E5C767B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3B12D7-3AA0-CB98-088E-F77FA8AF1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1A5CF-0E1E-4EF1-243F-BF55A0468384}"/>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68FEB790-3964-CE5A-A6EB-346684D38072}"/>
              </a:ext>
            </a:extLst>
          </p:cNvPr>
          <p:cNvSpPr>
            <a:spLocks noGrp="1"/>
          </p:cNvSpPr>
          <p:nvPr>
            <p:ph type="sldNum" sz="quarter" idx="5"/>
          </p:nvPr>
        </p:nvSpPr>
        <p:spPr/>
        <p:txBody>
          <a:bodyPr/>
          <a:lstStyle/>
          <a:p>
            <a:fld id="{E7AF00E9-A49D-4007-B3B9-A3783809E505}" type="slidenum">
              <a:rPr lang="en-US" smtClean="0"/>
              <a:t>79</a:t>
            </a:fld>
            <a:endParaRPr lang="en-US"/>
          </a:p>
        </p:txBody>
      </p:sp>
    </p:spTree>
    <p:extLst>
      <p:ext uri="{BB962C8B-B14F-4D97-AF65-F5344CB8AC3E}">
        <p14:creationId xmlns:p14="http://schemas.microsoft.com/office/powerpoint/2010/main" val="3096465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5F877-25F5-3F44-EAA2-5B8E57F60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E1302-BFB4-3138-63D9-0F5AF3229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7503-C30F-B8D9-265A-AE2CE6CA8A7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09CB7324-715F-C995-823C-F50BDB2B7C87}"/>
              </a:ext>
            </a:extLst>
          </p:cNvPr>
          <p:cNvSpPr>
            <a:spLocks noGrp="1"/>
          </p:cNvSpPr>
          <p:nvPr>
            <p:ph type="sldNum" sz="quarter" idx="5"/>
          </p:nvPr>
        </p:nvSpPr>
        <p:spPr/>
        <p:txBody>
          <a:bodyPr/>
          <a:lstStyle/>
          <a:p>
            <a:fld id="{E7AF00E9-A49D-4007-B3B9-A3783809E505}" type="slidenum">
              <a:rPr lang="en-US" smtClean="0"/>
              <a:t>80</a:t>
            </a:fld>
            <a:endParaRPr lang="en-US"/>
          </a:p>
        </p:txBody>
      </p:sp>
    </p:spTree>
    <p:extLst>
      <p:ext uri="{BB962C8B-B14F-4D97-AF65-F5344CB8AC3E}">
        <p14:creationId xmlns:p14="http://schemas.microsoft.com/office/powerpoint/2010/main" val="180531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0EF9-390D-BEA0-F1B8-9E359BC2E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3C06B-F453-F7C2-7E1E-D103F16C06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A96FA-643F-62D6-31BF-9297D2B1D1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73ACBB-E51B-F305-57BD-B06D5935C999}"/>
              </a:ext>
            </a:extLst>
          </p:cNvPr>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3880667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F0D87-0141-5623-85A9-F9C6D412F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FF50-A157-67B2-62C0-14DBD7A72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226A0-E359-AA1E-FB43-1479CBA3612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6C65703E-4C6F-8053-906A-43290C87A8CD}"/>
              </a:ext>
            </a:extLst>
          </p:cNvPr>
          <p:cNvSpPr>
            <a:spLocks noGrp="1"/>
          </p:cNvSpPr>
          <p:nvPr>
            <p:ph type="sldNum" sz="quarter" idx="5"/>
          </p:nvPr>
        </p:nvSpPr>
        <p:spPr/>
        <p:txBody>
          <a:bodyPr/>
          <a:lstStyle/>
          <a:p>
            <a:fld id="{E7AF00E9-A49D-4007-B3B9-A3783809E505}" type="slidenum">
              <a:rPr lang="en-US" smtClean="0"/>
              <a:t>81</a:t>
            </a:fld>
            <a:endParaRPr lang="en-US"/>
          </a:p>
        </p:txBody>
      </p:sp>
    </p:spTree>
    <p:extLst>
      <p:ext uri="{BB962C8B-B14F-4D97-AF65-F5344CB8AC3E}">
        <p14:creationId xmlns:p14="http://schemas.microsoft.com/office/powerpoint/2010/main" val="2617321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65722-FBB3-1B71-7E70-D4A478B54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51697-603E-4D61-4ADA-2C9D20B3C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1EC4A-4360-712C-F092-3C75B5AA4FC0}"/>
              </a:ext>
            </a:extLst>
          </p:cNvPr>
          <p:cNvSpPr>
            <a:spLocks noGrp="1"/>
          </p:cNvSpPr>
          <p:nvPr>
            <p:ph type="body" idx="1"/>
          </p:nvPr>
        </p:nvSpPr>
        <p:spPr/>
        <p:txBody>
          <a:bodyPr/>
          <a:lstStyle/>
          <a:p>
            <a:r>
              <a:rPr lang="en-US" dirty="0" err="1"/>
              <a:t>Oif</a:t>
            </a:r>
            <a:r>
              <a:rPr lang="en-US" dirty="0"/>
              <a:t> </a:t>
            </a:r>
          </a:p>
        </p:txBody>
      </p:sp>
      <p:sp>
        <p:nvSpPr>
          <p:cNvPr id="4" name="Slide Number Placeholder 3">
            <a:extLst>
              <a:ext uri="{FF2B5EF4-FFF2-40B4-BE49-F238E27FC236}">
                <a16:creationId xmlns:a16="http://schemas.microsoft.com/office/drawing/2014/main" id="{CCBE7F16-1988-13EB-CC0F-73B818F05B57}"/>
              </a:ext>
            </a:extLst>
          </p:cNvPr>
          <p:cNvSpPr>
            <a:spLocks noGrp="1"/>
          </p:cNvSpPr>
          <p:nvPr>
            <p:ph type="sldNum" sz="quarter" idx="5"/>
          </p:nvPr>
        </p:nvSpPr>
        <p:spPr/>
        <p:txBody>
          <a:bodyPr/>
          <a:lstStyle/>
          <a:p>
            <a:fld id="{E7AF00E9-A49D-4007-B3B9-A3783809E505}" type="slidenum">
              <a:rPr lang="en-US" smtClean="0"/>
              <a:t>82</a:t>
            </a:fld>
            <a:endParaRPr lang="en-US"/>
          </a:p>
        </p:txBody>
      </p:sp>
    </p:spTree>
    <p:extLst>
      <p:ext uri="{BB962C8B-B14F-4D97-AF65-F5344CB8AC3E}">
        <p14:creationId xmlns:p14="http://schemas.microsoft.com/office/powerpoint/2010/main" val="3012799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7E218-A99A-ADEE-B784-638FD4DDF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16773-93F5-1C23-95C1-EBE90D8E9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1DA82-BDAD-D104-BCA0-0F5A437A91D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4DA0C3C-6E91-C7A3-7B47-DEDC62861518}"/>
              </a:ext>
            </a:extLst>
          </p:cNvPr>
          <p:cNvSpPr>
            <a:spLocks noGrp="1"/>
          </p:cNvSpPr>
          <p:nvPr>
            <p:ph type="sldNum" sz="quarter" idx="5"/>
          </p:nvPr>
        </p:nvSpPr>
        <p:spPr/>
        <p:txBody>
          <a:bodyPr/>
          <a:lstStyle/>
          <a:p>
            <a:fld id="{E7AF00E9-A49D-4007-B3B9-A3783809E505}" type="slidenum">
              <a:rPr lang="en-US" smtClean="0"/>
              <a:t>83</a:t>
            </a:fld>
            <a:endParaRPr lang="en-US"/>
          </a:p>
        </p:txBody>
      </p:sp>
    </p:spTree>
    <p:extLst>
      <p:ext uri="{BB962C8B-B14F-4D97-AF65-F5344CB8AC3E}">
        <p14:creationId xmlns:p14="http://schemas.microsoft.com/office/powerpoint/2010/main" val="3959386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DB56B-53FD-3AD5-B458-74FCE4B47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CAD8C-46A3-8704-0C7D-00AB402331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745E8-72D1-CEE7-4A78-B96327783993}"/>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F2531C6-BF52-7AB7-3895-5744A28045F8}"/>
              </a:ext>
            </a:extLst>
          </p:cNvPr>
          <p:cNvSpPr>
            <a:spLocks noGrp="1"/>
          </p:cNvSpPr>
          <p:nvPr>
            <p:ph type="sldNum" sz="quarter" idx="5"/>
          </p:nvPr>
        </p:nvSpPr>
        <p:spPr/>
        <p:txBody>
          <a:bodyPr/>
          <a:lstStyle/>
          <a:p>
            <a:fld id="{E7AF00E9-A49D-4007-B3B9-A3783809E505}" type="slidenum">
              <a:rPr lang="en-US" smtClean="0"/>
              <a:t>84</a:t>
            </a:fld>
            <a:endParaRPr lang="en-US"/>
          </a:p>
        </p:txBody>
      </p:sp>
    </p:spTree>
    <p:extLst>
      <p:ext uri="{BB962C8B-B14F-4D97-AF65-F5344CB8AC3E}">
        <p14:creationId xmlns:p14="http://schemas.microsoft.com/office/powerpoint/2010/main" val="164442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4F4DA-7BAD-60CB-7820-31B8713F8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944F5-99EE-B447-78E2-4180297A5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AA999-1496-23D4-A63B-B1DAF1E4315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E86DDAD-721B-3733-DE74-BBB7B755A531}"/>
              </a:ext>
            </a:extLst>
          </p:cNvPr>
          <p:cNvSpPr>
            <a:spLocks noGrp="1"/>
          </p:cNvSpPr>
          <p:nvPr>
            <p:ph type="sldNum" sz="quarter" idx="5"/>
          </p:nvPr>
        </p:nvSpPr>
        <p:spPr/>
        <p:txBody>
          <a:bodyPr/>
          <a:lstStyle/>
          <a:p>
            <a:fld id="{E7AF00E9-A49D-4007-B3B9-A3783809E505}" type="slidenum">
              <a:rPr lang="en-US" smtClean="0"/>
              <a:t>85</a:t>
            </a:fld>
            <a:endParaRPr lang="en-US"/>
          </a:p>
        </p:txBody>
      </p:sp>
    </p:spTree>
    <p:extLst>
      <p:ext uri="{BB962C8B-B14F-4D97-AF65-F5344CB8AC3E}">
        <p14:creationId xmlns:p14="http://schemas.microsoft.com/office/powerpoint/2010/main" val="3928563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3159-E96D-DE4E-4C00-A676ABEF9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CAC1A-7A3F-1847-58EF-E134806B3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5F8AD-E749-AD7A-BBFB-46DBE1C87C2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D9400F23-2F0E-1A84-5CDE-C97A67821742}"/>
              </a:ext>
            </a:extLst>
          </p:cNvPr>
          <p:cNvSpPr>
            <a:spLocks noGrp="1"/>
          </p:cNvSpPr>
          <p:nvPr>
            <p:ph type="sldNum" sz="quarter" idx="5"/>
          </p:nvPr>
        </p:nvSpPr>
        <p:spPr/>
        <p:txBody>
          <a:bodyPr/>
          <a:lstStyle/>
          <a:p>
            <a:fld id="{E7AF00E9-A49D-4007-B3B9-A3783809E505}" type="slidenum">
              <a:rPr lang="en-US" smtClean="0"/>
              <a:t>86</a:t>
            </a:fld>
            <a:endParaRPr lang="en-US"/>
          </a:p>
        </p:txBody>
      </p:sp>
    </p:spTree>
    <p:extLst>
      <p:ext uri="{BB962C8B-B14F-4D97-AF65-F5344CB8AC3E}">
        <p14:creationId xmlns:p14="http://schemas.microsoft.com/office/powerpoint/2010/main" val="1103313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5F30A-9E52-5D8C-09FE-22FF26851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4A6CE-9533-1FA0-488D-0A3741BF1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3879C-AC56-59B6-8D86-E0C942A122E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448841A-3B20-AE18-637B-5877FC6F8329}"/>
              </a:ext>
            </a:extLst>
          </p:cNvPr>
          <p:cNvSpPr>
            <a:spLocks noGrp="1"/>
          </p:cNvSpPr>
          <p:nvPr>
            <p:ph type="sldNum" sz="quarter" idx="5"/>
          </p:nvPr>
        </p:nvSpPr>
        <p:spPr/>
        <p:txBody>
          <a:bodyPr/>
          <a:lstStyle/>
          <a:p>
            <a:fld id="{E7AF00E9-A49D-4007-B3B9-A3783809E505}" type="slidenum">
              <a:rPr lang="en-US" smtClean="0"/>
              <a:t>87</a:t>
            </a:fld>
            <a:endParaRPr lang="en-US"/>
          </a:p>
        </p:txBody>
      </p:sp>
    </p:spTree>
    <p:extLst>
      <p:ext uri="{BB962C8B-B14F-4D97-AF65-F5344CB8AC3E}">
        <p14:creationId xmlns:p14="http://schemas.microsoft.com/office/powerpoint/2010/main" val="2518856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64DA-6A90-8436-8204-55AD0C929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DE9E4-5F65-C930-7189-1D0E91C24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D7D25-CBE8-B53A-4B23-9EB96F403DE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6C07429E-E136-F997-3DCC-C302A97B8BEA}"/>
              </a:ext>
            </a:extLst>
          </p:cNvPr>
          <p:cNvSpPr>
            <a:spLocks noGrp="1"/>
          </p:cNvSpPr>
          <p:nvPr>
            <p:ph type="sldNum" sz="quarter" idx="5"/>
          </p:nvPr>
        </p:nvSpPr>
        <p:spPr/>
        <p:txBody>
          <a:bodyPr/>
          <a:lstStyle/>
          <a:p>
            <a:fld id="{E7AF00E9-A49D-4007-B3B9-A3783809E505}" type="slidenum">
              <a:rPr lang="en-US" smtClean="0"/>
              <a:t>88</a:t>
            </a:fld>
            <a:endParaRPr lang="en-US"/>
          </a:p>
        </p:txBody>
      </p:sp>
    </p:spTree>
    <p:extLst>
      <p:ext uri="{BB962C8B-B14F-4D97-AF65-F5344CB8AC3E}">
        <p14:creationId xmlns:p14="http://schemas.microsoft.com/office/powerpoint/2010/main" val="1474302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07ED0-F0C6-8296-C643-80A1FD136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3499C-0032-7523-CF7D-685320669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90304-F991-F36F-A675-B382E47644B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D3C8148-7844-A1E1-8F6C-BE8554FD26F6}"/>
              </a:ext>
            </a:extLst>
          </p:cNvPr>
          <p:cNvSpPr>
            <a:spLocks noGrp="1"/>
          </p:cNvSpPr>
          <p:nvPr>
            <p:ph type="sldNum" sz="quarter" idx="5"/>
          </p:nvPr>
        </p:nvSpPr>
        <p:spPr/>
        <p:txBody>
          <a:bodyPr/>
          <a:lstStyle/>
          <a:p>
            <a:fld id="{E7AF00E9-A49D-4007-B3B9-A3783809E505}" type="slidenum">
              <a:rPr lang="en-US" smtClean="0"/>
              <a:t>89</a:t>
            </a:fld>
            <a:endParaRPr lang="en-US"/>
          </a:p>
        </p:txBody>
      </p:sp>
    </p:spTree>
    <p:extLst>
      <p:ext uri="{BB962C8B-B14F-4D97-AF65-F5344CB8AC3E}">
        <p14:creationId xmlns:p14="http://schemas.microsoft.com/office/powerpoint/2010/main" val="1386526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C2DE-76C6-2910-3AA4-129A085C5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E2210-A446-114F-D66C-2E6C47061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EE20D-44F9-A4CB-8004-635F955C7E2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27CCAC7-5E26-2E3C-3EAE-50B312F1E3E1}"/>
              </a:ext>
            </a:extLst>
          </p:cNvPr>
          <p:cNvSpPr>
            <a:spLocks noGrp="1"/>
          </p:cNvSpPr>
          <p:nvPr>
            <p:ph type="sldNum" sz="quarter" idx="5"/>
          </p:nvPr>
        </p:nvSpPr>
        <p:spPr/>
        <p:txBody>
          <a:bodyPr/>
          <a:lstStyle/>
          <a:p>
            <a:fld id="{E7AF00E9-A49D-4007-B3B9-A3783809E505}" type="slidenum">
              <a:rPr lang="en-US" smtClean="0"/>
              <a:t>90</a:t>
            </a:fld>
            <a:endParaRPr lang="en-US"/>
          </a:p>
        </p:txBody>
      </p:sp>
    </p:spTree>
    <p:extLst>
      <p:ext uri="{BB962C8B-B14F-4D97-AF65-F5344CB8AC3E}">
        <p14:creationId xmlns:p14="http://schemas.microsoft.com/office/powerpoint/2010/main" val="388721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a:p>
        </p:txBody>
      </p:sp>
    </p:spTree>
    <p:extLst>
      <p:ext uri="{BB962C8B-B14F-4D97-AF65-F5344CB8AC3E}">
        <p14:creationId xmlns:p14="http://schemas.microsoft.com/office/powerpoint/2010/main" val="3091064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BEEA-DF76-800C-8850-C7EEE00FA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2CD68-4F96-6A8C-D6EE-291E3AA30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FBA74-F467-0089-2693-7420B699F60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A452F3F-D01D-442F-4651-CA199F5E2E9B}"/>
              </a:ext>
            </a:extLst>
          </p:cNvPr>
          <p:cNvSpPr>
            <a:spLocks noGrp="1"/>
          </p:cNvSpPr>
          <p:nvPr>
            <p:ph type="sldNum" sz="quarter" idx="5"/>
          </p:nvPr>
        </p:nvSpPr>
        <p:spPr/>
        <p:txBody>
          <a:bodyPr/>
          <a:lstStyle/>
          <a:p>
            <a:fld id="{E7AF00E9-A49D-4007-B3B9-A3783809E505}" type="slidenum">
              <a:rPr lang="en-US" smtClean="0"/>
              <a:t>91</a:t>
            </a:fld>
            <a:endParaRPr lang="en-US"/>
          </a:p>
        </p:txBody>
      </p:sp>
    </p:spTree>
    <p:extLst>
      <p:ext uri="{BB962C8B-B14F-4D97-AF65-F5344CB8AC3E}">
        <p14:creationId xmlns:p14="http://schemas.microsoft.com/office/powerpoint/2010/main" val="1492531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34226-C85D-6B14-0F74-1ED6D20AC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FC450-3801-CED3-71A3-8BD6E0632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E16351-7D77-51C3-5ADA-72484B2FFEAB}"/>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F72A550-AF32-9CB2-0C69-B5D919EEE28F}"/>
              </a:ext>
            </a:extLst>
          </p:cNvPr>
          <p:cNvSpPr>
            <a:spLocks noGrp="1"/>
          </p:cNvSpPr>
          <p:nvPr>
            <p:ph type="sldNum" sz="quarter" idx="5"/>
          </p:nvPr>
        </p:nvSpPr>
        <p:spPr/>
        <p:txBody>
          <a:bodyPr/>
          <a:lstStyle/>
          <a:p>
            <a:fld id="{E7AF00E9-A49D-4007-B3B9-A3783809E505}" type="slidenum">
              <a:rPr lang="en-US" smtClean="0"/>
              <a:t>92</a:t>
            </a:fld>
            <a:endParaRPr lang="en-US"/>
          </a:p>
        </p:txBody>
      </p:sp>
    </p:spTree>
    <p:extLst>
      <p:ext uri="{BB962C8B-B14F-4D97-AF65-F5344CB8AC3E}">
        <p14:creationId xmlns:p14="http://schemas.microsoft.com/office/powerpoint/2010/main" val="4147330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41920-33B2-21ED-B007-AED089DC0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67A58-8321-606C-C618-DEBB99748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0FFC5-3299-33D4-BFD3-583E90EF067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08DB83FC-8C25-DCC4-5CC2-813C51F46479}"/>
              </a:ext>
            </a:extLst>
          </p:cNvPr>
          <p:cNvSpPr>
            <a:spLocks noGrp="1"/>
          </p:cNvSpPr>
          <p:nvPr>
            <p:ph type="sldNum" sz="quarter" idx="5"/>
          </p:nvPr>
        </p:nvSpPr>
        <p:spPr/>
        <p:txBody>
          <a:bodyPr/>
          <a:lstStyle/>
          <a:p>
            <a:fld id="{E7AF00E9-A49D-4007-B3B9-A3783809E505}" type="slidenum">
              <a:rPr lang="en-US" smtClean="0"/>
              <a:t>93</a:t>
            </a:fld>
            <a:endParaRPr lang="en-US"/>
          </a:p>
        </p:txBody>
      </p:sp>
    </p:spTree>
    <p:extLst>
      <p:ext uri="{BB962C8B-B14F-4D97-AF65-F5344CB8AC3E}">
        <p14:creationId xmlns:p14="http://schemas.microsoft.com/office/powerpoint/2010/main" val="263369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C1C8A-A5FB-5999-FD51-0C054BCB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0D7EC-8110-5ED4-6163-36A117827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F6EF8-D5AA-C0B8-EFAF-AA3CB975FA0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2728D41-3A98-9DD0-06B4-6A51CD297978}"/>
              </a:ext>
            </a:extLst>
          </p:cNvPr>
          <p:cNvSpPr>
            <a:spLocks noGrp="1"/>
          </p:cNvSpPr>
          <p:nvPr>
            <p:ph type="sldNum" sz="quarter" idx="5"/>
          </p:nvPr>
        </p:nvSpPr>
        <p:spPr/>
        <p:txBody>
          <a:bodyPr/>
          <a:lstStyle/>
          <a:p>
            <a:fld id="{E7AF00E9-A49D-4007-B3B9-A3783809E505}" type="slidenum">
              <a:rPr lang="en-US" smtClean="0"/>
              <a:t>94</a:t>
            </a:fld>
            <a:endParaRPr lang="en-US"/>
          </a:p>
        </p:txBody>
      </p:sp>
    </p:spTree>
    <p:extLst>
      <p:ext uri="{BB962C8B-B14F-4D97-AF65-F5344CB8AC3E}">
        <p14:creationId xmlns:p14="http://schemas.microsoft.com/office/powerpoint/2010/main" val="3561832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55B4-1AEC-A977-CC2E-1B43F1218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667D-12C6-D514-57B8-8E75792E7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3D5E5-AC10-50C7-EF06-7C57D07336C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FFCE19F-07D3-8BCD-D70B-2D98FCD0E497}"/>
              </a:ext>
            </a:extLst>
          </p:cNvPr>
          <p:cNvSpPr>
            <a:spLocks noGrp="1"/>
          </p:cNvSpPr>
          <p:nvPr>
            <p:ph type="sldNum" sz="quarter" idx="5"/>
          </p:nvPr>
        </p:nvSpPr>
        <p:spPr/>
        <p:txBody>
          <a:bodyPr/>
          <a:lstStyle/>
          <a:p>
            <a:fld id="{E7AF00E9-A49D-4007-B3B9-A3783809E505}" type="slidenum">
              <a:rPr lang="en-US" smtClean="0"/>
              <a:t>95</a:t>
            </a:fld>
            <a:endParaRPr lang="en-US"/>
          </a:p>
        </p:txBody>
      </p:sp>
    </p:spTree>
    <p:extLst>
      <p:ext uri="{BB962C8B-B14F-4D97-AF65-F5344CB8AC3E}">
        <p14:creationId xmlns:p14="http://schemas.microsoft.com/office/powerpoint/2010/main" val="1444626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1A655-9282-339F-148C-A331E76C0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30A7F-444D-2D79-9A91-15B8D19414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C5742-93AE-240F-9FA3-F2DD3D72E6E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9B8B852-F763-481C-0310-FEF9261762AA}"/>
              </a:ext>
            </a:extLst>
          </p:cNvPr>
          <p:cNvSpPr>
            <a:spLocks noGrp="1"/>
          </p:cNvSpPr>
          <p:nvPr>
            <p:ph type="sldNum" sz="quarter" idx="5"/>
          </p:nvPr>
        </p:nvSpPr>
        <p:spPr/>
        <p:txBody>
          <a:bodyPr/>
          <a:lstStyle/>
          <a:p>
            <a:fld id="{E7AF00E9-A49D-4007-B3B9-A3783809E505}" type="slidenum">
              <a:rPr lang="en-US" smtClean="0"/>
              <a:t>96</a:t>
            </a:fld>
            <a:endParaRPr lang="en-US"/>
          </a:p>
        </p:txBody>
      </p:sp>
    </p:spTree>
    <p:extLst>
      <p:ext uri="{BB962C8B-B14F-4D97-AF65-F5344CB8AC3E}">
        <p14:creationId xmlns:p14="http://schemas.microsoft.com/office/powerpoint/2010/main" val="395610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EE21-1779-197B-B5A0-84BEB22F6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5457B-65B9-C848-0FFC-C51CA55E7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D8CDC-315A-35E3-B1EA-12CEE047118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40294DB-B7C5-035B-C57B-9779E01241CB}"/>
              </a:ext>
            </a:extLst>
          </p:cNvPr>
          <p:cNvSpPr>
            <a:spLocks noGrp="1"/>
          </p:cNvSpPr>
          <p:nvPr>
            <p:ph type="sldNum" sz="quarter" idx="5"/>
          </p:nvPr>
        </p:nvSpPr>
        <p:spPr/>
        <p:txBody>
          <a:bodyPr/>
          <a:lstStyle/>
          <a:p>
            <a:fld id="{E7AF00E9-A49D-4007-B3B9-A3783809E505}" type="slidenum">
              <a:rPr lang="en-US" smtClean="0"/>
              <a:t>97</a:t>
            </a:fld>
            <a:endParaRPr lang="en-US"/>
          </a:p>
        </p:txBody>
      </p:sp>
    </p:spTree>
    <p:extLst>
      <p:ext uri="{BB962C8B-B14F-4D97-AF65-F5344CB8AC3E}">
        <p14:creationId xmlns:p14="http://schemas.microsoft.com/office/powerpoint/2010/main" val="3836853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35C4-98CA-393A-C6D0-4B01C0B23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18CA4-AF60-FB3D-9119-91C691196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A021-A5CE-DDBC-8518-25E8D245DE74}"/>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03DCA886-1251-0951-4CC5-AC183014456E}"/>
              </a:ext>
            </a:extLst>
          </p:cNvPr>
          <p:cNvSpPr>
            <a:spLocks noGrp="1"/>
          </p:cNvSpPr>
          <p:nvPr>
            <p:ph type="sldNum" sz="quarter" idx="5"/>
          </p:nvPr>
        </p:nvSpPr>
        <p:spPr/>
        <p:txBody>
          <a:bodyPr/>
          <a:lstStyle/>
          <a:p>
            <a:fld id="{E7AF00E9-A49D-4007-B3B9-A3783809E505}" type="slidenum">
              <a:rPr lang="en-US" smtClean="0"/>
              <a:t>98</a:t>
            </a:fld>
            <a:endParaRPr lang="en-US"/>
          </a:p>
        </p:txBody>
      </p:sp>
    </p:spTree>
    <p:extLst>
      <p:ext uri="{BB962C8B-B14F-4D97-AF65-F5344CB8AC3E}">
        <p14:creationId xmlns:p14="http://schemas.microsoft.com/office/powerpoint/2010/main" val="2912286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34261-D288-738F-8E0B-BF37148F2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00C71-5949-D9EB-0DEA-9F6F1A93A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4900E-16E2-623E-2EF3-17D5314BF4C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05367BA3-2105-CAE5-8477-ACFC6E7B5400}"/>
              </a:ext>
            </a:extLst>
          </p:cNvPr>
          <p:cNvSpPr>
            <a:spLocks noGrp="1"/>
          </p:cNvSpPr>
          <p:nvPr>
            <p:ph type="sldNum" sz="quarter" idx="5"/>
          </p:nvPr>
        </p:nvSpPr>
        <p:spPr/>
        <p:txBody>
          <a:bodyPr/>
          <a:lstStyle/>
          <a:p>
            <a:fld id="{E7AF00E9-A49D-4007-B3B9-A3783809E505}" type="slidenum">
              <a:rPr lang="en-US" smtClean="0"/>
              <a:t>99</a:t>
            </a:fld>
            <a:endParaRPr lang="en-US"/>
          </a:p>
        </p:txBody>
      </p:sp>
    </p:spTree>
    <p:extLst>
      <p:ext uri="{BB962C8B-B14F-4D97-AF65-F5344CB8AC3E}">
        <p14:creationId xmlns:p14="http://schemas.microsoft.com/office/powerpoint/2010/main" val="39758509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E7E68-1137-D4F5-8392-995049675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CC27F-7E4F-F842-C50C-DC826FB2A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25D86-32B3-A68F-AB40-C281E58A4A6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F750D708-905B-CEBC-DDCE-416C5EAD5E40}"/>
              </a:ext>
            </a:extLst>
          </p:cNvPr>
          <p:cNvSpPr>
            <a:spLocks noGrp="1"/>
          </p:cNvSpPr>
          <p:nvPr>
            <p:ph type="sldNum" sz="quarter" idx="5"/>
          </p:nvPr>
        </p:nvSpPr>
        <p:spPr/>
        <p:txBody>
          <a:bodyPr/>
          <a:lstStyle/>
          <a:p>
            <a:fld id="{E7AF00E9-A49D-4007-B3B9-A3783809E505}" type="slidenum">
              <a:rPr lang="en-US" smtClean="0"/>
              <a:t>100</a:t>
            </a:fld>
            <a:endParaRPr lang="en-US"/>
          </a:p>
        </p:txBody>
      </p:sp>
    </p:spTree>
    <p:extLst>
      <p:ext uri="{BB962C8B-B14F-4D97-AF65-F5344CB8AC3E}">
        <p14:creationId xmlns:p14="http://schemas.microsoft.com/office/powerpoint/2010/main" val="1539239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27</a:t>
            </a:fld>
            <a:endParaRPr lang="en-US"/>
          </a:p>
        </p:txBody>
      </p:sp>
    </p:spTree>
    <p:extLst>
      <p:ext uri="{BB962C8B-B14F-4D97-AF65-F5344CB8AC3E}">
        <p14:creationId xmlns:p14="http://schemas.microsoft.com/office/powerpoint/2010/main" val="16832522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C97E7-091E-B4B7-1B83-9E731E4EF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4AE59-D24A-3DA5-4BA5-DD205E0FE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A6051-5190-935A-CA38-12D8A00481F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74FC4041-0F55-D565-5B03-8D9F164521AD}"/>
              </a:ext>
            </a:extLst>
          </p:cNvPr>
          <p:cNvSpPr>
            <a:spLocks noGrp="1"/>
          </p:cNvSpPr>
          <p:nvPr>
            <p:ph type="sldNum" sz="quarter" idx="5"/>
          </p:nvPr>
        </p:nvSpPr>
        <p:spPr/>
        <p:txBody>
          <a:bodyPr/>
          <a:lstStyle/>
          <a:p>
            <a:fld id="{E7AF00E9-A49D-4007-B3B9-A3783809E505}" type="slidenum">
              <a:rPr lang="en-US" smtClean="0"/>
              <a:t>101</a:t>
            </a:fld>
            <a:endParaRPr lang="en-US"/>
          </a:p>
        </p:txBody>
      </p:sp>
    </p:spTree>
    <p:extLst>
      <p:ext uri="{BB962C8B-B14F-4D97-AF65-F5344CB8AC3E}">
        <p14:creationId xmlns:p14="http://schemas.microsoft.com/office/powerpoint/2010/main" val="3272624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C0CB6-16A4-2585-7BC5-17C6B0E06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04E63-9411-6241-125E-773BD4274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2D887-3C7C-0402-7B51-6EA86DE065FB}"/>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7E41B38C-8610-5D78-ADEA-114D134554FB}"/>
              </a:ext>
            </a:extLst>
          </p:cNvPr>
          <p:cNvSpPr>
            <a:spLocks noGrp="1"/>
          </p:cNvSpPr>
          <p:nvPr>
            <p:ph type="sldNum" sz="quarter" idx="5"/>
          </p:nvPr>
        </p:nvSpPr>
        <p:spPr/>
        <p:txBody>
          <a:bodyPr/>
          <a:lstStyle/>
          <a:p>
            <a:fld id="{E7AF00E9-A49D-4007-B3B9-A3783809E505}" type="slidenum">
              <a:rPr lang="en-US" smtClean="0"/>
              <a:t>102</a:t>
            </a:fld>
            <a:endParaRPr lang="en-US"/>
          </a:p>
        </p:txBody>
      </p:sp>
    </p:spTree>
    <p:extLst>
      <p:ext uri="{BB962C8B-B14F-4D97-AF65-F5344CB8AC3E}">
        <p14:creationId xmlns:p14="http://schemas.microsoft.com/office/powerpoint/2010/main" val="5038290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EB8DD-C254-C44D-DC03-95EDAC28E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52A86-47CD-9A4A-D72E-EB010D8A0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FE0ED-CF0B-5D92-7015-B74938E6EF3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C67BD69-F6E0-0126-4578-25C59E186722}"/>
              </a:ext>
            </a:extLst>
          </p:cNvPr>
          <p:cNvSpPr>
            <a:spLocks noGrp="1"/>
          </p:cNvSpPr>
          <p:nvPr>
            <p:ph type="sldNum" sz="quarter" idx="5"/>
          </p:nvPr>
        </p:nvSpPr>
        <p:spPr/>
        <p:txBody>
          <a:bodyPr/>
          <a:lstStyle/>
          <a:p>
            <a:fld id="{E7AF00E9-A49D-4007-B3B9-A3783809E505}" type="slidenum">
              <a:rPr lang="en-US" smtClean="0"/>
              <a:t>103</a:t>
            </a:fld>
            <a:endParaRPr lang="en-US"/>
          </a:p>
        </p:txBody>
      </p:sp>
    </p:spTree>
    <p:extLst>
      <p:ext uri="{BB962C8B-B14F-4D97-AF65-F5344CB8AC3E}">
        <p14:creationId xmlns:p14="http://schemas.microsoft.com/office/powerpoint/2010/main" val="191052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E5B7D-5399-5768-1282-64142B0DB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B5E72-299B-CE5B-3FB3-8692C8DA0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A39E6-A542-F6FE-3AD1-388EE952C23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E0DC1943-9A13-45E9-9AB7-A53B559B8DFA}"/>
              </a:ext>
            </a:extLst>
          </p:cNvPr>
          <p:cNvSpPr>
            <a:spLocks noGrp="1"/>
          </p:cNvSpPr>
          <p:nvPr>
            <p:ph type="sldNum" sz="quarter" idx="5"/>
          </p:nvPr>
        </p:nvSpPr>
        <p:spPr/>
        <p:txBody>
          <a:bodyPr/>
          <a:lstStyle/>
          <a:p>
            <a:fld id="{E7AF00E9-A49D-4007-B3B9-A3783809E505}" type="slidenum">
              <a:rPr lang="en-US" smtClean="0"/>
              <a:t>104</a:t>
            </a:fld>
            <a:endParaRPr lang="en-US"/>
          </a:p>
        </p:txBody>
      </p:sp>
    </p:spTree>
    <p:extLst>
      <p:ext uri="{BB962C8B-B14F-4D97-AF65-F5344CB8AC3E}">
        <p14:creationId xmlns:p14="http://schemas.microsoft.com/office/powerpoint/2010/main" val="3150414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F8C7E-EF67-A2CC-6790-EC86B00C7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B9A9A-01C2-4C0A-B8C1-615EE22D0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B1109-142F-0343-2BFE-CFA6DF12E12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7769BE1-B69D-220B-7221-71360337E8DB}"/>
              </a:ext>
            </a:extLst>
          </p:cNvPr>
          <p:cNvSpPr>
            <a:spLocks noGrp="1"/>
          </p:cNvSpPr>
          <p:nvPr>
            <p:ph type="sldNum" sz="quarter" idx="5"/>
          </p:nvPr>
        </p:nvSpPr>
        <p:spPr/>
        <p:txBody>
          <a:bodyPr/>
          <a:lstStyle/>
          <a:p>
            <a:fld id="{E7AF00E9-A49D-4007-B3B9-A3783809E505}" type="slidenum">
              <a:rPr lang="en-US" smtClean="0"/>
              <a:t>105</a:t>
            </a:fld>
            <a:endParaRPr lang="en-US"/>
          </a:p>
        </p:txBody>
      </p:sp>
    </p:spTree>
    <p:extLst>
      <p:ext uri="{BB962C8B-B14F-4D97-AF65-F5344CB8AC3E}">
        <p14:creationId xmlns:p14="http://schemas.microsoft.com/office/powerpoint/2010/main" val="3587813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A40E7-82DD-5645-A5A6-CD65E8867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6D64E-29CD-81CC-B669-54D7B37F0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4F098-C3F4-47C9-161C-20A2257D1C3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FD8CFE43-4322-582E-5955-C44EB562FCCA}"/>
              </a:ext>
            </a:extLst>
          </p:cNvPr>
          <p:cNvSpPr>
            <a:spLocks noGrp="1"/>
          </p:cNvSpPr>
          <p:nvPr>
            <p:ph type="sldNum" sz="quarter" idx="5"/>
          </p:nvPr>
        </p:nvSpPr>
        <p:spPr/>
        <p:txBody>
          <a:bodyPr/>
          <a:lstStyle/>
          <a:p>
            <a:fld id="{E7AF00E9-A49D-4007-B3B9-A3783809E505}" type="slidenum">
              <a:rPr lang="en-US" smtClean="0"/>
              <a:t>106</a:t>
            </a:fld>
            <a:endParaRPr lang="en-US"/>
          </a:p>
        </p:txBody>
      </p:sp>
    </p:spTree>
    <p:extLst>
      <p:ext uri="{BB962C8B-B14F-4D97-AF65-F5344CB8AC3E}">
        <p14:creationId xmlns:p14="http://schemas.microsoft.com/office/powerpoint/2010/main" val="13227562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5030-7B0F-B9E1-ABB3-2F5D97B5B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D5A49-8660-78EC-209B-A514D42D7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D03ABC-2D42-F455-3BBB-7875D7A4268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F788C4EF-E4AB-6978-5993-79283BB1F6B1}"/>
              </a:ext>
            </a:extLst>
          </p:cNvPr>
          <p:cNvSpPr>
            <a:spLocks noGrp="1"/>
          </p:cNvSpPr>
          <p:nvPr>
            <p:ph type="sldNum" sz="quarter" idx="5"/>
          </p:nvPr>
        </p:nvSpPr>
        <p:spPr/>
        <p:txBody>
          <a:bodyPr/>
          <a:lstStyle/>
          <a:p>
            <a:fld id="{E7AF00E9-A49D-4007-B3B9-A3783809E505}" type="slidenum">
              <a:rPr lang="en-US" smtClean="0"/>
              <a:t>107</a:t>
            </a:fld>
            <a:endParaRPr lang="en-US"/>
          </a:p>
        </p:txBody>
      </p:sp>
    </p:spTree>
    <p:extLst>
      <p:ext uri="{BB962C8B-B14F-4D97-AF65-F5344CB8AC3E}">
        <p14:creationId xmlns:p14="http://schemas.microsoft.com/office/powerpoint/2010/main" val="945305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B09C5-05AD-D0A6-4DB8-B9C0C425B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85793-B5C6-B13C-CCA5-D601113F1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B8388-901D-B1FD-C53C-627D206FB0E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887C8A4-BA25-5ACC-91F2-0099F7B5B3C5}"/>
              </a:ext>
            </a:extLst>
          </p:cNvPr>
          <p:cNvSpPr>
            <a:spLocks noGrp="1"/>
          </p:cNvSpPr>
          <p:nvPr>
            <p:ph type="sldNum" sz="quarter" idx="5"/>
          </p:nvPr>
        </p:nvSpPr>
        <p:spPr/>
        <p:txBody>
          <a:bodyPr/>
          <a:lstStyle/>
          <a:p>
            <a:fld id="{E7AF00E9-A49D-4007-B3B9-A3783809E505}" type="slidenum">
              <a:rPr lang="en-US" smtClean="0"/>
              <a:t>108</a:t>
            </a:fld>
            <a:endParaRPr lang="en-US"/>
          </a:p>
        </p:txBody>
      </p:sp>
    </p:spTree>
    <p:extLst>
      <p:ext uri="{BB962C8B-B14F-4D97-AF65-F5344CB8AC3E}">
        <p14:creationId xmlns:p14="http://schemas.microsoft.com/office/powerpoint/2010/main" val="1912445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F665-6FAC-1CC0-6267-7B817E269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72452-80D2-B656-9CC1-E206707EC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830330-1950-422B-0FBC-8DDFECB800A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11082113-850E-F462-C094-0A15CE72BF25}"/>
              </a:ext>
            </a:extLst>
          </p:cNvPr>
          <p:cNvSpPr>
            <a:spLocks noGrp="1"/>
          </p:cNvSpPr>
          <p:nvPr>
            <p:ph type="sldNum" sz="quarter" idx="5"/>
          </p:nvPr>
        </p:nvSpPr>
        <p:spPr/>
        <p:txBody>
          <a:bodyPr/>
          <a:lstStyle/>
          <a:p>
            <a:fld id="{E7AF00E9-A49D-4007-B3B9-A3783809E505}" type="slidenum">
              <a:rPr lang="en-US" smtClean="0"/>
              <a:t>109</a:t>
            </a:fld>
            <a:endParaRPr lang="en-US"/>
          </a:p>
        </p:txBody>
      </p:sp>
    </p:spTree>
    <p:extLst>
      <p:ext uri="{BB962C8B-B14F-4D97-AF65-F5344CB8AC3E}">
        <p14:creationId xmlns:p14="http://schemas.microsoft.com/office/powerpoint/2010/main" val="34660457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9FC4F-6BE0-FB4A-0633-855B91972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03865-515C-6E90-D432-125EF015D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C4D62-B359-8DFD-A22F-3C8DC31A159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FBF1140-F2F0-9272-AC76-73256304C36A}"/>
              </a:ext>
            </a:extLst>
          </p:cNvPr>
          <p:cNvSpPr>
            <a:spLocks noGrp="1"/>
          </p:cNvSpPr>
          <p:nvPr>
            <p:ph type="sldNum" sz="quarter" idx="5"/>
          </p:nvPr>
        </p:nvSpPr>
        <p:spPr/>
        <p:txBody>
          <a:bodyPr/>
          <a:lstStyle/>
          <a:p>
            <a:fld id="{E7AF00E9-A49D-4007-B3B9-A3783809E505}" type="slidenum">
              <a:rPr lang="en-US" smtClean="0"/>
              <a:t>110</a:t>
            </a:fld>
            <a:endParaRPr lang="en-US"/>
          </a:p>
        </p:txBody>
      </p:sp>
    </p:spTree>
    <p:extLst>
      <p:ext uri="{BB962C8B-B14F-4D97-AF65-F5344CB8AC3E}">
        <p14:creationId xmlns:p14="http://schemas.microsoft.com/office/powerpoint/2010/main" val="110372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28</a:t>
            </a:fld>
            <a:endParaRPr lang="en-US"/>
          </a:p>
        </p:txBody>
      </p:sp>
    </p:spTree>
    <p:extLst>
      <p:ext uri="{BB962C8B-B14F-4D97-AF65-F5344CB8AC3E}">
        <p14:creationId xmlns:p14="http://schemas.microsoft.com/office/powerpoint/2010/main" val="326708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27886-C31A-138E-F1C3-05884DDDB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CB040-ED94-571C-C816-4F57C94CE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B8514-1CDE-CF08-A80F-65F0C2019DB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090818E9-0DCA-068F-636E-71BA2C1817AF}"/>
              </a:ext>
            </a:extLst>
          </p:cNvPr>
          <p:cNvSpPr>
            <a:spLocks noGrp="1"/>
          </p:cNvSpPr>
          <p:nvPr>
            <p:ph type="sldNum" sz="quarter" idx="5"/>
          </p:nvPr>
        </p:nvSpPr>
        <p:spPr/>
        <p:txBody>
          <a:bodyPr/>
          <a:lstStyle/>
          <a:p>
            <a:fld id="{E7AF00E9-A49D-4007-B3B9-A3783809E505}" type="slidenum">
              <a:rPr lang="en-US" smtClean="0"/>
              <a:t>111</a:t>
            </a:fld>
            <a:endParaRPr lang="en-US"/>
          </a:p>
        </p:txBody>
      </p:sp>
    </p:spTree>
    <p:extLst>
      <p:ext uri="{BB962C8B-B14F-4D97-AF65-F5344CB8AC3E}">
        <p14:creationId xmlns:p14="http://schemas.microsoft.com/office/powerpoint/2010/main" val="3688346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C3C7-A253-7DCD-9069-D6112DC90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03D6A-C0C8-1819-C839-8C4A025F9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D2ECEA-B13C-D41D-7145-B8E2E275EFB4}"/>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DBD153B-C080-D424-DC59-C507F1F5254F}"/>
              </a:ext>
            </a:extLst>
          </p:cNvPr>
          <p:cNvSpPr>
            <a:spLocks noGrp="1"/>
          </p:cNvSpPr>
          <p:nvPr>
            <p:ph type="sldNum" sz="quarter" idx="5"/>
          </p:nvPr>
        </p:nvSpPr>
        <p:spPr/>
        <p:txBody>
          <a:bodyPr/>
          <a:lstStyle/>
          <a:p>
            <a:fld id="{E7AF00E9-A49D-4007-B3B9-A3783809E505}" type="slidenum">
              <a:rPr lang="en-US" smtClean="0"/>
              <a:t>112</a:t>
            </a:fld>
            <a:endParaRPr lang="en-US"/>
          </a:p>
        </p:txBody>
      </p:sp>
    </p:spTree>
    <p:extLst>
      <p:ext uri="{BB962C8B-B14F-4D97-AF65-F5344CB8AC3E}">
        <p14:creationId xmlns:p14="http://schemas.microsoft.com/office/powerpoint/2010/main" val="1866903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70F83-2078-C2E7-2B24-ED347B437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187DB-7903-9193-3873-E19D47039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1A902-90E7-BCF8-1F41-FA9AD8672A3A}"/>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7DB95C97-D559-BDE6-A3F3-9792D066937B}"/>
              </a:ext>
            </a:extLst>
          </p:cNvPr>
          <p:cNvSpPr>
            <a:spLocks noGrp="1"/>
          </p:cNvSpPr>
          <p:nvPr>
            <p:ph type="sldNum" sz="quarter" idx="5"/>
          </p:nvPr>
        </p:nvSpPr>
        <p:spPr/>
        <p:txBody>
          <a:bodyPr/>
          <a:lstStyle/>
          <a:p>
            <a:fld id="{E7AF00E9-A49D-4007-B3B9-A3783809E505}" type="slidenum">
              <a:rPr lang="en-US" smtClean="0"/>
              <a:t>113</a:t>
            </a:fld>
            <a:endParaRPr lang="en-US"/>
          </a:p>
        </p:txBody>
      </p:sp>
    </p:spTree>
    <p:extLst>
      <p:ext uri="{BB962C8B-B14F-4D97-AF65-F5344CB8AC3E}">
        <p14:creationId xmlns:p14="http://schemas.microsoft.com/office/powerpoint/2010/main" val="27951947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FE74-37BC-45B1-2C90-EDD59310F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794A6-4FF8-B15A-579C-0C5CA61D2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A4CBE-75AE-2566-7825-A5B8F14B1C30}"/>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2B804ED-37B0-9889-4EE5-C764D10FDF3C}"/>
              </a:ext>
            </a:extLst>
          </p:cNvPr>
          <p:cNvSpPr>
            <a:spLocks noGrp="1"/>
          </p:cNvSpPr>
          <p:nvPr>
            <p:ph type="sldNum" sz="quarter" idx="5"/>
          </p:nvPr>
        </p:nvSpPr>
        <p:spPr/>
        <p:txBody>
          <a:bodyPr/>
          <a:lstStyle/>
          <a:p>
            <a:fld id="{E7AF00E9-A49D-4007-B3B9-A3783809E505}" type="slidenum">
              <a:rPr lang="en-US" smtClean="0"/>
              <a:t>114</a:t>
            </a:fld>
            <a:endParaRPr lang="en-US"/>
          </a:p>
        </p:txBody>
      </p:sp>
    </p:spTree>
    <p:extLst>
      <p:ext uri="{BB962C8B-B14F-4D97-AF65-F5344CB8AC3E}">
        <p14:creationId xmlns:p14="http://schemas.microsoft.com/office/powerpoint/2010/main" val="25839941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42D39-C756-E02D-E2A5-BCB0FB8C7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EDE06-A7F3-9B9E-1402-734D6260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AA1B2-0DB9-E99F-B8E0-F0FBBEB60F9D}"/>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B15D2D9-B5D8-3C9C-9BAC-5A488720DB9B}"/>
              </a:ext>
            </a:extLst>
          </p:cNvPr>
          <p:cNvSpPr>
            <a:spLocks noGrp="1"/>
          </p:cNvSpPr>
          <p:nvPr>
            <p:ph type="sldNum" sz="quarter" idx="5"/>
          </p:nvPr>
        </p:nvSpPr>
        <p:spPr/>
        <p:txBody>
          <a:bodyPr/>
          <a:lstStyle/>
          <a:p>
            <a:fld id="{E7AF00E9-A49D-4007-B3B9-A3783809E505}" type="slidenum">
              <a:rPr lang="en-US" smtClean="0"/>
              <a:t>115</a:t>
            </a:fld>
            <a:endParaRPr lang="en-US"/>
          </a:p>
        </p:txBody>
      </p:sp>
    </p:spTree>
    <p:extLst>
      <p:ext uri="{BB962C8B-B14F-4D97-AF65-F5344CB8AC3E}">
        <p14:creationId xmlns:p14="http://schemas.microsoft.com/office/powerpoint/2010/main" val="757893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460-2256-5C1C-E40C-6EAFC2B9E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28D03-3E0A-7C44-AB22-E79CAC66F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EE07E-24A3-E7B1-1790-5DCF75AC12F6}"/>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79DA3AB7-4C19-16A9-7EC8-5C2AEB1195DF}"/>
              </a:ext>
            </a:extLst>
          </p:cNvPr>
          <p:cNvSpPr>
            <a:spLocks noGrp="1"/>
          </p:cNvSpPr>
          <p:nvPr>
            <p:ph type="sldNum" sz="quarter" idx="5"/>
          </p:nvPr>
        </p:nvSpPr>
        <p:spPr/>
        <p:txBody>
          <a:bodyPr/>
          <a:lstStyle/>
          <a:p>
            <a:fld id="{E7AF00E9-A49D-4007-B3B9-A3783809E505}" type="slidenum">
              <a:rPr lang="en-US" smtClean="0"/>
              <a:t>116</a:t>
            </a:fld>
            <a:endParaRPr lang="en-US"/>
          </a:p>
        </p:txBody>
      </p:sp>
    </p:spTree>
    <p:extLst>
      <p:ext uri="{BB962C8B-B14F-4D97-AF65-F5344CB8AC3E}">
        <p14:creationId xmlns:p14="http://schemas.microsoft.com/office/powerpoint/2010/main" val="2650428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0DFB8-3231-D7B4-4FBF-61ED2E37D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2A26A-3C74-BDEE-8DE1-2D634CCAA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01DE3-EE42-3523-710E-5A0F4EB664B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C168EA2-3E9D-C33F-4B09-3F6C0CE9B579}"/>
              </a:ext>
            </a:extLst>
          </p:cNvPr>
          <p:cNvSpPr>
            <a:spLocks noGrp="1"/>
          </p:cNvSpPr>
          <p:nvPr>
            <p:ph type="sldNum" sz="quarter" idx="5"/>
          </p:nvPr>
        </p:nvSpPr>
        <p:spPr/>
        <p:txBody>
          <a:bodyPr/>
          <a:lstStyle/>
          <a:p>
            <a:fld id="{E7AF00E9-A49D-4007-B3B9-A3783809E505}" type="slidenum">
              <a:rPr lang="en-US" smtClean="0"/>
              <a:t>117</a:t>
            </a:fld>
            <a:endParaRPr lang="en-US"/>
          </a:p>
        </p:txBody>
      </p:sp>
    </p:spTree>
    <p:extLst>
      <p:ext uri="{BB962C8B-B14F-4D97-AF65-F5344CB8AC3E}">
        <p14:creationId xmlns:p14="http://schemas.microsoft.com/office/powerpoint/2010/main" val="2967399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30B9-FEDF-A0CE-DE79-469807BD6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470FA-C29B-7959-D688-69787B248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A103E-5FCD-2B09-FB84-B26B48774A4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33A56FF-C87D-5657-8023-B838928600EA}"/>
              </a:ext>
            </a:extLst>
          </p:cNvPr>
          <p:cNvSpPr>
            <a:spLocks noGrp="1"/>
          </p:cNvSpPr>
          <p:nvPr>
            <p:ph type="sldNum" sz="quarter" idx="5"/>
          </p:nvPr>
        </p:nvSpPr>
        <p:spPr/>
        <p:txBody>
          <a:bodyPr/>
          <a:lstStyle/>
          <a:p>
            <a:fld id="{E7AF00E9-A49D-4007-B3B9-A3783809E505}" type="slidenum">
              <a:rPr lang="en-US" smtClean="0"/>
              <a:t>118</a:t>
            </a:fld>
            <a:endParaRPr lang="en-US"/>
          </a:p>
        </p:txBody>
      </p:sp>
    </p:spTree>
    <p:extLst>
      <p:ext uri="{BB962C8B-B14F-4D97-AF65-F5344CB8AC3E}">
        <p14:creationId xmlns:p14="http://schemas.microsoft.com/office/powerpoint/2010/main" val="3495978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92F9F-314B-C31E-75BD-0C7C11850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1B137-FC14-F5CA-80DF-227F9793A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7614F-C85B-9E90-79CB-41738246AB1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64CF926-3C50-9CC4-0D33-C76BD2E650F9}"/>
              </a:ext>
            </a:extLst>
          </p:cNvPr>
          <p:cNvSpPr>
            <a:spLocks noGrp="1"/>
          </p:cNvSpPr>
          <p:nvPr>
            <p:ph type="sldNum" sz="quarter" idx="5"/>
          </p:nvPr>
        </p:nvSpPr>
        <p:spPr/>
        <p:txBody>
          <a:bodyPr/>
          <a:lstStyle/>
          <a:p>
            <a:fld id="{E7AF00E9-A49D-4007-B3B9-A3783809E505}" type="slidenum">
              <a:rPr lang="en-US" smtClean="0"/>
              <a:t>119</a:t>
            </a:fld>
            <a:endParaRPr lang="en-US"/>
          </a:p>
        </p:txBody>
      </p:sp>
    </p:spTree>
    <p:extLst>
      <p:ext uri="{BB962C8B-B14F-4D97-AF65-F5344CB8AC3E}">
        <p14:creationId xmlns:p14="http://schemas.microsoft.com/office/powerpoint/2010/main" val="25608224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14134-B68F-1131-D533-B35A246C6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CA157-3F8E-10FF-D690-398A3EBA7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114A9-724A-EFBC-7D5E-554800680EB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4E3FA54-E223-B06D-B23C-3D2269311CDC}"/>
              </a:ext>
            </a:extLst>
          </p:cNvPr>
          <p:cNvSpPr>
            <a:spLocks noGrp="1"/>
          </p:cNvSpPr>
          <p:nvPr>
            <p:ph type="sldNum" sz="quarter" idx="5"/>
          </p:nvPr>
        </p:nvSpPr>
        <p:spPr/>
        <p:txBody>
          <a:bodyPr/>
          <a:lstStyle/>
          <a:p>
            <a:fld id="{E7AF00E9-A49D-4007-B3B9-A3783809E505}" type="slidenum">
              <a:rPr lang="en-US" smtClean="0"/>
              <a:t>120</a:t>
            </a:fld>
            <a:endParaRPr lang="en-US"/>
          </a:p>
        </p:txBody>
      </p:sp>
    </p:spTree>
    <p:extLst>
      <p:ext uri="{BB962C8B-B14F-4D97-AF65-F5344CB8AC3E}">
        <p14:creationId xmlns:p14="http://schemas.microsoft.com/office/powerpoint/2010/main" val="78779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a:t>
            </a:r>
          </a:p>
        </p:txBody>
      </p:sp>
      <p:sp>
        <p:nvSpPr>
          <p:cNvPr id="4" name="Slide Number Placeholder 3"/>
          <p:cNvSpPr>
            <a:spLocks noGrp="1"/>
          </p:cNvSpPr>
          <p:nvPr>
            <p:ph type="sldNum" sz="quarter" idx="5"/>
          </p:nvPr>
        </p:nvSpPr>
        <p:spPr/>
        <p:txBody>
          <a:bodyPr/>
          <a:lstStyle/>
          <a:p>
            <a:fld id="{E7AF00E9-A49D-4007-B3B9-A3783809E505}" type="slidenum">
              <a:rPr lang="en-US" smtClean="0"/>
              <a:t>49</a:t>
            </a:fld>
            <a:endParaRPr lang="en-US"/>
          </a:p>
        </p:txBody>
      </p:sp>
    </p:spTree>
    <p:extLst>
      <p:ext uri="{BB962C8B-B14F-4D97-AF65-F5344CB8AC3E}">
        <p14:creationId xmlns:p14="http://schemas.microsoft.com/office/powerpoint/2010/main" val="20998334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96A36-CF82-AEA1-A43C-D39B3460C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2F083-06B0-C22F-E17B-8E4942487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21F8A1-10FE-BF08-8EF8-B895EED21D3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4B8171D9-A878-E16B-03B7-F3E47EBD18AB}"/>
              </a:ext>
            </a:extLst>
          </p:cNvPr>
          <p:cNvSpPr>
            <a:spLocks noGrp="1"/>
          </p:cNvSpPr>
          <p:nvPr>
            <p:ph type="sldNum" sz="quarter" idx="5"/>
          </p:nvPr>
        </p:nvSpPr>
        <p:spPr/>
        <p:txBody>
          <a:bodyPr/>
          <a:lstStyle/>
          <a:p>
            <a:fld id="{E7AF00E9-A49D-4007-B3B9-A3783809E505}" type="slidenum">
              <a:rPr lang="en-US" smtClean="0"/>
              <a:t>121</a:t>
            </a:fld>
            <a:endParaRPr lang="en-US"/>
          </a:p>
        </p:txBody>
      </p:sp>
    </p:spTree>
    <p:extLst>
      <p:ext uri="{BB962C8B-B14F-4D97-AF65-F5344CB8AC3E}">
        <p14:creationId xmlns:p14="http://schemas.microsoft.com/office/powerpoint/2010/main" val="37603271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37937-381C-1295-0121-C471417F8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E4CA8-645D-867B-B0B1-F38112B81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A4BB54-87AE-47A6-0E2B-4D8A6F067D8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CB627D32-EFA7-9132-6F70-4E3CDAF26DBB}"/>
              </a:ext>
            </a:extLst>
          </p:cNvPr>
          <p:cNvSpPr>
            <a:spLocks noGrp="1"/>
          </p:cNvSpPr>
          <p:nvPr>
            <p:ph type="sldNum" sz="quarter" idx="5"/>
          </p:nvPr>
        </p:nvSpPr>
        <p:spPr/>
        <p:txBody>
          <a:bodyPr/>
          <a:lstStyle/>
          <a:p>
            <a:fld id="{E7AF00E9-A49D-4007-B3B9-A3783809E505}" type="slidenum">
              <a:rPr lang="en-US" smtClean="0"/>
              <a:t>122</a:t>
            </a:fld>
            <a:endParaRPr lang="en-US"/>
          </a:p>
        </p:txBody>
      </p:sp>
    </p:spTree>
    <p:extLst>
      <p:ext uri="{BB962C8B-B14F-4D97-AF65-F5344CB8AC3E}">
        <p14:creationId xmlns:p14="http://schemas.microsoft.com/office/powerpoint/2010/main" val="37789278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C2D6-6F17-7924-8BC6-76C73033A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1A084-240B-0F28-EE25-DA401A03E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74E9-D85D-97F3-0497-0AA7830A114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A4008F7-2C44-8C22-1726-09A869AA7C22}"/>
              </a:ext>
            </a:extLst>
          </p:cNvPr>
          <p:cNvSpPr>
            <a:spLocks noGrp="1"/>
          </p:cNvSpPr>
          <p:nvPr>
            <p:ph type="sldNum" sz="quarter" idx="5"/>
          </p:nvPr>
        </p:nvSpPr>
        <p:spPr/>
        <p:txBody>
          <a:bodyPr/>
          <a:lstStyle/>
          <a:p>
            <a:fld id="{E7AF00E9-A49D-4007-B3B9-A3783809E505}" type="slidenum">
              <a:rPr lang="en-US" smtClean="0"/>
              <a:t>123</a:t>
            </a:fld>
            <a:endParaRPr lang="en-US"/>
          </a:p>
        </p:txBody>
      </p:sp>
    </p:spTree>
    <p:extLst>
      <p:ext uri="{BB962C8B-B14F-4D97-AF65-F5344CB8AC3E}">
        <p14:creationId xmlns:p14="http://schemas.microsoft.com/office/powerpoint/2010/main" val="40509327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9768-47C4-AA33-2ACA-FEC4DB699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A8559-7C50-C802-7756-0BEB13FC4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9A1DF-9A20-C5D4-7F88-C83EA75C35A9}"/>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D09A5930-AD62-3E85-E1E8-0B294B874E05}"/>
              </a:ext>
            </a:extLst>
          </p:cNvPr>
          <p:cNvSpPr>
            <a:spLocks noGrp="1"/>
          </p:cNvSpPr>
          <p:nvPr>
            <p:ph type="sldNum" sz="quarter" idx="5"/>
          </p:nvPr>
        </p:nvSpPr>
        <p:spPr/>
        <p:txBody>
          <a:bodyPr/>
          <a:lstStyle/>
          <a:p>
            <a:fld id="{E7AF00E9-A49D-4007-B3B9-A3783809E505}" type="slidenum">
              <a:rPr lang="en-US" smtClean="0"/>
              <a:t>124</a:t>
            </a:fld>
            <a:endParaRPr lang="en-US"/>
          </a:p>
        </p:txBody>
      </p:sp>
    </p:spTree>
    <p:extLst>
      <p:ext uri="{BB962C8B-B14F-4D97-AF65-F5344CB8AC3E}">
        <p14:creationId xmlns:p14="http://schemas.microsoft.com/office/powerpoint/2010/main" val="15786926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E108-44B7-1A25-13AB-182EAFD572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2211B-E956-521F-F665-23046244D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D44F9-E679-D3D8-D934-827670A56B9E}"/>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D94E794-0B05-465E-9D0E-3F8937173AE8}"/>
              </a:ext>
            </a:extLst>
          </p:cNvPr>
          <p:cNvSpPr>
            <a:spLocks noGrp="1"/>
          </p:cNvSpPr>
          <p:nvPr>
            <p:ph type="sldNum" sz="quarter" idx="5"/>
          </p:nvPr>
        </p:nvSpPr>
        <p:spPr/>
        <p:txBody>
          <a:bodyPr/>
          <a:lstStyle/>
          <a:p>
            <a:fld id="{E7AF00E9-A49D-4007-B3B9-A3783809E505}" type="slidenum">
              <a:rPr lang="en-US" smtClean="0"/>
              <a:t>125</a:t>
            </a:fld>
            <a:endParaRPr lang="en-US"/>
          </a:p>
        </p:txBody>
      </p:sp>
    </p:spTree>
    <p:extLst>
      <p:ext uri="{BB962C8B-B14F-4D97-AF65-F5344CB8AC3E}">
        <p14:creationId xmlns:p14="http://schemas.microsoft.com/office/powerpoint/2010/main" val="40389130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5C78-2F51-D51E-DA57-54D7DD110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07C97-E9BD-9247-35B0-72D230C14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744A5-6201-80BD-EE54-08694EFFF58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204A614-763C-8211-5BD0-7B69AE5031CE}"/>
              </a:ext>
            </a:extLst>
          </p:cNvPr>
          <p:cNvSpPr>
            <a:spLocks noGrp="1"/>
          </p:cNvSpPr>
          <p:nvPr>
            <p:ph type="sldNum" sz="quarter" idx="5"/>
          </p:nvPr>
        </p:nvSpPr>
        <p:spPr/>
        <p:txBody>
          <a:bodyPr/>
          <a:lstStyle/>
          <a:p>
            <a:fld id="{E7AF00E9-A49D-4007-B3B9-A3783809E505}" type="slidenum">
              <a:rPr lang="en-US" smtClean="0"/>
              <a:t>126</a:t>
            </a:fld>
            <a:endParaRPr lang="en-US"/>
          </a:p>
        </p:txBody>
      </p:sp>
    </p:spTree>
    <p:extLst>
      <p:ext uri="{BB962C8B-B14F-4D97-AF65-F5344CB8AC3E}">
        <p14:creationId xmlns:p14="http://schemas.microsoft.com/office/powerpoint/2010/main" val="42035602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C64E5-D622-215D-866C-478E54D9D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413D6-FCB0-FC77-5282-B3D5777BD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49438-ABA8-2DF4-8C90-2E4DFEE0411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BB5EC903-D247-D045-E730-692C18CCDBBF}"/>
              </a:ext>
            </a:extLst>
          </p:cNvPr>
          <p:cNvSpPr>
            <a:spLocks noGrp="1"/>
          </p:cNvSpPr>
          <p:nvPr>
            <p:ph type="sldNum" sz="quarter" idx="5"/>
          </p:nvPr>
        </p:nvSpPr>
        <p:spPr/>
        <p:txBody>
          <a:bodyPr/>
          <a:lstStyle/>
          <a:p>
            <a:fld id="{E7AF00E9-A49D-4007-B3B9-A3783809E505}" type="slidenum">
              <a:rPr lang="en-US" smtClean="0"/>
              <a:t>127</a:t>
            </a:fld>
            <a:endParaRPr lang="en-US"/>
          </a:p>
        </p:txBody>
      </p:sp>
    </p:spTree>
    <p:extLst>
      <p:ext uri="{BB962C8B-B14F-4D97-AF65-F5344CB8AC3E}">
        <p14:creationId xmlns:p14="http://schemas.microsoft.com/office/powerpoint/2010/main" val="33832923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F07B2-5488-605F-4E8A-38D10B5B5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77951-343A-4515-A06A-CF45AE7A1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E47AA-39FB-07FE-189C-9703EBAECE5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D540A5D-243B-3FDF-D3A9-FE4053E10898}"/>
              </a:ext>
            </a:extLst>
          </p:cNvPr>
          <p:cNvSpPr>
            <a:spLocks noGrp="1"/>
          </p:cNvSpPr>
          <p:nvPr>
            <p:ph type="sldNum" sz="quarter" idx="5"/>
          </p:nvPr>
        </p:nvSpPr>
        <p:spPr/>
        <p:txBody>
          <a:bodyPr/>
          <a:lstStyle/>
          <a:p>
            <a:fld id="{E7AF00E9-A49D-4007-B3B9-A3783809E505}" type="slidenum">
              <a:rPr lang="en-US" smtClean="0"/>
              <a:t>128</a:t>
            </a:fld>
            <a:endParaRPr lang="en-US"/>
          </a:p>
        </p:txBody>
      </p:sp>
    </p:spTree>
    <p:extLst>
      <p:ext uri="{BB962C8B-B14F-4D97-AF65-F5344CB8AC3E}">
        <p14:creationId xmlns:p14="http://schemas.microsoft.com/office/powerpoint/2010/main" val="2973314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51585-7050-441C-89C5-37BD1AA2C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67EEC-4C30-4156-29DD-7BC5AC1AF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705A8-5C4F-D016-EDF3-1BC830209517}"/>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C1BB0B98-3E60-0924-C236-B8815EDFA7E0}"/>
              </a:ext>
            </a:extLst>
          </p:cNvPr>
          <p:cNvSpPr>
            <a:spLocks noGrp="1"/>
          </p:cNvSpPr>
          <p:nvPr>
            <p:ph type="sldNum" sz="quarter" idx="5"/>
          </p:nvPr>
        </p:nvSpPr>
        <p:spPr/>
        <p:txBody>
          <a:bodyPr/>
          <a:lstStyle/>
          <a:p>
            <a:fld id="{E7AF00E9-A49D-4007-B3B9-A3783809E505}" type="slidenum">
              <a:rPr lang="en-US" smtClean="0"/>
              <a:t>129</a:t>
            </a:fld>
            <a:endParaRPr lang="en-US"/>
          </a:p>
        </p:txBody>
      </p:sp>
    </p:spTree>
    <p:extLst>
      <p:ext uri="{BB962C8B-B14F-4D97-AF65-F5344CB8AC3E}">
        <p14:creationId xmlns:p14="http://schemas.microsoft.com/office/powerpoint/2010/main" val="26070617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E743-3372-0E8B-5A0E-CAEA235E2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E7297-E145-2535-5866-0F26FA9A97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E0EF4-F96D-E8BE-102E-73E2E05A7DF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55B0BD0A-0D2D-9CE8-CB5C-8145E277D4F9}"/>
              </a:ext>
            </a:extLst>
          </p:cNvPr>
          <p:cNvSpPr>
            <a:spLocks noGrp="1"/>
          </p:cNvSpPr>
          <p:nvPr>
            <p:ph type="sldNum" sz="quarter" idx="5"/>
          </p:nvPr>
        </p:nvSpPr>
        <p:spPr/>
        <p:txBody>
          <a:bodyPr/>
          <a:lstStyle/>
          <a:p>
            <a:fld id="{E7AF00E9-A49D-4007-B3B9-A3783809E505}" type="slidenum">
              <a:rPr lang="en-US" smtClean="0"/>
              <a:t>130</a:t>
            </a:fld>
            <a:endParaRPr lang="en-US"/>
          </a:p>
        </p:txBody>
      </p:sp>
    </p:spTree>
    <p:extLst>
      <p:ext uri="{BB962C8B-B14F-4D97-AF65-F5344CB8AC3E}">
        <p14:creationId xmlns:p14="http://schemas.microsoft.com/office/powerpoint/2010/main" val="354976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4250-6CA6-280A-488F-C2D36B5A1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A4324-2CDF-42E1-DB97-3AF734D80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86640-4843-D814-BD0D-B0F0DEAB6AF2}"/>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FB8740AC-CA37-C632-5848-D14DEF3C52FC}"/>
              </a:ext>
            </a:extLst>
          </p:cNvPr>
          <p:cNvSpPr>
            <a:spLocks noGrp="1"/>
          </p:cNvSpPr>
          <p:nvPr>
            <p:ph type="sldNum" sz="quarter" idx="5"/>
          </p:nvPr>
        </p:nvSpPr>
        <p:spPr/>
        <p:txBody>
          <a:bodyPr/>
          <a:lstStyle/>
          <a:p>
            <a:fld id="{E7AF00E9-A49D-4007-B3B9-A3783809E505}" type="slidenum">
              <a:rPr lang="en-US" smtClean="0"/>
              <a:t>50</a:t>
            </a:fld>
            <a:endParaRPr lang="en-US"/>
          </a:p>
        </p:txBody>
      </p:sp>
    </p:spTree>
    <p:extLst>
      <p:ext uri="{BB962C8B-B14F-4D97-AF65-F5344CB8AC3E}">
        <p14:creationId xmlns:p14="http://schemas.microsoft.com/office/powerpoint/2010/main" val="27409043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C4192-0E8E-6486-B35E-4A907A275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9F8B-B1CA-556C-72F5-9B9C9E9DD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21F7D2-C640-98F8-BF6B-44C9DD914225}"/>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2E3809E-CD81-C4BF-D04C-826B1E836319}"/>
              </a:ext>
            </a:extLst>
          </p:cNvPr>
          <p:cNvSpPr>
            <a:spLocks noGrp="1"/>
          </p:cNvSpPr>
          <p:nvPr>
            <p:ph type="sldNum" sz="quarter" idx="5"/>
          </p:nvPr>
        </p:nvSpPr>
        <p:spPr/>
        <p:txBody>
          <a:bodyPr/>
          <a:lstStyle/>
          <a:p>
            <a:fld id="{E7AF00E9-A49D-4007-B3B9-A3783809E505}" type="slidenum">
              <a:rPr lang="en-US" smtClean="0"/>
              <a:t>131</a:t>
            </a:fld>
            <a:endParaRPr lang="en-US"/>
          </a:p>
        </p:txBody>
      </p:sp>
    </p:spTree>
    <p:extLst>
      <p:ext uri="{BB962C8B-B14F-4D97-AF65-F5344CB8AC3E}">
        <p14:creationId xmlns:p14="http://schemas.microsoft.com/office/powerpoint/2010/main" val="27782263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33191-B064-9217-1456-1A496BEED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1F104-A0AE-64CD-C2DB-2D73FD989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5847D-7886-1955-74BA-130EE63EA9A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95F4C93-4C52-AE22-FCC4-3EF6D8CEE6D8}"/>
              </a:ext>
            </a:extLst>
          </p:cNvPr>
          <p:cNvSpPr>
            <a:spLocks noGrp="1"/>
          </p:cNvSpPr>
          <p:nvPr>
            <p:ph type="sldNum" sz="quarter" idx="5"/>
          </p:nvPr>
        </p:nvSpPr>
        <p:spPr/>
        <p:txBody>
          <a:bodyPr/>
          <a:lstStyle/>
          <a:p>
            <a:fld id="{E7AF00E9-A49D-4007-B3B9-A3783809E505}" type="slidenum">
              <a:rPr lang="en-US" smtClean="0"/>
              <a:t>132</a:t>
            </a:fld>
            <a:endParaRPr lang="en-US"/>
          </a:p>
        </p:txBody>
      </p:sp>
    </p:spTree>
    <p:extLst>
      <p:ext uri="{BB962C8B-B14F-4D97-AF65-F5344CB8AC3E}">
        <p14:creationId xmlns:p14="http://schemas.microsoft.com/office/powerpoint/2010/main" val="24968384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3BB48-B224-B7C8-59B4-8D298E62C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5BDDD-8360-919F-C6FB-215B0A417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21DC1-C897-0CEC-A53B-A18C7324637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A01B0F73-4C98-0838-4B73-AD805765DD80}"/>
              </a:ext>
            </a:extLst>
          </p:cNvPr>
          <p:cNvSpPr>
            <a:spLocks noGrp="1"/>
          </p:cNvSpPr>
          <p:nvPr>
            <p:ph type="sldNum" sz="quarter" idx="5"/>
          </p:nvPr>
        </p:nvSpPr>
        <p:spPr/>
        <p:txBody>
          <a:bodyPr/>
          <a:lstStyle/>
          <a:p>
            <a:fld id="{E7AF00E9-A49D-4007-B3B9-A3783809E505}" type="slidenum">
              <a:rPr lang="en-US" smtClean="0"/>
              <a:t>133</a:t>
            </a:fld>
            <a:endParaRPr lang="en-US"/>
          </a:p>
        </p:txBody>
      </p:sp>
    </p:spTree>
    <p:extLst>
      <p:ext uri="{BB962C8B-B14F-4D97-AF65-F5344CB8AC3E}">
        <p14:creationId xmlns:p14="http://schemas.microsoft.com/office/powerpoint/2010/main" val="16091008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16D38-22CA-94A6-6219-26EED05D2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16E2C-B4EA-494B-32CF-61C41FB67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7EEA0-A172-BFD1-88B0-D49144F15C38}"/>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86A8AA65-37BC-78F1-26E6-B7C1034E5F0C}"/>
              </a:ext>
            </a:extLst>
          </p:cNvPr>
          <p:cNvSpPr>
            <a:spLocks noGrp="1"/>
          </p:cNvSpPr>
          <p:nvPr>
            <p:ph type="sldNum" sz="quarter" idx="5"/>
          </p:nvPr>
        </p:nvSpPr>
        <p:spPr/>
        <p:txBody>
          <a:bodyPr/>
          <a:lstStyle/>
          <a:p>
            <a:fld id="{E7AF00E9-A49D-4007-B3B9-A3783809E505}" type="slidenum">
              <a:rPr lang="en-US" smtClean="0"/>
              <a:t>134</a:t>
            </a:fld>
            <a:endParaRPr lang="en-US"/>
          </a:p>
        </p:txBody>
      </p:sp>
    </p:spTree>
    <p:extLst>
      <p:ext uri="{BB962C8B-B14F-4D97-AF65-F5344CB8AC3E}">
        <p14:creationId xmlns:p14="http://schemas.microsoft.com/office/powerpoint/2010/main" val="23282220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7FFA-5EFA-5ED7-26EF-5109624E4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E828D-11FD-39AA-2C0D-E0C6FF514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4A106-7942-C3C6-3D25-2B9C07404BBF}"/>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2DD617E7-C9B0-D1FD-D813-7F94F6F2981E}"/>
              </a:ext>
            </a:extLst>
          </p:cNvPr>
          <p:cNvSpPr>
            <a:spLocks noGrp="1"/>
          </p:cNvSpPr>
          <p:nvPr>
            <p:ph type="sldNum" sz="quarter" idx="5"/>
          </p:nvPr>
        </p:nvSpPr>
        <p:spPr/>
        <p:txBody>
          <a:bodyPr/>
          <a:lstStyle/>
          <a:p>
            <a:fld id="{E7AF00E9-A49D-4007-B3B9-A3783809E505}" type="slidenum">
              <a:rPr lang="en-US" smtClean="0"/>
              <a:t>135</a:t>
            </a:fld>
            <a:endParaRPr lang="en-US"/>
          </a:p>
        </p:txBody>
      </p:sp>
    </p:spTree>
    <p:extLst>
      <p:ext uri="{BB962C8B-B14F-4D97-AF65-F5344CB8AC3E}">
        <p14:creationId xmlns:p14="http://schemas.microsoft.com/office/powerpoint/2010/main" val="3750895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23371-B7F4-F3B2-0AAF-D4CABE0B9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70B34-9438-CFC1-2512-EA13D7D53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DD785-7A9D-6722-EF73-FD16DB506AEC}"/>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34ADF304-AAD8-7811-C42F-D5003B0CD73C}"/>
              </a:ext>
            </a:extLst>
          </p:cNvPr>
          <p:cNvSpPr>
            <a:spLocks noGrp="1"/>
          </p:cNvSpPr>
          <p:nvPr>
            <p:ph type="sldNum" sz="quarter" idx="5"/>
          </p:nvPr>
        </p:nvSpPr>
        <p:spPr/>
        <p:txBody>
          <a:bodyPr/>
          <a:lstStyle/>
          <a:p>
            <a:fld id="{E7AF00E9-A49D-4007-B3B9-A3783809E505}" type="slidenum">
              <a:rPr lang="en-US" smtClean="0"/>
              <a:t>136</a:t>
            </a:fld>
            <a:endParaRPr lang="en-US"/>
          </a:p>
        </p:txBody>
      </p:sp>
    </p:spTree>
    <p:extLst>
      <p:ext uri="{BB962C8B-B14F-4D97-AF65-F5344CB8AC3E}">
        <p14:creationId xmlns:p14="http://schemas.microsoft.com/office/powerpoint/2010/main" val="3915465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89E88-B3AC-C442-0D1C-6D9B23DC74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D5FEB-9A3D-BD34-0281-6740C39BB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B808B-0C73-A81C-A454-895969647781}"/>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605DB188-3C65-543F-1D3E-3B71626B16CE}"/>
              </a:ext>
            </a:extLst>
          </p:cNvPr>
          <p:cNvSpPr>
            <a:spLocks noGrp="1"/>
          </p:cNvSpPr>
          <p:nvPr>
            <p:ph type="sldNum" sz="quarter" idx="5"/>
          </p:nvPr>
        </p:nvSpPr>
        <p:spPr/>
        <p:txBody>
          <a:bodyPr/>
          <a:lstStyle/>
          <a:p>
            <a:fld id="{E7AF00E9-A49D-4007-B3B9-A3783809E505}" type="slidenum">
              <a:rPr lang="en-US" smtClean="0"/>
              <a:t>137</a:t>
            </a:fld>
            <a:endParaRPr lang="en-US"/>
          </a:p>
        </p:txBody>
      </p:sp>
    </p:spTree>
    <p:extLst>
      <p:ext uri="{BB962C8B-B14F-4D97-AF65-F5344CB8AC3E}">
        <p14:creationId xmlns:p14="http://schemas.microsoft.com/office/powerpoint/2010/main" val="881693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313E3-B325-1EC9-B752-2BB3FB810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53AAD-4663-88AB-1B09-6A53EDC0D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143DB-3E2F-B5B6-BAF8-9C92C41DF0BA}"/>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9A758B1D-CE75-8991-08DF-117DE966EBC9}"/>
              </a:ext>
            </a:extLst>
          </p:cNvPr>
          <p:cNvSpPr>
            <a:spLocks noGrp="1"/>
          </p:cNvSpPr>
          <p:nvPr>
            <p:ph type="sldNum" sz="quarter" idx="5"/>
          </p:nvPr>
        </p:nvSpPr>
        <p:spPr/>
        <p:txBody>
          <a:bodyPr/>
          <a:lstStyle/>
          <a:p>
            <a:fld id="{E7AF00E9-A49D-4007-B3B9-A3783809E505}" type="slidenum">
              <a:rPr lang="en-US" smtClean="0"/>
              <a:t>138</a:t>
            </a:fld>
            <a:endParaRPr lang="en-US"/>
          </a:p>
        </p:txBody>
      </p:sp>
    </p:spTree>
    <p:extLst>
      <p:ext uri="{BB962C8B-B14F-4D97-AF65-F5344CB8AC3E}">
        <p14:creationId xmlns:p14="http://schemas.microsoft.com/office/powerpoint/2010/main" val="24322534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9EC91-DDA9-ED86-CCD7-F1FF94616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BDCB8-A835-F16C-4242-B8AF0C888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FC24E-26EA-61C9-F445-2E15032C5B03}"/>
              </a:ext>
            </a:extLst>
          </p:cNvPr>
          <p:cNvSpPr>
            <a:spLocks noGrp="1"/>
          </p:cNvSpPr>
          <p:nvPr>
            <p:ph type="body" idx="1"/>
          </p:nvPr>
        </p:nvSpPr>
        <p:spPr/>
        <p:txBody>
          <a:bodyPr/>
          <a:lstStyle/>
          <a:p>
            <a:r>
              <a:rPr lang="en-US"/>
              <a:t>o</a:t>
            </a:r>
          </a:p>
        </p:txBody>
      </p:sp>
      <p:sp>
        <p:nvSpPr>
          <p:cNvPr id="4" name="Slide Number Placeholder 3">
            <a:extLst>
              <a:ext uri="{FF2B5EF4-FFF2-40B4-BE49-F238E27FC236}">
                <a16:creationId xmlns:a16="http://schemas.microsoft.com/office/drawing/2014/main" id="{E3C93561-048E-BC9B-E20B-55DCC90EE263}"/>
              </a:ext>
            </a:extLst>
          </p:cNvPr>
          <p:cNvSpPr>
            <a:spLocks noGrp="1"/>
          </p:cNvSpPr>
          <p:nvPr>
            <p:ph type="sldNum" sz="quarter" idx="5"/>
          </p:nvPr>
        </p:nvSpPr>
        <p:spPr/>
        <p:txBody>
          <a:bodyPr/>
          <a:lstStyle/>
          <a:p>
            <a:fld id="{E7AF00E9-A49D-4007-B3B9-A3783809E505}" type="slidenum">
              <a:rPr lang="en-US" smtClean="0"/>
              <a:t>139</a:t>
            </a:fld>
            <a:endParaRPr lang="en-US"/>
          </a:p>
        </p:txBody>
      </p:sp>
    </p:spTree>
    <p:extLst>
      <p:ext uri="{BB962C8B-B14F-4D97-AF65-F5344CB8AC3E}">
        <p14:creationId xmlns:p14="http://schemas.microsoft.com/office/powerpoint/2010/main" val="81439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7730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748930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3223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5189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47285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1167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4548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7667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8" r:id="rId14"/>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61.xml"/><Relationship Id="rId7" Type="http://schemas.openxmlformats.org/officeDocument/2006/relationships/customXml" Target="../ink/ink363.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62.xml"/><Relationship Id="rId4" Type="http://schemas.openxmlformats.org/officeDocument/2006/relationships/image" Target="../media/image235.png"/><Relationship Id="rId9" Type="http://schemas.openxmlformats.org/officeDocument/2006/relationships/image" Target="../media/image351.png"/></Relationships>
</file>

<file path=ppt/slides/_rels/slide10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64.xml"/><Relationship Id="rId7" Type="http://schemas.openxmlformats.org/officeDocument/2006/relationships/customXml" Target="../ink/ink36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65.xml"/><Relationship Id="rId4" Type="http://schemas.openxmlformats.org/officeDocument/2006/relationships/image" Target="../media/image235.png"/><Relationship Id="rId9" Type="http://schemas.openxmlformats.org/officeDocument/2006/relationships/image" Target="../media/image352.png"/></Relationships>
</file>

<file path=ppt/slides/_rels/slide109.xml.rels><?xml version="1.0" encoding="UTF-8" standalone="yes"?>
<Relationships xmlns="http://schemas.openxmlformats.org/package/2006/relationships"><Relationship Id="rId117" Type="http://schemas.openxmlformats.org/officeDocument/2006/relationships/customXml" Target="../ink/ink424.xml"/><Relationship Id="rId21" Type="http://schemas.openxmlformats.org/officeDocument/2006/relationships/customXml" Target="../ink/ink376.xml"/><Relationship Id="rId42" Type="http://schemas.openxmlformats.org/officeDocument/2006/relationships/image" Target="../media/image369.png"/><Relationship Id="rId63" Type="http://schemas.openxmlformats.org/officeDocument/2006/relationships/customXml" Target="../ink/ink397.xml"/><Relationship Id="rId84" Type="http://schemas.openxmlformats.org/officeDocument/2006/relationships/image" Target="../media/image390.png"/><Relationship Id="rId138" Type="http://schemas.openxmlformats.org/officeDocument/2006/relationships/image" Target="../media/image417.png"/><Relationship Id="rId159" Type="http://schemas.openxmlformats.org/officeDocument/2006/relationships/customXml" Target="../ink/ink445.xml"/><Relationship Id="rId107" Type="http://schemas.openxmlformats.org/officeDocument/2006/relationships/customXml" Target="../ink/ink419.xml"/><Relationship Id="rId11" Type="http://schemas.openxmlformats.org/officeDocument/2006/relationships/customXml" Target="../ink/ink371.xml"/><Relationship Id="rId32" Type="http://schemas.openxmlformats.org/officeDocument/2006/relationships/image" Target="../media/image364.png"/><Relationship Id="rId53" Type="http://schemas.openxmlformats.org/officeDocument/2006/relationships/customXml" Target="../ink/ink392.xml"/><Relationship Id="rId74" Type="http://schemas.openxmlformats.org/officeDocument/2006/relationships/image" Target="../media/image385.png"/><Relationship Id="rId128" Type="http://schemas.openxmlformats.org/officeDocument/2006/relationships/image" Target="../media/image412.png"/><Relationship Id="rId149" Type="http://schemas.openxmlformats.org/officeDocument/2006/relationships/customXml" Target="../ink/ink440.xml"/><Relationship Id="rId5" Type="http://schemas.openxmlformats.org/officeDocument/2006/relationships/customXml" Target="../ink/ink368.xml"/><Relationship Id="rId95" Type="http://schemas.openxmlformats.org/officeDocument/2006/relationships/customXml" Target="../ink/ink413.xml"/><Relationship Id="rId160" Type="http://schemas.openxmlformats.org/officeDocument/2006/relationships/image" Target="../media/image428.png"/><Relationship Id="rId22" Type="http://schemas.openxmlformats.org/officeDocument/2006/relationships/image" Target="../media/image359.png"/><Relationship Id="rId43" Type="http://schemas.openxmlformats.org/officeDocument/2006/relationships/customXml" Target="../ink/ink387.xml"/><Relationship Id="rId64" Type="http://schemas.openxmlformats.org/officeDocument/2006/relationships/image" Target="../media/image380.png"/><Relationship Id="rId118" Type="http://schemas.openxmlformats.org/officeDocument/2006/relationships/image" Target="../media/image407.png"/><Relationship Id="rId139" Type="http://schemas.openxmlformats.org/officeDocument/2006/relationships/customXml" Target="../ink/ink435.xml"/><Relationship Id="rId80" Type="http://schemas.openxmlformats.org/officeDocument/2006/relationships/image" Target="../media/image388.png"/><Relationship Id="rId85" Type="http://schemas.openxmlformats.org/officeDocument/2006/relationships/customXml" Target="../ink/ink408.xml"/><Relationship Id="rId150" Type="http://schemas.openxmlformats.org/officeDocument/2006/relationships/image" Target="../media/image423.png"/><Relationship Id="rId155" Type="http://schemas.openxmlformats.org/officeDocument/2006/relationships/customXml" Target="../ink/ink443.xml"/><Relationship Id="rId12" Type="http://schemas.openxmlformats.org/officeDocument/2006/relationships/image" Target="../media/image354.png"/><Relationship Id="rId17" Type="http://schemas.openxmlformats.org/officeDocument/2006/relationships/customXml" Target="../ink/ink374.xml"/><Relationship Id="rId33" Type="http://schemas.openxmlformats.org/officeDocument/2006/relationships/customXml" Target="../ink/ink382.xml"/><Relationship Id="rId38" Type="http://schemas.openxmlformats.org/officeDocument/2006/relationships/image" Target="../media/image367.png"/><Relationship Id="rId59" Type="http://schemas.openxmlformats.org/officeDocument/2006/relationships/customXml" Target="../ink/ink395.xml"/><Relationship Id="rId103" Type="http://schemas.openxmlformats.org/officeDocument/2006/relationships/customXml" Target="../ink/ink417.xml"/><Relationship Id="rId108" Type="http://schemas.openxmlformats.org/officeDocument/2006/relationships/image" Target="../media/image402.png"/><Relationship Id="rId124" Type="http://schemas.openxmlformats.org/officeDocument/2006/relationships/image" Target="../media/image410.png"/><Relationship Id="rId129" Type="http://schemas.openxmlformats.org/officeDocument/2006/relationships/customXml" Target="../ink/ink430.xml"/><Relationship Id="rId54" Type="http://schemas.openxmlformats.org/officeDocument/2006/relationships/image" Target="../media/image375.png"/><Relationship Id="rId70" Type="http://schemas.openxmlformats.org/officeDocument/2006/relationships/image" Target="../media/image383.png"/><Relationship Id="rId75" Type="http://schemas.openxmlformats.org/officeDocument/2006/relationships/customXml" Target="../ink/ink403.xml"/><Relationship Id="rId91" Type="http://schemas.openxmlformats.org/officeDocument/2006/relationships/customXml" Target="../ink/ink411.xml"/><Relationship Id="rId96" Type="http://schemas.openxmlformats.org/officeDocument/2006/relationships/image" Target="../media/image396.png"/><Relationship Id="rId140" Type="http://schemas.openxmlformats.org/officeDocument/2006/relationships/image" Target="../media/image418.png"/><Relationship Id="rId145" Type="http://schemas.openxmlformats.org/officeDocument/2006/relationships/customXml" Target="../ink/ink438.xml"/><Relationship Id="rId1" Type="http://schemas.openxmlformats.org/officeDocument/2006/relationships/slideLayout" Target="../slideLayouts/slideLayout2.xml"/><Relationship Id="rId6" Type="http://schemas.openxmlformats.org/officeDocument/2006/relationships/image" Target="../media/image236.png"/><Relationship Id="rId23" Type="http://schemas.openxmlformats.org/officeDocument/2006/relationships/customXml" Target="../ink/ink377.xml"/><Relationship Id="rId28" Type="http://schemas.openxmlformats.org/officeDocument/2006/relationships/image" Target="../media/image362.png"/><Relationship Id="rId49" Type="http://schemas.openxmlformats.org/officeDocument/2006/relationships/customXml" Target="../ink/ink390.xml"/><Relationship Id="rId114" Type="http://schemas.openxmlformats.org/officeDocument/2006/relationships/image" Target="../media/image405.png"/><Relationship Id="rId119" Type="http://schemas.openxmlformats.org/officeDocument/2006/relationships/customXml" Target="../ink/ink425.xml"/><Relationship Id="rId44" Type="http://schemas.openxmlformats.org/officeDocument/2006/relationships/image" Target="../media/image370.png"/><Relationship Id="rId60" Type="http://schemas.openxmlformats.org/officeDocument/2006/relationships/image" Target="../media/image378.png"/><Relationship Id="rId65" Type="http://schemas.openxmlformats.org/officeDocument/2006/relationships/customXml" Target="../ink/ink398.xml"/><Relationship Id="rId81" Type="http://schemas.openxmlformats.org/officeDocument/2006/relationships/customXml" Target="../ink/ink406.xml"/><Relationship Id="rId86" Type="http://schemas.openxmlformats.org/officeDocument/2006/relationships/image" Target="../media/image391.png"/><Relationship Id="rId130" Type="http://schemas.openxmlformats.org/officeDocument/2006/relationships/image" Target="../media/image413.png"/><Relationship Id="rId135" Type="http://schemas.openxmlformats.org/officeDocument/2006/relationships/customXml" Target="../ink/ink433.xml"/><Relationship Id="rId151" Type="http://schemas.openxmlformats.org/officeDocument/2006/relationships/customXml" Target="../ink/ink441.xml"/><Relationship Id="rId156" Type="http://schemas.openxmlformats.org/officeDocument/2006/relationships/image" Target="../media/image426.png"/><Relationship Id="rId13" Type="http://schemas.openxmlformats.org/officeDocument/2006/relationships/customXml" Target="../ink/ink372.xml"/><Relationship Id="rId18" Type="http://schemas.openxmlformats.org/officeDocument/2006/relationships/image" Target="../media/image357.png"/><Relationship Id="rId39" Type="http://schemas.openxmlformats.org/officeDocument/2006/relationships/customXml" Target="../ink/ink385.xml"/><Relationship Id="rId109" Type="http://schemas.openxmlformats.org/officeDocument/2006/relationships/customXml" Target="../ink/ink420.xml"/><Relationship Id="rId34" Type="http://schemas.openxmlformats.org/officeDocument/2006/relationships/image" Target="../media/image365.png"/><Relationship Id="rId50" Type="http://schemas.openxmlformats.org/officeDocument/2006/relationships/image" Target="../media/image373.png"/><Relationship Id="rId55" Type="http://schemas.openxmlformats.org/officeDocument/2006/relationships/customXml" Target="../ink/ink393.xml"/><Relationship Id="rId76" Type="http://schemas.openxmlformats.org/officeDocument/2006/relationships/image" Target="../media/image386.png"/><Relationship Id="rId97" Type="http://schemas.openxmlformats.org/officeDocument/2006/relationships/customXml" Target="../ink/ink414.xml"/><Relationship Id="rId104" Type="http://schemas.openxmlformats.org/officeDocument/2006/relationships/image" Target="../media/image400.png"/><Relationship Id="rId120" Type="http://schemas.openxmlformats.org/officeDocument/2006/relationships/image" Target="../media/image408.png"/><Relationship Id="rId125" Type="http://schemas.openxmlformats.org/officeDocument/2006/relationships/customXml" Target="../ink/ink428.xml"/><Relationship Id="rId141" Type="http://schemas.openxmlformats.org/officeDocument/2006/relationships/customXml" Target="../ink/ink436.xml"/><Relationship Id="rId146" Type="http://schemas.openxmlformats.org/officeDocument/2006/relationships/image" Target="../media/image421.png"/><Relationship Id="rId7" Type="http://schemas.openxmlformats.org/officeDocument/2006/relationships/customXml" Target="../ink/ink369.xml"/><Relationship Id="rId71" Type="http://schemas.openxmlformats.org/officeDocument/2006/relationships/customXml" Target="../ink/ink401.xml"/><Relationship Id="rId92" Type="http://schemas.openxmlformats.org/officeDocument/2006/relationships/image" Target="../media/image394.png"/><Relationship Id="rId2" Type="http://schemas.openxmlformats.org/officeDocument/2006/relationships/notesSlide" Target="../notesSlides/notesSlide68.xml"/><Relationship Id="rId29" Type="http://schemas.openxmlformats.org/officeDocument/2006/relationships/customXml" Target="../ink/ink380.xml"/><Relationship Id="rId24" Type="http://schemas.openxmlformats.org/officeDocument/2006/relationships/image" Target="../media/image360.png"/><Relationship Id="rId40" Type="http://schemas.openxmlformats.org/officeDocument/2006/relationships/image" Target="../media/image368.png"/><Relationship Id="rId45" Type="http://schemas.openxmlformats.org/officeDocument/2006/relationships/customXml" Target="../ink/ink388.xml"/><Relationship Id="rId66" Type="http://schemas.openxmlformats.org/officeDocument/2006/relationships/image" Target="../media/image381.png"/><Relationship Id="rId87" Type="http://schemas.openxmlformats.org/officeDocument/2006/relationships/customXml" Target="../ink/ink409.xml"/><Relationship Id="rId110" Type="http://schemas.openxmlformats.org/officeDocument/2006/relationships/image" Target="../media/image403.png"/><Relationship Id="rId115" Type="http://schemas.openxmlformats.org/officeDocument/2006/relationships/customXml" Target="../ink/ink423.xml"/><Relationship Id="rId131" Type="http://schemas.openxmlformats.org/officeDocument/2006/relationships/customXml" Target="../ink/ink431.xml"/><Relationship Id="rId136" Type="http://schemas.openxmlformats.org/officeDocument/2006/relationships/image" Target="../media/image416.png"/><Relationship Id="rId157" Type="http://schemas.openxmlformats.org/officeDocument/2006/relationships/customXml" Target="../ink/ink444.xml"/><Relationship Id="rId61" Type="http://schemas.openxmlformats.org/officeDocument/2006/relationships/customXml" Target="../ink/ink396.xml"/><Relationship Id="rId82" Type="http://schemas.openxmlformats.org/officeDocument/2006/relationships/image" Target="../media/image389.png"/><Relationship Id="rId152" Type="http://schemas.openxmlformats.org/officeDocument/2006/relationships/image" Target="../media/image424.png"/><Relationship Id="rId19" Type="http://schemas.openxmlformats.org/officeDocument/2006/relationships/customXml" Target="../ink/ink375.xml"/><Relationship Id="rId14" Type="http://schemas.openxmlformats.org/officeDocument/2006/relationships/image" Target="../media/image355.png"/><Relationship Id="rId30" Type="http://schemas.openxmlformats.org/officeDocument/2006/relationships/image" Target="../media/image363.png"/><Relationship Id="rId35" Type="http://schemas.openxmlformats.org/officeDocument/2006/relationships/customXml" Target="../ink/ink383.xml"/><Relationship Id="rId56" Type="http://schemas.openxmlformats.org/officeDocument/2006/relationships/image" Target="../media/image376.png"/><Relationship Id="rId77" Type="http://schemas.openxmlformats.org/officeDocument/2006/relationships/customXml" Target="../ink/ink404.xml"/><Relationship Id="rId100" Type="http://schemas.openxmlformats.org/officeDocument/2006/relationships/image" Target="../media/image398.png"/><Relationship Id="rId105" Type="http://schemas.openxmlformats.org/officeDocument/2006/relationships/customXml" Target="../ink/ink418.xml"/><Relationship Id="rId126" Type="http://schemas.openxmlformats.org/officeDocument/2006/relationships/image" Target="../media/image411.png"/><Relationship Id="rId147" Type="http://schemas.openxmlformats.org/officeDocument/2006/relationships/customXml" Target="../ink/ink439.xml"/><Relationship Id="rId8" Type="http://schemas.openxmlformats.org/officeDocument/2006/relationships/image" Target="../media/image237.png"/><Relationship Id="rId51" Type="http://schemas.openxmlformats.org/officeDocument/2006/relationships/customXml" Target="../ink/ink391.xml"/><Relationship Id="rId72" Type="http://schemas.openxmlformats.org/officeDocument/2006/relationships/image" Target="../media/image384.png"/><Relationship Id="rId93" Type="http://schemas.openxmlformats.org/officeDocument/2006/relationships/customXml" Target="../ink/ink412.xml"/><Relationship Id="rId98" Type="http://schemas.openxmlformats.org/officeDocument/2006/relationships/image" Target="../media/image397.png"/><Relationship Id="rId121" Type="http://schemas.openxmlformats.org/officeDocument/2006/relationships/customXml" Target="../ink/ink426.xml"/><Relationship Id="rId142" Type="http://schemas.openxmlformats.org/officeDocument/2006/relationships/image" Target="../media/image419.png"/><Relationship Id="rId3" Type="http://schemas.openxmlformats.org/officeDocument/2006/relationships/customXml" Target="../ink/ink367.xml"/><Relationship Id="rId25" Type="http://schemas.openxmlformats.org/officeDocument/2006/relationships/customXml" Target="../ink/ink378.xml"/><Relationship Id="rId46" Type="http://schemas.openxmlformats.org/officeDocument/2006/relationships/image" Target="../media/image371.png"/><Relationship Id="rId67" Type="http://schemas.openxmlformats.org/officeDocument/2006/relationships/customXml" Target="../ink/ink399.xml"/><Relationship Id="rId116" Type="http://schemas.openxmlformats.org/officeDocument/2006/relationships/image" Target="../media/image406.png"/><Relationship Id="rId137" Type="http://schemas.openxmlformats.org/officeDocument/2006/relationships/customXml" Target="../ink/ink434.xml"/><Relationship Id="rId158" Type="http://schemas.openxmlformats.org/officeDocument/2006/relationships/image" Target="../media/image427.png"/><Relationship Id="rId20" Type="http://schemas.openxmlformats.org/officeDocument/2006/relationships/image" Target="../media/image358.png"/><Relationship Id="rId41" Type="http://schemas.openxmlformats.org/officeDocument/2006/relationships/customXml" Target="../ink/ink386.xml"/><Relationship Id="rId62" Type="http://schemas.openxmlformats.org/officeDocument/2006/relationships/image" Target="../media/image379.png"/><Relationship Id="rId83" Type="http://schemas.openxmlformats.org/officeDocument/2006/relationships/customXml" Target="../ink/ink407.xml"/><Relationship Id="rId88" Type="http://schemas.openxmlformats.org/officeDocument/2006/relationships/image" Target="../media/image392.png"/><Relationship Id="rId111" Type="http://schemas.openxmlformats.org/officeDocument/2006/relationships/customXml" Target="../ink/ink421.xml"/><Relationship Id="rId132" Type="http://schemas.openxmlformats.org/officeDocument/2006/relationships/image" Target="../media/image414.png"/><Relationship Id="rId153" Type="http://schemas.openxmlformats.org/officeDocument/2006/relationships/customXml" Target="../ink/ink442.xml"/><Relationship Id="rId15" Type="http://schemas.openxmlformats.org/officeDocument/2006/relationships/customXml" Target="../ink/ink373.xml"/><Relationship Id="rId36" Type="http://schemas.openxmlformats.org/officeDocument/2006/relationships/image" Target="../media/image366.png"/><Relationship Id="rId57" Type="http://schemas.openxmlformats.org/officeDocument/2006/relationships/customXml" Target="../ink/ink394.xml"/><Relationship Id="rId106" Type="http://schemas.openxmlformats.org/officeDocument/2006/relationships/image" Target="../media/image401.png"/><Relationship Id="rId127" Type="http://schemas.openxmlformats.org/officeDocument/2006/relationships/customXml" Target="../ink/ink429.xml"/><Relationship Id="rId10" Type="http://schemas.openxmlformats.org/officeDocument/2006/relationships/image" Target="../media/image353.png"/><Relationship Id="rId31" Type="http://schemas.openxmlformats.org/officeDocument/2006/relationships/customXml" Target="../ink/ink381.xml"/><Relationship Id="rId52" Type="http://schemas.openxmlformats.org/officeDocument/2006/relationships/image" Target="../media/image374.png"/><Relationship Id="rId73" Type="http://schemas.openxmlformats.org/officeDocument/2006/relationships/customXml" Target="../ink/ink402.xml"/><Relationship Id="rId78" Type="http://schemas.openxmlformats.org/officeDocument/2006/relationships/image" Target="../media/image387.png"/><Relationship Id="rId94" Type="http://schemas.openxmlformats.org/officeDocument/2006/relationships/image" Target="../media/image395.png"/><Relationship Id="rId99" Type="http://schemas.openxmlformats.org/officeDocument/2006/relationships/customXml" Target="../ink/ink415.xml"/><Relationship Id="rId101" Type="http://schemas.openxmlformats.org/officeDocument/2006/relationships/customXml" Target="../ink/ink416.xml"/><Relationship Id="rId122" Type="http://schemas.openxmlformats.org/officeDocument/2006/relationships/image" Target="../media/image409.png"/><Relationship Id="rId143" Type="http://schemas.openxmlformats.org/officeDocument/2006/relationships/customXml" Target="../ink/ink437.xml"/><Relationship Id="rId148" Type="http://schemas.openxmlformats.org/officeDocument/2006/relationships/image" Target="../media/image422.png"/><Relationship Id="rId4" Type="http://schemas.openxmlformats.org/officeDocument/2006/relationships/image" Target="../media/image235.png"/><Relationship Id="rId9" Type="http://schemas.openxmlformats.org/officeDocument/2006/relationships/customXml" Target="../ink/ink370.xml"/><Relationship Id="rId26" Type="http://schemas.openxmlformats.org/officeDocument/2006/relationships/image" Target="../media/image361.png"/><Relationship Id="rId47" Type="http://schemas.openxmlformats.org/officeDocument/2006/relationships/customXml" Target="../ink/ink389.xml"/><Relationship Id="rId68" Type="http://schemas.openxmlformats.org/officeDocument/2006/relationships/image" Target="../media/image382.png"/><Relationship Id="rId89" Type="http://schemas.openxmlformats.org/officeDocument/2006/relationships/customXml" Target="../ink/ink410.xml"/><Relationship Id="rId112" Type="http://schemas.openxmlformats.org/officeDocument/2006/relationships/image" Target="../media/image404.png"/><Relationship Id="rId133" Type="http://schemas.openxmlformats.org/officeDocument/2006/relationships/customXml" Target="../ink/ink432.xml"/><Relationship Id="rId154" Type="http://schemas.openxmlformats.org/officeDocument/2006/relationships/image" Target="../media/image425.png"/><Relationship Id="rId16" Type="http://schemas.openxmlformats.org/officeDocument/2006/relationships/image" Target="../media/image356.png"/><Relationship Id="rId37" Type="http://schemas.openxmlformats.org/officeDocument/2006/relationships/customXml" Target="../ink/ink384.xml"/><Relationship Id="rId58" Type="http://schemas.openxmlformats.org/officeDocument/2006/relationships/image" Target="../media/image377.png"/><Relationship Id="rId79" Type="http://schemas.openxmlformats.org/officeDocument/2006/relationships/customXml" Target="../ink/ink405.xml"/><Relationship Id="rId102" Type="http://schemas.openxmlformats.org/officeDocument/2006/relationships/image" Target="../media/image399.png"/><Relationship Id="rId123" Type="http://schemas.openxmlformats.org/officeDocument/2006/relationships/customXml" Target="../ink/ink427.xml"/><Relationship Id="rId144" Type="http://schemas.openxmlformats.org/officeDocument/2006/relationships/image" Target="../media/image420.png"/><Relationship Id="rId90" Type="http://schemas.openxmlformats.org/officeDocument/2006/relationships/image" Target="../media/image393.png"/><Relationship Id="rId27" Type="http://schemas.openxmlformats.org/officeDocument/2006/relationships/customXml" Target="../ink/ink379.xml"/><Relationship Id="rId48" Type="http://schemas.openxmlformats.org/officeDocument/2006/relationships/image" Target="../media/image372.png"/><Relationship Id="rId69" Type="http://schemas.openxmlformats.org/officeDocument/2006/relationships/customXml" Target="../ink/ink400.xml"/><Relationship Id="rId113" Type="http://schemas.openxmlformats.org/officeDocument/2006/relationships/customXml" Target="../ink/ink422.xml"/><Relationship Id="rId134" Type="http://schemas.openxmlformats.org/officeDocument/2006/relationships/image" Target="../media/image415.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46.xml"/><Relationship Id="rId7" Type="http://schemas.openxmlformats.org/officeDocument/2006/relationships/customXml" Target="../ink/ink448.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447.xml"/><Relationship Id="rId4" Type="http://schemas.openxmlformats.org/officeDocument/2006/relationships/image" Target="../media/image235.png"/><Relationship Id="rId9" Type="http://schemas.openxmlformats.org/officeDocument/2006/relationships/image" Target="../media/image429.png"/></Relationships>
</file>

<file path=ppt/slides/_rels/slide11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49.xml"/><Relationship Id="rId7" Type="http://schemas.openxmlformats.org/officeDocument/2006/relationships/customXml" Target="../ink/ink45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450.xml"/><Relationship Id="rId4" Type="http://schemas.openxmlformats.org/officeDocument/2006/relationships/image" Target="../media/image235.png"/><Relationship Id="rId9" Type="http://schemas.openxmlformats.org/officeDocument/2006/relationships/image" Target="../media/image430.png"/></Relationships>
</file>

<file path=ppt/slides/_rels/slide11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52.xml"/><Relationship Id="rId7" Type="http://schemas.openxmlformats.org/officeDocument/2006/relationships/customXml" Target="../ink/ink454.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453.xml"/><Relationship Id="rId4" Type="http://schemas.openxmlformats.org/officeDocument/2006/relationships/image" Target="../media/image235.png"/><Relationship Id="rId9" Type="http://schemas.openxmlformats.org/officeDocument/2006/relationships/image" Target="../media/image431.png"/></Relationships>
</file>

<file path=ppt/slides/_rels/slide11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55.xml"/><Relationship Id="rId7" Type="http://schemas.openxmlformats.org/officeDocument/2006/relationships/customXml" Target="../ink/ink457.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456.xml"/><Relationship Id="rId10" Type="http://schemas.openxmlformats.org/officeDocument/2006/relationships/customXml" Target="../ink/ink458.xml"/><Relationship Id="rId4" Type="http://schemas.openxmlformats.org/officeDocument/2006/relationships/image" Target="../media/image235.png"/><Relationship Id="rId9" Type="http://schemas.openxmlformats.org/officeDocument/2006/relationships/image" Target="../media/image432.png"/></Relationships>
</file>

<file path=ppt/slides/_rels/slide11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59.xml"/><Relationship Id="rId7" Type="http://schemas.openxmlformats.org/officeDocument/2006/relationships/customXml" Target="../ink/ink46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460.xml"/><Relationship Id="rId10" Type="http://schemas.openxmlformats.org/officeDocument/2006/relationships/customXml" Target="../ink/ink462.xml"/><Relationship Id="rId4" Type="http://schemas.openxmlformats.org/officeDocument/2006/relationships/image" Target="../media/image235.png"/><Relationship Id="rId9" Type="http://schemas.openxmlformats.org/officeDocument/2006/relationships/image" Target="../media/image433.png"/></Relationships>
</file>

<file path=ppt/slides/_rels/slide11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463.xml"/><Relationship Id="rId7" Type="http://schemas.openxmlformats.org/officeDocument/2006/relationships/customXml" Target="../ink/ink465.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464.xml"/><Relationship Id="rId10" Type="http://schemas.openxmlformats.org/officeDocument/2006/relationships/customXml" Target="../ink/ink466.xml"/><Relationship Id="rId4" Type="http://schemas.openxmlformats.org/officeDocument/2006/relationships/image" Target="../media/image235.png"/><Relationship Id="rId9" Type="http://schemas.openxmlformats.org/officeDocument/2006/relationships/image" Target="../media/image434.png"/></Relationships>
</file>

<file path=ppt/slides/_rels/slide116.xml.rels><?xml version="1.0" encoding="UTF-8" standalone="yes"?>
<Relationships xmlns="http://schemas.openxmlformats.org/package/2006/relationships"><Relationship Id="rId117" Type="http://schemas.openxmlformats.org/officeDocument/2006/relationships/customXml" Target="../ink/ink524.xml"/><Relationship Id="rId21" Type="http://schemas.openxmlformats.org/officeDocument/2006/relationships/customXml" Target="../ink/ink476.xml"/><Relationship Id="rId42" Type="http://schemas.openxmlformats.org/officeDocument/2006/relationships/image" Target="../media/image450.png"/><Relationship Id="rId47" Type="http://schemas.openxmlformats.org/officeDocument/2006/relationships/customXml" Target="../ink/ink489.xml"/><Relationship Id="rId63" Type="http://schemas.openxmlformats.org/officeDocument/2006/relationships/customXml" Target="../ink/ink497.xml"/><Relationship Id="rId68" Type="http://schemas.openxmlformats.org/officeDocument/2006/relationships/image" Target="../media/image463.png"/><Relationship Id="rId84" Type="http://schemas.openxmlformats.org/officeDocument/2006/relationships/image" Target="../media/image471.png"/><Relationship Id="rId89" Type="http://schemas.openxmlformats.org/officeDocument/2006/relationships/customXml" Target="../ink/ink510.xml"/><Relationship Id="rId112" Type="http://schemas.openxmlformats.org/officeDocument/2006/relationships/image" Target="../media/image485.png"/><Relationship Id="rId16" Type="http://schemas.openxmlformats.org/officeDocument/2006/relationships/image" Target="../media/image437.png"/><Relationship Id="rId107" Type="http://schemas.openxmlformats.org/officeDocument/2006/relationships/customXml" Target="../ink/ink519.xml"/><Relationship Id="rId11" Type="http://schemas.openxmlformats.org/officeDocument/2006/relationships/customXml" Target="../ink/ink471.xml"/><Relationship Id="rId32" Type="http://schemas.openxmlformats.org/officeDocument/2006/relationships/image" Target="../media/image445.png"/><Relationship Id="rId37" Type="http://schemas.openxmlformats.org/officeDocument/2006/relationships/customXml" Target="../ink/ink484.xml"/><Relationship Id="rId53" Type="http://schemas.openxmlformats.org/officeDocument/2006/relationships/customXml" Target="../ink/ink492.xml"/><Relationship Id="rId58" Type="http://schemas.openxmlformats.org/officeDocument/2006/relationships/image" Target="../media/image458.png"/><Relationship Id="rId74" Type="http://schemas.openxmlformats.org/officeDocument/2006/relationships/image" Target="../media/image466.png"/><Relationship Id="rId79" Type="http://schemas.openxmlformats.org/officeDocument/2006/relationships/customXml" Target="../ink/ink505.xml"/><Relationship Id="rId102" Type="http://schemas.openxmlformats.org/officeDocument/2006/relationships/image" Target="../media/image480.png"/><Relationship Id="rId123" Type="http://schemas.openxmlformats.org/officeDocument/2006/relationships/customXml" Target="../ink/ink527.xml"/><Relationship Id="rId128" Type="http://schemas.openxmlformats.org/officeDocument/2006/relationships/image" Target="../media/image493.png"/><Relationship Id="rId5" Type="http://schemas.openxmlformats.org/officeDocument/2006/relationships/customXml" Target="../ink/ink468.xml"/><Relationship Id="rId90" Type="http://schemas.openxmlformats.org/officeDocument/2006/relationships/image" Target="../media/image474.png"/><Relationship Id="rId95" Type="http://schemas.openxmlformats.org/officeDocument/2006/relationships/customXml" Target="../ink/ink513.xml"/><Relationship Id="rId22" Type="http://schemas.openxmlformats.org/officeDocument/2006/relationships/image" Target="../media/image440.png"/><Relationship Id="rId27" Type="http://schemas.openxmlformats.org/officeDocument/2006/relationships/customXml" Target="../ink/ink479.xml"/><Relationship Id="rId43" Type="http://schemas.openxmlformats.org/officeDocument/2006/relationships/customXml" Target="../ink/ink487.xml"/><Relationship Id="rId48" Type="http://schemas.openxmlformats.org/officeDocument/2006/relationships/image" Target="../media/image453.png"/><Relationship Id="rId64" Type="http://schemas.openxmlformats.org/officeDocument/2006/relationships/image" Target="../media/image461.png"/><Relationship Id="rId69" Type="http://schemas.openxmlformats.org/officeDocument/2006/relationships/customXml" Target="../ink/ink500.xml"/><Relationship Id="rId113" Type="http://schemas.openxmlformats.org/officeDocument/2006/relationships/customXml" Target="../ink/ink522.xml"/><Relationship Id="rId118" Type="http://schemas.openxmlformats.org/officeDocument/2006/relationships/image" Target="../media/image488.png"/><Relationship Id="rId80" Type="http://schemas.openxmlformats.org/officeDocument/2006/relationships/image" Target="../media/image469.png"/><Relationship Id="rId85" Type="http://schemas.openxmlformats.org/officeDocument/2006/relationships/customXml" Target="../ink/ink508.xml"/><Relationship Id="rId12" Type="http://schemas.openxmlformats.org/officeDocument/2006/relationships/image" Target="../media/image435.png"/><Relationship Id="rId17" Type="http://schemas.openxmlformats.org/officeDocument/2006/relationships/customXml" Target="../ink/ink474.xml"/><Relationship Id="rId33" Type="http://schemas.openxmlformats.org/officeDocument/2006/relationships/customXml" Target="../ink/ink482.xml"/><Relationship Id="rId38" Type="http://schemas.openxmlformats.org/officeDocument/2006/relationships/image" Target="../media/image448.png"/><Relationship Id="rId59" Type="http://schemas.openxmlformats.org/officeDocument/2006/relationships/customXml" Target="../ink/ink495.xml"/><Relationship Id="rId103" Type="http://schemas.openxmlformats.org/officeDocument/2006/relationships/customXml" Target="../ink/ink517.xml"/><Relationship Id="rId108" Type="http://schemas.openxmlformats.org/officeDocument/2006/relationships/image" Target="../media/image483.png"/><Relationship Id="rId124" Type="http://schemas.openxmlformats.org/officeDocument/2006/relationships/image" Target="../media/image491.png"/><Relationship Id="rId129" Type="http://schemas.openxmlformats.org/officeDocument/2006/relationships/customXml" Target="../ink/ink530.xml"/><Relationship Id="rId54" Type="http://schemas.openxmlformats.org/officeDocument/2006/relationships/image" Target="../media/image456.png"/><Relationship Id="rId70" Type="http://schemas.openxmlformats.org/officeDocument/2006/relationships/image" Target="../media/image464.png"/><Relationship Id="rId75" Type="http://schemas.openxmlformats.org/officeDocument/2006/relationships/customXml" Target="../ink/ink503.xml"/><Relationship Id="rId91" Type="http://schemas.openxmlformats.org/officeDocument/2006/relationships/customXml" Target="../ink/ink511.xml"/><Relationship Id="rId96" Type="http://schemas.openxmlformats.org/officeDocument/2006/relationships/image" Target="../media/image477.png"/><Relationship Id="rId1" Type="http://schemas.openxmlformats.org/officeDocument/2006/relationships/slideLayout" Target="../slideLayouts/slideLayout2.xml"/><Relationship Id="rId6" Type="http://schemas.openxmlformats.org/officeDocument/2006/relationships/image" Target="../media/image236.png"/><Relationship Id="rId23" Type="http://schemas.openxmlformats.org/officeDocument/2006/relationships/customXml" Target="../ink/ink477.xml"/><Relationship Id="rId28" Type="http://schemas.openxmlformats.org/officeDocument/2006/relationships/image" Target="../media/image443.png"/><Relationship Id="rId49" Type="http://schemas.openxmlformats.org/officeDocument/2006/relationships/customXml" Target="../ink/ink490.xml"/><Relationship Id="rId114" Type="http://schemas.openxmlformats.org/officeDocument/2006/relationships/image" Target="../media/image486.png"/><Relationship Id="rId119" Type="http://schemas.openxmlformats.org/officeDocument/2006/relationships/customXml" Target="../ink/ink525.xml"/><Relationship Id="rId44" Type="http://schemas.openxmlformats.org/officeDocument/2006/relationships/image" Target="../media/image451.png"/><Relationship Id="rId60" Type="http://schemas.openxmlformats.org/officeDocument/2006/relationships/image" Target="../media/image459.png"/><Relationship Id="rId65" Type="http://schemas.openxmlformats.org/officeDocument/2006/relationships/customXml" Target="../ink/ink498.xml"/><Relationship Id="rId81" Type="http://schemas.openxmlformats.org/officeDocument/2006/relationships/customXml" Target="../ink/ink506.xml"/><Relationship Id="rId86" Type="http://schemas.openxmlformats.org/officeDocument/2006/relationships/image" Target="../media/image472.png"/><Relationship Id="rId130" Type="http://schemas.openxmlformats.org/officeDocument/2006/relationships/image" Target="../media/image494.png"/><Relationship Id="rId13" Type="http://schemas.openxmlformats.org/officeDocument/2006/relationships/customXml" Target="../ink/ink472.xml"/><Relationship Id="rId18" Type="http://schemas.openxmlformats.org/officeDocument/2006/relationships/image" Target="../media/image438.png"/><Relationship Id="rId39" Type="http://schemas.openxmlformats.org/officeDocument/2006/relationships/customXml" Target="../ink/ink485.xml"/><Relationship Id="rId109" Type="http://schemas.openxmlformats.org/officeDocument/2006/relationships/customXml" Target="../ink/ink520.xml"/><Relationship Id="rId34" Type="http://schemas.openxmlformats.org/officeDocument/2006/relationships/image" Target="../media/image446.png"/><Relationship Id="rId50" Type="http://schemas.openxmlformats.org/officeDocument/2006/relationships/image" Target="../media/image454.png"/><Relationship Id="rId55" Type="http://schemas.openxmlformats.org/officeDocument/2006/relationships/customXml" Target="../ink/ink493.xml"/><Relationship Id="rId76" Type="http://schemas.openxmlformats.org/officeDocument/2006/relationships/image" Target="../media/image467.png"/><Relationship Id="rId97" Type="http://schemas.openxmlformats.org/officeDocument/2006/relationships/customXml" Target="../ink/ink514.xml"/><Relationship Id="rId104" Type="http://schemas.openxmlformats.org/officeDocument/2006/relationships/image" Target="../media/image481.png"/><Relationship Id="rId120" Type="http://schemas.openxmlformats.org/officeDocument/2006/relationships/image" Target="../media/image489.png"/><Relationship Id="rId125" Type="http://schemas.openxmlformats.org/officeDocument/2006/relationships/customXml" Target="../ink/ink528.xml"/><Relationship Id="rId7" Type="http://schemas.openxmlformats.org/officeDocument/2006/relationships/customXml" Target="../ink/ink469.xml"/><Relationship Id="rId71" Type="http://schemas.openxmlformats.org/officeDocument/2006/relationships/customXml" Target="../ink/ink501.xml"/><Relationship Id="rId92" Type="http://schemas.openxmlformats.org/officeDocument/2006/relationships/image" Target="../media/image475.png"/><Relationship Id="rId2" Type="http://schemas.openxmlformats.org/officeDocument/2006/relationships/notesSlide" Target="../notesSlides/notesSlide75.xml"/><Relationship Id="rId29" Type="http://schemas.openxmlformats.org/officeDocument/2006/relationships/customXml" Target="../ink/ink480.xml"/><Relationship Id="rId24" Type="http://schemas.openxmlformats.org/officeDocument/2006/relationships/image" Target="../media/image441.png"/><Relationship Id="rId40" Type="http://schemas.openxmlformats.org/officeDocument/2006/relationships/image" Target="../media/image449.png"/><Relationship Id="rId45" Type="http://schemas.openxmlformats.org/officeDocument/2006/relationships/customXml" Target="../ink/ink488.xml"/><Relationship Id="rId66" Type="http://schemas.openxmlformats.org/officeDocument/2006/relationships/image" Target="../media/image462.png"/><Relationship Id="rId87" Type="http://schemas.openxmlformats.org/officeDocument/2006/relationships/customXml" Target="../ink/ink509.xml"/><Relationship Id="rId110" Type="http://schemas.openxmlformats.org/officeDocument/2006/relationships/image" Target="../media/image484.png"/><Relationship Id="rId115" Type="http://schemas.openxmlformats.org/officeDocument/2006/relationships/customXml" Target="../ink/ink523.xml"/><Relationship Id="rId131" Type="http://schemas.openxmlformats.org/officeDocument/2006/relationships/customXml" Target="../ink/ink531.xml"/><Relationship Id="rId61" Type="http://schemas.openxmlformats.org/officeDocument/2006/relationships/customXml" Target="../ink/ink496.xml"/><Relationship Id="rId82" Type="http://schemas.openxmlformats.org/officeDocument/2006/relationships/image" Target="../media/image470.png"/><Relationship Id="rId19" Type="http://schemas.openxmlformats.org/officeDocument/2006/relationships/customXml" Target="../ink/ink475.xml"/><Relationship Id="rId14" Type="http://schemas.openxmlformats.org/officeDocument/2006/relationships/image" Target="../media/image436.png"/><Relationship Id="rId30" Type="http://schemas.openxmlformats.org/officeDocument/2006/relationships/image" Target="../media/image444.png"/><Relationship Id="rId35" Type="http://schemas.openxmlformats.org/officeDocument/2006/relationships/customXml" Target="../ink/ink483.xml"/><Relationship Id="rId56" Type="http://schemas.openxmlformats.org/officeDocument/2006/relationships/image" Target="../media/image457.png"/><Relationship Id="rId77" Type="http://schemas.openxmlformats.org/officeDocument/2006/relationships/customXml" Target="../ink/ink504.xml"/><Relationship Id="rId100" Type="http://schemas.openxmlformats.org/officeDocument/2006/relationships/image" Target="../media/image479.png"/><Relationship Id="rId105" Type="http://schemas.openxmlformats.org/officeDocument/2006/relationships/customXml" Target="../ink/ink518.xml"/><Relationship Id="rId126" Type="http://schemas.openxmlformats.org/officeDocument/2006/relationships/image" Target="../media/image492.png"/><Relationship Id="rId8" Type="http://schemas.openxmlformats.org/officeDocument/2006/relationships/image" Target="../media/image237.png"/><Relationship Id="rId51" Type="http://schemas.openxmlformats.org/officeDocument/2006/relationships/customXml" Target="../ink/ink491.xml"/><Relationship Id="rId72" Type="http://schemas.openxmlformats.org/officeDocument/2006/relationships/image" Target="../media/image465.png"/><Relationship Id="rId93" Type="http://schemas.openxmlformats.org/officeDocument/2006/relationships/customXml" Target="../ink/ink512.xml"/><Relationship Id="rId98" Type="http://schemas.openxmlformats.org/officeDocument/2006/relationships/image" Target="../media/image478.png"/><Relationship Id="rId121" Type="http://schemas.openxmlformats.org/officeDocument/2006/relationships/customXml" Target="../ink/ink526.xml"/><Relationship Id="rId3" Type="http://schemas.openxmlformats.org/officeDocument/2006/relationships/customXml" Target="../ink/ink467.xml"/><Relationship Id="rId25" Type="http://schemas.openxmlformats.org/officeDocument/2006/relationships/customXml" Target="../ink/ink478.xml"/><Relationship Id="rId46" Type="http://schemas.openxmlformats.org/officeDocument/2006/relationships/image" Target="../media/image452.png"/><Relationship Id="rId67" Type="http://schemas.openxmlformats.org/officeDocument/2006/relationships/customXml" Target="../ink/ink499.xml"/><Relationship Id="rId116" Type="http://schemas.openxmlformats.org/officeDocument/2006/relationships/image" Target="../media/image487.png"/><Relationship Id="rId20" Type="http://schemas.openxmlformats.org/officeDocument/2006/relationships/image" Target="../media/image439.png"/><Relationship Id="rId41" Type="http://schemas.openxmlformats.org/officeDocument/2006/relationships/customXml" Target="../ink/ink486.xml"/><Relationship Id="rId62" Type="http://schemas.openxmlformats.org/officeDocument/2006/relationships/image" Target="../media/image460.png"/><Relationship Id="rId83" Type="http://schemas.openxmlformats.org/officeDocument/2006/relationships/customXml" Target="../ink/ink507.xml"/><Relationship Id="rId88" Type="http://schemas.openxmlformats.org/officeDocument/2006/relationships/image" Target="../media/image473.png"/><Relationship Id="rId111" Type="http://schemas.openxmlformats.org/officeDocument/2006/relationships/customXml" Target="../ink/ink521.xml"/><Relationship Id="rId132" Type="http://schemas.openxmlformats.org/officeDocument/2006/relationships/image" Target="../media/image495.png"/><Relationship Id="rId15" Type="http://schemas.openxmlformats.org/officeDocument/2006/relationships/customXml" Target="../ink/ink473.xml"/><Relationship Id="rId36" Type="http://schemas.openxmlformats.org/officeDocument/2006/relationships/image" Target="../media/image447.png"/><Relationship Id="rId57" Type="http://schemas.openxmlformats.org/officeDocument/2006/relationships/customXml" Target="../ink/ink494.xml"/><Relationship Id="rId106" Type="http://schemas.openxmlformats.org/officeDocument/2006/relationships/image" Target="../media/image482.png"/><Relationship Id="rId127" Type="http://schemas.openxmlformats.org/officeDocument/2006/relationships/customXml" Target="../ink/ink529.xml"/><Relationship Id="rId10" Type="http://schemas.openxmlformats.org/officeDocument/2006/relationships/image" Target="../media/image325.png"/><Relationship Id="rId31" Type="http://schemas.openxmlformats.org/officeDocument/2006/relationships/customXml" Target="../ink/ink481.xml"/><Relationship Id="rId52" Type="http://schemas.openxmlformats.org/officeDocument/2006/relationships/image" Target="../media/image455.png"/><Relationship Id="rId73" Type="http://schemas.openxmlformats.org/officeDocument/2006/relationships/customXml" Target="../ink/ink502.xml"/><Relationship Id="rId78" Type="http://schemas.openxmlformats.org/officeDocument/2006/relationships/image" Target="../media/image468.png"/><Relationship Id="rId94" Type="http://schemas.openxmlformats.org/officeDocument/2006/relationships/image" Target="../media/image476.png"/><Relationship Id="rId99" Type="http://schemas.openxmlformats.org/officeDocument/2006/relationships/customXml" Target="../ink/ink515.xml"/><Relationship Id="rId101" Type="http://schemas.openxmlformats.org/officeDocument/2006/relationships/customXml" Target="../ink/ink516.xml"/><Relationship Id="rId122" Type="http://schemas.openxmlformats.org/officeDocument/2006/relationships/image" Target="../media/image490.png"/><Relationship Id="rId4" Type="http://schemas.openxmlformats.org/officeDocument/2006/relationships/image" Target="../media/image235.png"/><Relationship Id="rId9" Type="http://schemas.openxmlformats.org/officeDocument/2006/relationships/customXml" Target="../ink/ink470.xml"/><Relationship Id="rId26" Type="http://schemas.openxmlformats.org/officeDocument/2006/relationships/image" Target="../media/image442.png"/></Relationships>
</file>

<file path=ppt/slides/_rels/slide11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32.xml"/><Relationship Id="rId7" Type="http://schemas.openxmlformats.org/officeDocument/2006/relationships/customXml" Target="../ink/ink534.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533.xml"/><Relationship Id="rId10" Type="http://schemas.openxmlformats.org/officeDocument/2006/relationships/customXml" Target="../ink/ink535.xml"/><Relationship Id="rId4" Type="http://schemas.openxmlformats.org/officeDocument/2006/relationships/image" Target="../media/image235.png"/><Relationship Id="rId9" Type="http://schemas.openxmlformats.org/officeDocument/2006/relationships/image" Target="../media/image496.png"/></Relationships>
</file>

<file path=ppt/slides/_rels/slide11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36.xml"/><Relationship Id="rId7" Type="http://schemas.openxmlformats.org/officeDocument/2006/relationships/customXml" Target="../ink/ink538.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537.xml"/><Relationship Id="rId10" Type="http://schemas.openxmlformats.org/officeDocument/2006/relationships/customXml" Target="../ink/ink539.xml"/><Relationship Id="rId4" Type="http://schemas.openxmlformats.org/officeDocument/2006/relationships/image" Target="../media/image235.png"/><Relationship Id="rId9" Type="http://schemas.openxmlformats.org/officeDocument/2006/relationships/image" Target="../media/image497.png"/></Relationships>
</file>

<file path=ppt/slides/_rels/slide11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40.xml"/><Relationship Id="rId7" Type="http://schemas.openxmlformats.org/officeDocument/2006/relationships/customXml" Target="../ink/ink542.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541.xml"/><Relationship Id="rId10" Type="http://schemas.openxmlformats.org/officeDocument/2006/relationships/customXml" Target="../ink/ink543.xml"/><Relationship Id="rId4" Type="http://schemas.openxmlformats.org/officeDocument/2006/relationships/image" Target="../media/image235.png"/><Relationship Id="rId9" Type="http://schemas.openxmlformats.org/officeDocument/2006/relationships/image" Target="../media/image4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44.xml"/><Relationship Id="rId7" Type="http://schemas.openxmlformats.org/officeDocument/2006/relationships/customXml" Target="../ink/ink546.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45.xml"/><Relationship Id="rId10" Type="http://schemas.openxmlformats.org/officeDocument/2006/relationships/image" Target="../media/image325.png"/><Relationship Id="rId4" Type="http://schemas.openxmlformats.org/officeDocument/2006/relationships/image" Target="../media/image235.png"/><Relationship Id="rId9" Type="http://schemas.openxmlformats.org/officeDocument/2006/relationships/customXml" Target="../ink/ink547.xml"/></Relationships>
</file>

<file path=ppt/slides/_rels/slide12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48.xml"/><Relationship Id="rId7" Type="http://schemas.openxmlformats.org/officeDocument/2006/relationships/customXml" Target="../ink/ink550.xml"/><Relationship Id="rId12" Type="http://schemas.openxmlformats.org/officeDocument/2006/relationships/image" Target="../media/image32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551.xml"/><Relationship Id="rId5" Type="http://schemas.openxmlformats.org/officeDocument/2006/relationships/customXml" Target="../ink/ink549.xml"/><Relationship Id="rId10" Type="http://schemas.openxmlformats.org/officeDocument/2006/relationships/hyperlink" Target="https://www.geeksforgeeks.org/elbow-method-for-optimal-value-of-k-in-kmeans/" TargetMode="External"/><Relationship Id="rId4" Type="http://schemas.openxmlformats.org/officeDocument/2006/relationships/image" Target="../media/image235.png"/><Relationship Id="rId9" Type="http://schemas.openxmlformats.org/officeDocument/2006/relationships/hyperlink" Target="https://www.geeksforgeeks.org/cross-validation-machine-learning/"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52.xml"/><Relationship Id="rId7" Type="http://schemas.openxmlformats.org/officeDocument/2006/relationships/customXml" Target="../ink/ink554.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553.xml"/><Relationship Id="rId10" Type="http://schemas.openxmlformats.org/officeDocument/2006/relationships/customXml" Target="../ink/ink555.xml"/><Relationship Id="rId4" Type="http://schemas.openxmlformats.org/officeDocument/2006/relationships/image" Target="../media/image235.png"/><Relationship Id="rId9" Type="http://schemas.openxmlformats.org/officeDocument/2006/relationships/image" Target="../media/image499.png"/></Relationships>
</file>

<file path=ppt/slides/_rels/slide12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56.xml"/><Relationship Id="rId7" Type="http://schemas.openxmlformats.org/officeDocument/2006/relationships/customXml" Target="../ink/ink558.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57.xml"/><Relationship Id="rId10" Type="http://schemas.openxmlformats.org/officeDocument/2006/relationships/image" Target="../media/image325.png"/><Relationship Id="rId4" Type="http://schemas.openxmlformats.org/officeDocument/2006/relationships/image" Target="../media/image235.png"/><Relationship Id="rId9" Type="http://schemas.openxmlformats.org/officeDocument/2006/relationships/customXml" Target="../ink/ink559.xml"/></Relationships>
</file>

<file path=ppt/slides/_rels/slide12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60.xml"/><Relationship Id="rId7" Type="http://schemas.openxmlformats.org/officeDocument/2006/relationships/customXml" Target="../ink/ink562.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61.xml"/><Relationship Id="rId4" Type="http://schemas.openxmlformats.org/officeDocument/2006/relationships/image" Target="../media/image235.png"/></Relationships>
</file>

<file path=ppt/slides/_rels/slide12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63.xml"/><Relationship Id="rId7" Type="http://schemas.openxmlformats.org/officeDocument/2006/relationships/customXml" Target="../ink/ink565.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64.xml"/><Relationship Id="rId4" Type="http://schemas.openxmlformats.org/officeDocument/2006/relationships/image" Target="../media/image235.png"/></Relationships>
</file>

<file path=ppt/slides/_rels/slide12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66.xml"/><Relationship Id="rId7" Type="http://schemas.openxmlformats.org/officeDocument/2006/relationships/customXml" Target="../ink/ink568.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67.xml"/><Relationship Id="rId4" Type="http://schemas.openxmlformats.org/officeDocument/2006/relationships/image" Target="../media/image235.png"/><Relationship Id="rId9" Type="http://schemas.openxmlformats.org/officeDocument/2006/relationships/image" Target="../media/image1020.png"/></Relationships>
</file>

<file path=ppt/slides/_rels/slide12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69.xml"/><Relationship Id="rId7" Type="http://schemas.openxmlformats.org/officeDocument/2006/relationships/customXml" Target="../ink/ink571.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70.xml"/><Relationship Id="rId4" Type="http://schemas.openxmlformats.org/officeDocument/2006/relationships/image" Target="../media/image235.png"/><Relationship Id="rId9" Type="http://schemas.openxmlformats.org/officeDocument/2006/relationships/image" Target="../media/image316.png"/></Relationships>
</file>

<file path=ppt/slides/_rels/slide12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72.xml"/><Relationship Id="rId7" Type="http://schemas.openxmlformats.org/officeDocument/2006/relationships/customXml" Target="../ink/ink57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73.xml"/><Relationship Id="rId4" Type="http://schemas.openxmlformats.org/officeDocument/2006/relationships/image" Target="../media/image235.png"/><Relationship Id="rId9" Type="http://schemas.openxmlformats.org/officeDocument/2006/relationships/image" Target="../media/image1030.png"/></Relationships>
</file>

<file path=ppt/slides/_rels/slide12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75.xml"/><Relationship Id="rId7" Type="http://schemas.openxmlformats.org/officeDocument/2006/relationships/customXml" Target="../ink/ink577.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76.xml"/><Relationship Id="rId4" Type="http://schemas.openxmlformats.org/officeDocument/2006/relationships/image" Target="../media/image235.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78.xml"/><Relationship Id="rId12"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2.xml"/><Relationship Id="rId11" Type="http://schemas.openxmlformats.org/officeDocument/2006/relationships/customXml" Target="../ink/ink580.xml"/><Relationship Id="rId10" Type="http://schemas.openxmlformats.org/officeDocument/2006/relationships/image" Target="../media/image1040.png"/><Relationship Id="rId9" Type="http://schemas.openxmlformats.org/officeDocument/2006/relationships/customXml" Target="../ink/ink579.xml"/></Relationships>
</file>

<file path=ppt/slides/_rels/slide131.xml.rels><?xml version="1.0" encoding="UTF-8" standalone="yes"?>
<Relationships xmlns="http://schemas.openxmlformats.org/package/2006/relationships"><Relationship Id="rId3" Type="http://schemas.openxmlformats.org/officeDocument/2006/relationships/customXml" Target="../ink/ink581.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customXml" Target="../ink/ink582.xml"/><Relationship Id="rId4" Type="http://schemas.openxmlformats.org/officeDocument/2006/relationships/image" Target="../media/image1060.png"/></Relationships>
</file>

<file path=ppt/slides/_rels/slide13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83.xml"/><Relationship Id="rId7" Type="http://schemas.openxmlformats.org/officeDocument/2006/relationships/customXml" Target="../ink/ink585.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84.xml"/><Relationship Id="rId4" Type="http://schemas.openxmlformats.org/officeDocument/2006/relationships/image" Target="../media/image235.png"/><Relationship Id="rId9" Type="http://schemas.openxmlformats.org/officeDocument/2006/relationships/image" Target="../media/image1080.png"/></Relationships>
</file>

<file path=ppt/slides/_rels/slide13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86.xml"/><Relationship Id="rId7" Type="http://schemas.openxmlformats.org/officeDocument/2006/relationships/customXml" Target="../ink/ink588.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87.xml"/><Relationship Id="rId4" Type="http://schemas.openxmlformats.org/officeDocument/2006/relationships/image" Target="../media/image235.png"/><Relationship Id="rId9" Type="http://schemas.openxmlformats.org/officeDocument/2006/relationships/image" Target="../media/image109.png"/></Relationships>
</file>

<file path=ppt/slides/_rels/slide13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89.xml"/><Relationship Id="rId7" Type="http://schemas.openxmlformats.org/officeDocument/2006/relationships/customXml" Target="../ink/ink591.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90.xml"/><Relationship Id="rId4" Type="http://schemas.openxmlformats.org/officeDocument/2006/relationships/image" Target="../media/image235.png"/><Relationship Id="rId9" Type="http://schemas.openxmlformats.org/officeDocument/2006/relationships/image" Target="../media/image1100.png"/></Relationships>
</file>

<file path=ppt/slides/_rels/slide13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92.xml"/><Relationship Id="rId7" Type="http://schemas.openxmlformats.org/officeDocument/2006/relationships/customXml" Target="../ink/ink594.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93.xml"/><Relationship Id="rId4" Type="http://schemas.openxmlformats.org/officeDocument/2006/relationships/image" Target="../media/image235.png"/><Relationship Id="rId9" Type="http://schemas.openxmlformats.org/officeDocument/2006/relationships/image" Target="../media/image111.png"/></Relationships>
</file>

<file path=ppt/slides/_rels/slide13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595.xml"/><Relationship Id="rId7" Type="http://schemas.openxmlformats.org/officeDocument/2006/relationships/customXml" Target="../ink/ink59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596.xml"/><Relationship Id="rId4" Type="http://schemas.openxmlformats.org/officeDocument/2006/relationships/image" Target="../media/image235.png"/><Relationship Id="rId9" Type="http://schemas.openxmlformats.org/officeDocument/2006/relationships/image" Target="../media/image1120.png"/></Relationships>
</file>

<file path=ppt/slides/_rels/slide1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customXml" Target="../ink/ink598.xml"/><Relationship Id="rId7" Type="http://schemas.openxmlformats.org/officeDocument/2006/relationships/customXml" Target="../ink/ink600.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customXml" Target="../ink/ink599.xml"/><Relationship Id="rId4" Type="http://schemas.openxmlformats.org/officeDocument/2006/relationships/image" Target="../media/image113.png"/><Relationship Id="rId9" Type="http://schemas.openxmlformats.org/officeDocument/2006/relationships/image" Target="../media/image1160.png"/></Relationships>
</file>

<file path=ppt/slides/_rels/slide13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602.xml"/><Relationship Id="rId4" Type="http://schemas.openxmlformats.org/officeDocument/2006/relationships/image" Target="../media/image235.png"/><Relationship Id="rId9" Type="http://schemas.openxmlformats.org/officeDocument/2006/relationships/image" Target="../media/image1170.png"/></Relationships>
</file>

<file path=ppt/slides/_rels/slide13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604.xml"/><Relationship Id="rId7" Type="http://schemas.openxmlformats.org/officeDocument/2006/relationships/customXml" Target="../ink/ink606.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605.xml"/><Relationship Id="rId4" Type="http://schemas.openxmlformats.org/officeDocument/2006/relationships/image" Target="../media/image235.png"/></Relationships>
</file>

<file path=ppt/slides/_rels/slide14.xml.rels><?xml version="1.0" encoding="UTF-8" standalone="yes"?>
<Relationships xmlns="http://schemas.openxmlformats.org/package/2006/relationships"><Relationship Id="rId26" Type="http://schemas.openxmlformats.org/officeDocument/2006/relationships/image" Target="../media/image36.png"/><Relationship Id="rId21" Type="http://schemas.openxmlformats.org/officeDocument/2006/relationships/customXml" Target="../ink/ink28.xml"/><Relationship Id="rId42" Type="http://schemas.openxmlformats.org/officeDocument/2006/relationships/image" Target="../media/image44.png"/><Relationship Id="rId47" Type="http://schemas.openxmlformats.org/officeDocument/2006/relationships/customXml" Target="../ink/ink41.xml"/><Relationship Id="rId63" Type="http://schemas.openxmlformats.org/officeDocument/2006/relationships/customXml" Target="../ink/ink49.xml"/><Relationship Id="rId68" Type="http://schemas.openxmlformats.org/officeDocument/2006/relationships/image" Target="../media/image57.png"/><Relationship Id="rId84" Type="http://schemas.openxmlformats.org/officeDocument/2006/relationships/image" Target="../media/image65.png"/><Relationship Id="rId89" Type="http://schemas.openxmlformats.org/officeDocument/2006/relationships/customXml" Target="../ink/ink62.xml"/><Relationship Id="rId16" Type="http://schemas.openxmlformats.org/officeDocument/2006/relationships/image" Target="../media/image31.png"/><Relationship Id="rId11" Type="http://schemas.openxmlformats.org/officeDocument/2006/relationships/customXml" Target="../ink/ink23.xml"/><Relationship Id="rId32" Type="http://schemas.openxmlformats.org/officeDocument/2006/relationships/image" Target="../media/image39.png"/><Relationship Id="rId37" Type="http://schemas.openxmlformats.org/officeDocument/2006/relationships/customXml" Target="../ink/ink36.xml"/><Relationship Id="rId53" Type="http://schemas.openxmlformats.org/officeDocument/2006/relationships/customXml" Target="../ink/ink44.xml"/><Relationship Id="rId58" Type="http://schemas.openxmlformats.org/officeDocument/2006/relationships/image" Target="../media/image52.png"/><Relationship Id="rId74" Type="http://schemas.openxmlformats.org/officeDocument/2006/relationships/image" Target="../media/image60.png"/><Relationship Id="rId79" Type="http://schemas.openxmlformats.org/officeDocument/2006/relationships/customXml" Target="../ink/ink57.xml"/><Relationship Id="rId5" Type="http://schemas.openxmlformats.org/officeDocument/2006/relationships/customXml" Target="../ink/ink20.xml"/><Relationship Id="rId90" Type="http://schemas.openxmlformats.org/officeDocument/2006/relationships/image" Target="../media/image68.png"/><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customXml" Target="../ink/ink31.xml"/><Relationship Id="rId30" Type="http://schemas.openxmlformats.org/officeDocument/2006/relationships/image" Target="../media/image38.png"/><Relationship Id="rId35" Type="http://schemas.openxmlformats.org/officeDocument/2006/relationships/customXml" Target="../ink/ink35.xml"/><Relationship Id="rId43" Type="http://schemas.openxmlformats.org/officeDocument/2006/relationships/customXml" Target="../ink/ink39.xml"/><Relationship Id="rId48" Type="http://schemas.openxmlformats.org/officeDocument/2006/relationships/image" Target="../media/image47.png"/><Relationship Id="rId56" Type="http://schemas.openxmlformats.org/officeDocument/2006/relationships/image" Target="../media/image51.png"/><Relationship Id="rId64" Type="http://schemas.openxmlformats.org/officeDocument/2006/relationships/image" Target="../media/image55.png"/><Relationship Id="rId69" Type="http://schemas.openxmlformats.org/officeDocument/2006/relationships/customXml" Target="../ink/ink52.xml"/><Relationship Id="rId77" Type="http://schemas.openxmlformats.org/officeDocument/2006/relationships/customXml" Target="../ink/ink56.xml"/><Relationship Id="rId8" Type="http://schemas.openxmlformats.org/officeDocument/2006/relationships/image" Target="../media/image27.png"/><Relationship Id="rId51" Type="http://schemas.openxmlformats.org/officeDocument/2006/relationships/customXml" Target="../ink/ink43.xml"/><Relationship Id="rId72" Type="http://schemas.openxmlformats.org/officeDocument/2006/relationships/image" Target="../media/image59.png"/><Relationship Id="rId80" Type="http://schemas.openxmlformats.org/officeDocument/2006/relationships/image" Target="../media/image63.png"/><Relationship Id="rId85" Type="http://schemas.openxmlformats.org/officeDocument/2006/relationships/customXml" Target="../ink/ink60.xml"/><Relationship Id="rId3" Type="http://schemas.openxmlformats.org/officeDocument/2006/relationships/customXml" Target="../ink/ink19.xml"/><Relationship Id="rId12" Type="http://schemas.openxmlformats.org/officeDocument/2006/relationships/image" Target="../media/image29.png"/><Relationship Id="rId17" Type="http://schemas.openxmlformats.org/officeDocument/2006/relationships/customXml" Target="../ink/ink26.xml"/><Relationship Id="rId25" Type="http://schemas.openxmlformats.org/officeDocument/2006/relationships/customXml" Target="../ink/ink30.xml"/><Relationship Id="rId33" Type="http://schemas.openxmlformats.org/officeDocument/2006/relationships/customXml" Target="../ink/ink34.xml"/><Relationship Id="rId38" Type="http://schemas.openxmlformats.org/officeDocument/2006/relationships/image" Target="../media/image42.png"/><Relationship Id="rId46" Type="http://schemas.openxmlformats.org/officeDocument/2006/relationships/image" Target="../media/image46.png"/><Relationship Id="rId59" Type="http://schemas.openxmlformats.org/officeDocument/2006/relationships/customXml" Target="../ink/ink47.xml"/><Relationship Id="rId67" Type="http://schemas.openxmlformats.org/officeDocument/2006/relationships/customXml" Target="../ink/ink51.xml"/><Relationship Id="rId20" Type="http://schemas.openxmlformats.org/officeDocument/2006/relationships/image" Target="../media/image33.png"/><Relationship Id="rId41" Type="http://schemas.openxmlformats.org/officeDocument/2006/relationships/customXml" Target="../ink/ink38.xml"/><Relationship Id="rId54" Type="http://schemas.openxmlformats.org/officeDocument/2006/relationships/image" Target="../media/image50.png"/><Relationship Id="rId62" Type="http://schemas.openxmlformats.org/officeDocument/2006/relationships/image" Target="../media/image54.png"/><Relationship Id="rId70" Type="http://schemas.openxmlformats.org/officeDocument/2006/relationships/image" Target="../media/image58.png"/><Relationship Id="rId75" Type="http://schemas.openxmlformats.org/officeDocument/2006/relationships/customXml" Target="../ink/ink55.xml"/><Relationship Id="rId83" Type="http://schemas.openxmlformats.org/officeDocument/2006/relationships/customXml" Target="../ink/ink59.xml"/><Relationship Id="rId88" Type="http://schemas.openxmlformats.org/officeDocument/2006/relationships/image" Target="../media/image67.png"/><Relationship Id="rId91" Type="http://schemas.openxmlformats.org/officeDocument/2006/relationships/customXml" Target="../ink/ink63.xml"/><Relationship Id="rId1" Type="http://schemas.openxmlformats.org/officeDocument/2006/relationships/slideLayout" Target="../slideLayouts/slideLayout2.xml"/><Relationship Id="rId6" Type="http://schemas.openxmlformats.org/officeDocument/2006/relationships/image" Target="../media/image26.png"/><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37.png"/><Relationship Id="rId36" Type="http://schemas.openxmlformats.org/officeDocument/2006/relationships/image" Target="../media/image41.png"/><Relationship Id="rId49" Type="http://schemas.openxmlformats.org/officeDocument/2006/relationships/customXml" Target="../ink/ink42.xml"/><Relationship Id="rId57" Type="http://schemas.openxmlformats.org/officeDocument/2006/relationships/customXml" Target="../ink/ink46.xml"/><Relationship Id="rId10" Type="http://schemas.openxmlformats.org/officeDocument/2006/relationships/image" Target="../media/image28.png"/><Relationship Id="rId31" Type="http://schemas.openxmlformats.org/officeDocument/2006/relationships/customXml" Target="../ink/ink33.xml"/><Relationship Id="rId44" Type="http://schemas.openxmlformats.org/officeDocument/2006/relationships/image" Target="../media/image45.png"/><Relationship Id="rId52" Type="http://schemas.openxmlformats.org/officeDocument/2006/relationships/image" Target="../media/image49.png"/><Relationship Id="rId60" Type="http://schemas.openxmlformats.org/officeDocument/2006/relationships/image" Target="../media/image53.png"/><Relationship Id="rId65" Type="http://schemas.openxmlformats.org/officeDocument/2006/relationships/customXml" Target="../ink/ink50.xml"/><Relationship Id="rId73" Type="http://schemas.openxmlformats.org/officeDocument/2006/relationships/customXml" Target="../ink/ink54.xml"/><Relationship Id="rId78" Type="http://schemas.openxmlformats.org/officeDocument/2006/relationships/image" Target="../media/image62.png"/><Relationship Id="rId81" Type="http://schemas.openxmlformats.org/officeDocument/2006/relationships/customXml" Target="../ink/ink58.xml"/><Relationship Id="rId86" Type="http://schemas.openxmlformats.org/officeDocument/2006/relationships/image" Target="../media/image66.png"/><Relationship Id="rId4" Type="http://schemas.openxmlformats.org/officeDocument/2006/relationships/image" Target="../media/image25.png"/><Relationship Id="rId9" Type="http://schemas.openxmlformats.org/officeDocument/2006/relationships/customXml" Target="../ink/ink22.xml"/><Relationship Id="rId13" Type="http://schemas.openxmlformats.org/officeDocument/2006/relationships/customXml" Target="../ink/ink24.xml"/><Relationship Id="rId18" Type="http://schemas.openxmlformats.org/officeDocument/2006/relationships/image" Target="../media/image32.png"/><Relationship Id="rId39" Type="http://schemas.openxmlformats.org/officeDocument/2006/relationships/customXml" Target="../ink/ink37.xml"/><Relationship Id="rId34" Type="http://schemas.openxmlformats.org/officeDocument/2006/relationships/image" Target="../media/image40.png"/><Relationship Id="rId50" Type="http://schemas.openxmlformats.org/officeDocument/2006/relationships/image" Target="../media/image48.png"/><Relationship Id="rId55" Type="http://schemas.openxmlformats.org/officeDocument/2006/relationships/customXml" Target="../ink/ink45.xml"/><Relationship Id="rId76" Type="http://schemas.openxmlformats.org/officeDocument/2006/relationships/image" Target="../media/image61.png"/><Relationship Id="rId7" Type="http://schemas.openxmlformats.org/officeDocument/2006/relationships/customXml" Target="../ink/ink21.xml"/><Relationship Id="rId71" Type="http://schemas.openxmlformats.org/officeDocument/2006/relationships/customXml" Target="../ink/ink53.xml"/><Relationship Id="rId92" Type="http://schemas.openxmlformats.org/officeDocument/2006/relationships/image" Target="../media/image69.png"/><Relationship Id="rId2" Type="http://schemas.openxmlformats.org/officeDocument/2006/relationships/image" Target="../media/image10.jpeg"/><Relationship Id="rId29" Type="http://schemas.openxmlformats.org/officeDocument/2006/relationships/customXml" Target="../ink/ink32.xml"/><Relationship Id="rId24" Type="http://schemas.openxmlformats.org/officeDocument/2006/relationships/image" Target="../media/image35.png"/><Relationship Id="rId40" Type="http://schemas.openxmlformats.org/officeDocument/2006/relationships/image" Target="../media/image43.png"/><Relationship Id="rId45" Type="http://schemas.openxmlformats.org/officeDocument/2006/relationships/customXml" Target="../ink/ink40.xml"/><Relationship Id="rId66" Type="http://schemas.openxmlformats.org/officeDocument/2006/relationships/image" Target="../media/image56.png"/><Relationship Id="rId87" Type="http://schemas.openxmlformats.org/officeDocument/2006/relationships/customXml" Target="../ink/ink61.xml"/><Relationship Id="rId61" Type="http://schemas.openxmlformats.org/officeDocument/2006/relationships/customXml" Target="../ink/ink48.xml"/><Relationship Id="rId82" Type="http://schemas.openxmlformats.org/officeDocument/2006/relationships/image" Target="../media/image64.png"/><Relationship Id="rId19" Type="http://schemas.openxmlformats.org/officeDocument/2006/relationships/customXml" Target="../ink/ink27.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image" Target="../media/image189.png"/><Relationship Id="rId21" Type="http://schemas.openxmlformats.org/officeDocument/2006/relationships/image" Target="../media/image141.png"/><Relationship Id="rId42" Type="http://schemas.openxmlformats.org/officeDocument/2006/relationships/customXml" Target="../ink/ink85.xml"/><Relationship Id="rId63" Type="http://schemas.openxmlformats.org/officeDocument/2006/relationships/image" Target="../media/image162.png"/><Relationship Id="rId84" Type="http://schemas.openxmlformats.org/officeDocument/2006/relationships/customXml" Target="../ink/ink106.xml"/><Relationship Id="rId138" Type="http://schemas.openxmlformats.org/officeDocument/2006/relationships/customXml" Target="../ink/ink133.xml"/><Relationship Id="rId107" Type="http://schemas.openxmlformats.org/officeDocument/2006/relationships/image" Target="../media/image184.png"/><Relationship Id="rId11" Type="http://schemas.openxmlformats.org/officeDocument/2006/relationships/image" Target="../media/image136.png"/><Relationship Id="rId32" Type="http://schemas.openxmlformats.org/officeDocument/2006/relationships/customXml" Target="../ink/ink80.xml"/><Relationship Id="rId53" Type="http://schemas.openxmlformats.org/officeDocument/2006/relationships/image" Target="../media/image157.png"/><Relationship Id="rId74" Type="http://schemas.openxmlformats.org/officeDocument/2006/relationships/customXml" Target="../ink/ink101.xml"/><Relationship Id="rId128" Type="http://schemas.openxmlformats.org/officeDocument/2006/relationships/customXml" Target="../ink/ink128.xml"/><Relationship Id="rId5" Type="http://schemas.openxmlformats.org/officeDocument/2006/relationships/image" Target="../media/image133.png"/><Relationship Id="rId90" Type="http://schemas.openxmlformats.org/officeDocument/2006/relationships/customXml" Target="../ink/ink109.xml"/><Relationship Id="rId95" Type="http://schemas.openxmlformats.org/officeDocument/2006/relationships/image" Target="../media/image178.png"/><Relationship Id="rId22" Type="http://schemas.openxmlformats.org/officeDocument/2006/relationships/customXml" Target="../ink/ink75.xml"/><Relationship Id="rId27" Type="http://schemas.openxmlformats.org/officeDocument/2006/relationships/image" Target="../media/image144.png"/><Relationship Id="rId43" Type="http://schemas.openxmlformats.org/officeDocument/2006/relationships/image" Target="../media/image152.png"/><Relationship Id="rId48" Type="http://schemas.openxmlformats.org/officeDocument/2006/relationships/customXml" Target="../ink/ink88.xml"/><Relationship Id="rId64" Type="http://schemas.openxmlformats.org/officeDocument/2006/relationships/customXml" Target="../ink/ink96.xml"/><Relationship Id="rId69" Type="http://schemas.openxmlformats.org/officeDocument/2006/relationships/image" Target="../media/image165.png"/><Relationship Id="rId113" Type="http://schemas.openxmlformats.org/officeDocument/2006/relationships/image" Target="../media/image187.png"/><Relationship Id="rId118" Type="http://schemas.openxmlformats.org/officeDocument/2006/relationships/customXml" Target="../ink/ink123.xml"/><Relationship Id="rId134" Type="http://schemas.openxmlformats.org/officeDocument/2006/relationships/customXml" Target="../ink/ink131.xml"/><Relationship Id="rId139" Type="http://schemas.openxmlformats.org/officeDocument/2006/relationships/image" Target="../media/image200.png"/><Relationship Id="rId80" Type="http://schemas.openxmlformats.org/officeDocument/2006/relationships/customXml" Target="../ink/ink104.xml"/><Relationship Id="rId85" Type="http://schemas.openxmlformats.org/officeDocument/2006/relationships/image" Target="../media/image173.png"/><Relationship Id="rId12" Type="http://schemas.openxmlformats.org/officeDocument/2006/relationships/customXml" Target="../ink/ink70.xml"/><Relationship Id="rId17"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customXml" Target="../ink/ink83.xml"/><Relationship Id="rId59" Type="http://schemas.openxmlformats.org/officeDocument/2006/relationships/image" Target="../media/image160.png"/><Relationship Id="rId103" Type="http://schemas.openxmlformats.org/officeDocument/2006/relationships/image" Target="../media/image182.png"/><Relationship Id="rId108" Type="http://schemas.openxmlformats.org/officeDocument/2006/relationships/customXml" Target="../ink/ink118.xml"/><Relationship Id="rId124" Type="http://schemas.openxmlformats.org/officeDocument/2006/relationships/customXml" Target="../ink/ink126.xml"/><Relationship Id="rId129" Type="http://schemas.openxmlformats.org/officeDocument/2006/relationships/image" Target="../media/image195.png"/><Relationship Id="rId54" Type="http://schemas.openxmlformats.org/officeDocument/2006/relationships/customXml" Target="../ink/ink91.xml"/><Relationship Id="rId70" Type="http://schemas.openxmlformats.org/officeDocument/2006/relationships/customXml" Target="../ink/ink99.xml"/><Relationship Id="rId75" Type="http://schemas.openxmlformats.org/officeDocument/2006/relationships/image" Target="../media/image168.png"/><Relationship Id="rId91" Type="http://schemas.openxmlformats.org/officeDocument/2006/relationships/image" Target="../media/image176.png"/><Relationship Id="rId96" Type="http://schemas.openxmlformats.org/officeDocument/2006/relationships/customXml" Target="../ink/ink112.xml"/><Relationship Id="rId140" Type="http://schemas.openxmlformats.org/officeDocument/2006/relationships/customXml" Target="../ink/ink134.xml"/><Relationship Id="rId145"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customXml" Target="../ink/ink67.xml"/><Relationship Id="rId23" Type="http://schemas.openxmlformats.org/officeDocument/2006/relationships/image" Target="../media/image142.png"/><Relationship Id="rId28" Type="http://schemas.openxmlformats.org/officeDocument/2006/relationships/customXml" Target="../ink/ink78.xml"/><Relationship Id="rId49" Type="http://schemas.openxmlformats.org/officeDocument/2006/relationships/image" Target="../media/image155.png"/><Relationship Id="rId114" Type="http://schemas.openxmlformats.org/officeDocument/2006/relationships/customXml" Target="../ink/ink121.xml"/><Relationship Id="rId119" Type="http://schemas.openxmlformats.org/officeDocument/2006/relationships/image" Target="../media/image190.png"/><Relationship Id="rId44" Type="http://schemas.openxmlformats.org/officeDocument/2006/relationships/customXml" Target="../ink/ink86.xml"/><Relationship Id="rId60" Type="http://schemas.openxmlformats.org/officeDocument/2006/relationships/customXml" Target="../ink/ink94.xml"/><Relationship Id="rId65" Type="http://schemas.openxmlformats.org/officeDocument/2006/relationships/image" Target="../media/image163.png"/><Relationship Id="rId81" Type="http://schemas.openxmlformats.org/officeDocument/2006/relationships/image" Target="../media/image171.png"/><Relationship Id="rId86" Type="http://schemas.openxmlformats.org/officeDocument/2006/relationships/customXml" Target="../ink/ink107.xml"/><Relationship Id="rId130" Type="http://schemas.openxmlformats.org/officeDocument/2006/relationships/customXml" Target="../ink/ink129.xml"/><Relationship Id="rId135" Type="http://schemas.openxmlformats.org/officeDocument/2006/relationships/image" Target="../media/image198.png"/><Relationship Id="rId13" Type="http://schemas.openxmlformats.org/officeDocument/2006/relationships/image" Target="../media/image137.png"/><Relationship Id="rId18" Type="http://schemas.openxmlformats.org/officeDocument/2006/relationships/customXml" Target="../ink/ink73.xml"/><Relationship Id="rId39" Type="http://schemas.openxmlformats.org/officeDocument/2006/relationships/image" Target="../media/image150.png"/><Relationship Id="rId109" Type="http://schemas.openxmlformats.org/officeDocument/2006/relationships/image" Target="../media/image185.png"/><Relationship Id="rId34" Type="http://schemas.openxmlformats.org/officeDocument/2006/relationships/customXml" Target="../ink/ink81.xml"/><Relationship Id="rId50" Type="http://schemas.openxmlformats.org/officeDocument/2006/relationships/customXml" Target="../ink/ink89.xml"/><Relationship Id="rId55" Type="http://schemas.openxmlformats.org/officeDocument/2006/relationships/image" Target="../media/image158.png"/><Relationship Id="rId76" Type="http://schemas.openxmlformats.org/officeDocument/2006/relationships/customXml" Target="../ink/ink102.xml"/><Relationship Id="rId97" Type="http://schemas.openxmlformats.org/officeDocument/2006/relationships/image" Target="../media/image179.png"/><Relationship Id="rId104" Type="http://schemas.openxmlformats.org/officeDocument/2006/relationships/customXml" Target="../ink/ink116.xml"/><Relationship Id="rId120" Type="http://schemas.openxmlformats.org/officeDocument/2006/relationships/customXml" Target="../ink/ink124.xml"/><Relationship Id="rId125" Type="http://schemas.openxmlformats.org/officeDocument/2006/relationships/image" Target="../media/image193.png"/><Relationship Id="rId141" Type="http://schemas.openxmlformats.org/officeDocument/2006/relationships/image" Target="../media/image201.png"/><Relationship Id="rId146" Type="http://schemas.openxmlformats.org/officeDocument/2006/relationships/customXml" Target="../ink/ink137.xml"/><Relationship Id="rId7" Type="http://schemas.openxmlformats.org/officeDocument/2006/relationships/image" Target="../media/image134.png"/><Relationship Id="rId71" Type="http://schemas.openxmlformats.org/officeDocument/2006/relationships/image" Target="../media/image166.png"/><Relationship Id="rId92" Type="http://schemas.openxmlformats.org/officeDocument/2006/relationships/customXml" Target="../ink/ink110.xml"/><Relationship Id="rId2" Type="http://schemas.openxmlformats.org/officeDocument/2006/relationships/customXml" Target="../ink/ink65.xml"/><Relationship Id="rId29" Type="http://schemas.openxmlformats.org/officeDocument/2006/relationships/image" Target="../media/image145.png"/><Relationship Id="rId24" Type="http://schemas.openxmlformats.org/officeDocument/2006/relationships/customXml" Target="../ink/ink76.xml"/><Relationship Id="rId40" Type="http://schemas.openxmlformats.org/officeDocument/2006/relationships/customXml" Target="../ink/ink84.xml"/><Relationship Id="rId45" Type="http://schemas.openxmlformats.org/officeDocument/2006/relationships/image" Target="../media/image153.png"/><Relationship Id="rId66" Type="http://schemas.openxmlformats.org/officeDocument/2006/relationships/customXml" Target="../ink/ink97.xml"/><Relationship Id="rId87" Type="http://schemas.openxmlformats.org/officeDocument/2006/relationships/image" Target="../media/image174.png"/><Relationship Id="rId110" Type="http://schemas.openxmlformats.org/officeDocument/2006/relationships/customXml" Target="../ink/ink119.xml"/><Relationship Id="rId115" Type="http://schemas.openxmlformats.org/officeDocument/2006/relationships/image" Target="../media/image188.png"/><Relationship Id="rId131" Type="http://schemas.openxmlformats.org/officeDocument/2006/relationships/image" Target="../media/image196.png"/><Relationship Id="rId136" Type="http://schemas.openxmlformats.org/officeDocument/2006/relationships/customXml" Target="../ink/ink132.xml"/><Relationship Id="rId61" Type="http://schemas.openxmlformats.org/officeDocument/2006/relationships/image" Target="../media/image161.png"/><Relationship Id="rId82" Type="http://schemas.openxmlformats.org/officeDocument/2006/relationships/customXml" Target="../ink/ink105.xml"/><Relationship Id="rId19" Type="http://schemas.openxmlformats.org/officeDocument/2006/relationships/image" Target="../media/image140.png"/><Relationship Id="rId14" Type="http://schemas.openxmlformats.org/officeDocument/2006/relationships/customXml" Target="../ink/ink71.xml"/><Relationship Id="rId30" Type="http://schemas.openxmlformats.org/officeDocument/2006/relationships/customXml" Target="../ink/ink79.xml"/><Relationship Id="rId35" Type="http://schemas.openxmlformats.org/officeDocument/2006/relationships/image" Target="../media/image148.png"/><Relationship Id="rId56" Type="http://schemas.openxmlformats.org/officeDocument/2006/relationships/customXml" Target="../ink/ink92.xml"/><Relationship Id="rId77" Type="http://schemas.openxmlformats.org/officeDocument/2006/relationships/image" Target="../media/image169.png"/><Relationship Id="rId100" Type="http://schemas.openxmlformats.org/officeDocument/2006/relationships/customXml" Target="../ink/ink114.xml"/><Relationship Id="rId105" Type="http://schemas.openxmlformats.org/officeDocument/2006/relationships/image" Target="../media/image183.png"/><Relationship Id="rId126" Type="http://schemas.openxmlformats.org/officeDocument/2006/relationships/customXml" Target="../ink/ink127.xml"/><Relationship Id="rId147" Type="http://schemas.openxmlformats.org/officeDocument/2006/relationships/image" Target="../media/image204.png"/><Relationship Id="rId8" Type="http://schemas.openxmlformats.org/officeDocument/2006/relationships/customXml" Target="../ink/ink68.xml"/><Relationship Id="rId51" Type="http://schemas.openxmlformats.org/officeDocument/2006/relationships/image" Target="../media/image156.png"/><Relationship Id="rId72" Type="http://schemas.openxmlformats.org/officeDocument/2006/relationships/customXml" Target="../ink/ink100.xml"/><Relationship Id="rId93" Type="http://schemas.openxmlformats.org/officeDocument/2006/relationships/image" Target="../media/image177.png"/><Relationship Id="rId98" Type="http://schemas.openxmlformats.org/officeDocument/2006/relationships/customXml" Target="../ink/ink113.xml"/><Relationship Id="rId121" Type="http://schemas.openxmlformats.org/officeDocument/2006/relationships/image" Target="../media/image191.png"/><Relationship Id="rId142" Type="http://schemas.openxmlformats.org/officeDocument/2006/relationships/customXml" Target="../ink/ink135.xml"/><Relationship Id="rId3" Type="http://schemas.openxmlformats.org/officeDocument/2006/relationships/image" Target="../media/image132.png"/><Relationship Id="rId25" Type="http://schemas.openxmlformats.org/officeDocument/2006/relationships/image" Target="../media/image143.png"/><Relationship Id="rId46" Type="http://schemas.openxmlformats.org/officeDocument/2006/relationships/customXml" Target="../ink/ink87.xml"/><Relationship Id="rId67" Type="http://schemas.openxmlformats.org/officeDocument/2006/relationships/image" Target="../media/image164.png"/><Relationship Id="rId116" Type="http://schemas.openxmlformats.org/officeDocument/2006/relationships/customXml" Target="../ink/ink122.xml"/><Relationship Id="rId137" Type="http://schemas.openxmlformats.org/officeDocument/2006/relationships/image" Target="../media/image199.png"/><Relationship Id="rId20" Type="http://schemas.openxmlformats.org/officeDocument/2006/relationships/customXml" Target="../ink/ink74.xml"/><Relationship Id="rId41" Type="http://schemas.openxmlformats.org/officeDocument/2006/relationships/image" Target="../media/image151.png"/><Relationship Id="rId62" Type="http://schemas.openxmlformats.org/officeDocument/2006/relationships/customXml" Target="../ink/ink95.xml"/><Relationship Id="rId83" Type="http://schemas.openxmlformats.org/officeDocument/2006/relationships/image" Target="../media/image172.png"/><Relationship Id="rId88" Type="http://schemas.openxmlformats.org/officeDocument/2006/relationships/customXml" Target="../ink/ink108.xml"/><Relationship Id="rId111" Type="http://schemas.openxmlformats.org/officeDocument/2006/relationships/image" Target="../media/image186.png"/><Relationship Id="rId132" Type="http://schemas.openxmlformats.org/officeDocument/2006/relationships/customXml" Target="../ink/ink130.xml"/><Relationship Id="rId15" Type="http://schemas.openxmlformats.org/officeDocument/2006/relationships/image" Target="../media/image138.png"/><Relationship Id="rId36" Type="http://schemas.openxmlformats.org/officeDocument/2006/relationships/customXml" Target="../ink/ink82.xml"/><Relationship Id="rId57" Type="http://schemas.openxmlformats.org/officeDocument/2006/relationships/image" Target="../media/image159.png"/><Relationship Id="rId106" Type="http://schemas.openxmlformats.org/officeDocument/2006/relationships/customXml" Target="../ink/ink117.xml"/><Relationship Id="rId127" Type="http://schemas.openxmlformats.org/officeDocument/2006/relationships/image" Target="../media/image194.png"/><Relationship Id="rId10" Type="http://schemas.openxmlformats.org/officeDocument/2006/relationships/customXml" Target="../ink/ink69.xml"/><Relationship Id="rId31" Type="http://schemas.openxmlformats.org/officeDocument/2006/relationships/image" Target="../media/image146.png"/><Relationship Id="rId52" Type="http://schemas.openxmlformats.org/officeDocument/2006/relationships/customXml" Target="../ink/ink90.xml"/><Relationship Id="rId73" Type="http://schemas.openxmlformats.org/officeDocument/2006/relationships/image" Target="../media/image167.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80.png"/><Relationship Id="rId101" Type="http://schemas.openxmlformats.org/officeDocument/2006/relationships/image" Target="../media/image181.png"/><Relationship Id="rId122" Type="http://schemas.openxmlformats.org/officeDocument/2006/relationships/customXml" Target="../ink/ink125.xml"/><Relationship Id="rId143" Type="http://schemas.openxmlformats.org/officeDocument/2006/relationships/image" Target="../media/image202.png"/><Relationship Id="rId4" Type="http://schemas.openxmlformats.org/officeDocument/2006/relationships/customXml" Target="../ink/ink66.xml"/><Relationship Id="rId9" Type="http://schemas.openxmlformats.org/officeDocument/2006/relationships/image" Target="../media/image135.png"/><Relationship Id="rId26" Type="http://schemas.openxmlformats.org/officeDocument/2006/relationships/customXml" Target="../ink/ink77.xml"/><Relationship Id="rId47" Type="http://schemas.openxmlformats.org/officeDocument/2006/relationships/image" Target="../media/image154.png"/><Relationship Id="rId68" Type="http://schemas.openxmlformats.org/officeDocument/2006/relationships/customXml" Target="../ink/ink98.xml"/><Relationship Id="rId89" Type="http://schemas.openxmlformats.org/officeDocument/2006/relationships/image" Target="../media/image175.png"/><Relationship Id="rId112" Type="http://schemas.openxmlformats.org/officeDocument/2006/relationships/customXml" Target="../ink/ink120.xml"/><Relationship Id="rId133" Type="http://schemas.openxmlformats.org/officeDocument/2006/relationships/image" Target="../media/image197.png"/><Relationship Id="rId16" Type="http://schemas.openxmlformats.org/officeDocument/2006/relationships/customXml" Target="../ink/ink72.xml"/><Relationship Id="rId37" Type="http://schemas.openxmlformats.org/officeDocument/2006/relationships/image" Target="../media/image149.png"/><Relationship Id="rId58" Type="http://schemas.openxmlformats.org/officeDocument/2006/relationships/customXml" Target="../ink/ink93.xml"/><Relationship Id="rId79" Type="http://schemas.openxmlformats.org/officeDocument/2006/relationships/image" Target="../media/image170.png"/><Relationship Id="rId102" Type="http://schemas.openxmlformats.org/officeDocument/2006/relationships/customXml" Target="../ink/ink115.xml"/><Relationship Id="rId123" Type="http://schemas.openxmlformats.org/officeDocument/2006/relationships/image" Target="../media/image192.png"/><Relationship Id="rId144" Type="http://schemas.openxmlformats.org/officeDocument/2006/relationships/customXml" Target="../ink/ink136.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3" Type="http://schemas.openxmlformats.org/officeDocument/2006/relationships/customXml" Target="../ink/ink143.xml"/><Relationship Id="rId18" Type="http://schemas.openxmlformats.org/officeDocument/2006/relationships/image" Target="../media/image216.png"/><Relationship Id="rId26" Type="http://schemas.openxmlformats.org/officeDocument/2006/relationships/image" Target="../media/image220.png"/><Relationship Id="rId39" Type="http://schemas.openxmlformats.org/officeDocument/2006/relationships/customXml" Target="../ink/ink156.xml"/><Relationship Id="rId21" Type="http://schemas.openxmlformats.org/officeDocument/2006/relationships/customXml" Target="../ink/ink147.xml"/><Relationship Id="rId34" Type="http://schemas.openxmlformats.org/officeDocument/2006/relationships/image" Target="../media/image224.png"/><Relationship Id="rId42" Type="http://schemas.openxmlformats.org/officeDocument/2006/relationships/image" Target="../media/image228.png"/><Relationship Id="rId47" Type="http://schemas.openxmlformats.org/officeDocument/2006/relationships/customXml" Target="../ink/ink160.xml"/><Relationship Id="rId50" Type="http://schemas.openxmlformats.org/officeDocument/2006/relationships/image" Target="../media/image232.png"/><Relationship Id="rId7" Type="http://schemas.openxmlformats.org/officeDocument/2006/relationships/customXml" Target="../ink/ink140.xml"/><Relationship Id="rId2" Type="http://schemas.openxmlformats.org/officeDocument/2006/relationships/notesSlide" Target="../notesSlides/notesSlide12.xml"/><Relationship Id="rId16" Type="http://schemas.openxmlformats.org/officeDocument/2006/relationships/image" Target="../media/image215.png"/><Relationship Id="rId29" Type="http://schemas.openxmlformats.org/officeDocument/2006/relationships/customXml" Target="../ink/ink151.xml"/><Relationship Id="rId11" Type="http://schemas.openxmlformats.org/officeDocument/2006/relationships/customXml" Target="../ink/ink142.xml"/><Relationship Id="rId24" Type="http://schemas.openxmlformats.org/officeDocument/2006/relationships/image" Target="../media/image219.png"/><Relationship Id="rId32" Type="http://schemas.openxmlformats.org/officeDocument/2006/relationships/image" Target="../media/image223.png"/><Relationship Id="rId37" Type="http://schemas.openxmlformats.org/officeDocument/2006/relationships/customXml" Target="../ink/ink155.xml"/><Relationship Id="rId40" Type="http://schemas.openxmlformats.org/officeDocument/2006/relationships/image" Target="../media/image227.png"/><Relationship Id="rId45" Type="http://schemas.openxmlformats.org/officeDocument/2006/relationships/customXml" Target="../ink/ink159.xml"/><Relationship Id="rId5" Type="http://schemas.openxmlformats.org/officeDocument/2006/relationships/customXml" Target="../ink/ink139.xml"/><Relationship Id="rId15" Type="http://schemas.openxmlformats.org/officeDocument/2006/relationships/customXml" Target="../ink/ink144.xml"/><Relationship Id="rId23" Type="http://schemas.openxmlformats.org/officeDocument/2006/relationships/customXml" Target="../ink/ink148.xml"/><Relationship Id="rId28" Type="http://schemas.openxmlformats.org/officeDocument/2006/relationships/image" Target="../media/image221.png"/><Relationship Id="rId36" Type="http://schemas.openxmlformats.org/officeDocument/2006/relationships/image" Target="../media/image225.png"/><Relationship Id="rId49" Type="http://schemas.openxmlformats.org/officeDocument/2006/relationships/customXml" Target="../ink/ink161.xml"/><Relationship Id="rId10" Type="http://schemas.openxmlformats.org/officeDocument/2006/relationships/image" Target="../media/image212.png"/><Relationship Id="rId19" Type="http://schemas.openxmlformats.org/officeDocument/2006/relationships/customXml" Target="../ink/ink146.xml"/><Relationship Id="rId31" Type="http://schemas.openxmlformats.org/officeDocument/2006/relationships/customXml" Target="../ink/ink152.xml"/><Relationship Id="rId44" Type="http://schemas.openxmlformats.org/officeDocument/2006/relationships/image" Target="../media/image229.png"/><Relationship Id="rId4" Type="http://schemas.openxmlformats.org/officeDocument/2006/relationships/image" Target="../media/image209.png"/><Relationship Id="rId9" Type="http://schemas.openxmlformats.org/officeDocument/2006/relationships/customXml" Target="../ink/ink141.xml"/><Relationship Id="rId14" Type="http://schemas.openxmlformats.org/officeDocument/2006/relationships/image" Target="../media/image214.png"/><Relationship Id="rId22" Type="http://schemas.openxmlformats.org/officeDocument/2006/relationships/image" Target="../media/image218.png"/><Relationship Id="rId27" Type="http://schemas.openxmlformats.org/officeDocument/2006/relationships/customXml" Target="../ink/ink150.xml"/><Relationship Id="rId30" Type="http://schemas.openxmlformats.org/officeDocument/2006/relationships/image" Target="../media/image222.png"/><Relationship Id="rId35" Type="http://schemas.openxmlformats.org/officeDocument/2006/relationships/customXml" Target="../ink/ink154.xml"/><Relationship Id="rId43" Type="http://schemas.openxmlformats.org/officeDocument/2006/relationships/customXml" Target="../ink/ink158.xml"/><Relationship Id="rId48" Type="http://schemas.openxmlformats.org/officeDocument/2006/relationships/image" Target="../media/image231.png"/><Relationship Id="rId8" Type="http://schemas.openxmlformats.org/officeDocument/2006/relationships/image" Target="../media/image211.png"/><Relationship Id="rId3" Type="http://schemas.openxmlformats.org/officeDocument/2006/relationships/customXml" Target="../ink/ink138.xml"/><Relationship Id="rId12" Type="http://schemas.openxmlformats.org/officeDocument/2006/relationships/image" Target="../media/image213.png"/><Relationship Id="rId17" Type="http://schemas.openxmlformats.org/officeDocument/2006/relationships/customXml" Target="../ink/ink145.xml"/><Relationship Id="rId25" Type="http://schemas.openxmlformats.org/officeDocument/2006/relationships/customXml" Target="../ink/ink149.xml"/><Relationship Id="rId33" Type="http://schemas.openxmlformats.org/officeDocument/2006/relationships/customXml" Target="../ink/ink153.xml"/><Relationship Id="rId38" Type="http://schemas.openxmlformats.org/officeDocument/2006/relationships/image" Target="../media/image226.png"/><Relationship Id="rId46" Type="http://schemas.openxmlformats.org/officeDocument/2006/relationships/image" Target="../media/image230.png"/><Relationship Id="rId20" Type="http://schemas.openxmlformats.org/officeDocument/2006/relationships/image" Target="../media/image217.png"/><Relationship Id="rId41" Type="http://schemas.openxmlformats.org/officeDocument/2006/relationships/customXml" Target="../ink/ink157.xml"/><Relationship Id="rId1" Type="http://schemas.openxmlformats.org/officeDocument/2006/relationships/slideLayout" Target="../slideLayouts/slideLayout2.xml"/><Relationship Id="rId6" Type="http://schemas.openxmlformats.org/officeDocument/2006/relationships/image" Target="../media/image210.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customXml" Target="../ink/ink164.xml"/><Relationship Id="rId3" Type="http://schemas.openxmlformats.org/officeDocument/2006/relationships/image" Target="../media/image234.png"/><Relationship Id="rId7" Type="http://schemas.openxmlformats.org/officeDocument/2006/relationships/image" Target="../media/image2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163.xml"/><Relationship Id="rId11" Type="http://schemas.openxmlformats.org/officeDocument/2006/relationships/image" Target="../media/image238.png"/><Relationship Id="rId5" Type="http://schemas.openxmlformats.org/officeDocument/2006/relationships/image" Target="../media/image235.png"/><Relationship Id="rId10" Type="http://schemas.openxmlformats.org/officeDocument/2006/relationships/customXml" Target="../ink/ink165.xml"/><Relationship Id="rId4" Type="http://schemas.openxmlformats.org/officeDocument/2006/relationships/customXml" Target="../ink/ink162.xml"/><Relationship Id="rId9" Type="http://schemas.openxmlformats.org/officeDocument/2006/relationships/image" Target="../media/image237.png"/></Relationships>
</file>

<file path=ppt/slides/_rels/slide56.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9.png"/><Relationship Id="rId7" Type="http://schemas.openxmlformats.org/officeDocument/2006/relationships/customXml" Target="../ink/ink167.xml"/><Relationship Id="rId12" Type="http://schemas.openxmlformats.org/officeDocument/2006/relationships/image" Target="../media/image2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customXml" Target="../ink/ink169.xml"/><Relationship Id="rId5" Type="http://schemas.openxmlformats.org/officeDocument/2006/relationships/customXml" Target="../ink/ink166.xml"/><Relationship Id="rId10" Type="http://schemas.openxmlformats.org/officeDocument/2006/relationships/image" Target="../media/image237.png"/><Relationship Id="rId4" Type="http://schemas.openxmlformats.org/officeDocument/2006/relationships/image" Target="../media/image240.png"/><Relationship Id="rId9" Type="http://schemas.openxmlformats.org/officeDocument/2006/relationships/customXml" Target="../ink/ink168.xml"/></Relationships>
</file>

<file path=ppt/slides/_rels/slide5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170.xml"/><Relationship Id="rId7" Type="http://schemas.openxmlformats.org/officeDocument/2006/relationships/customXml" Target="../ink/ink17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171.xml"/><Relationship Id="rId4" Type="http://schemas.openxmlformats.org/officeDocument/2006/relationships/image" Target="../media/image235.png"/><Relationship Id="rId9" Type="http://schemas.openxmlformats.org/officeDocument/2006/relationships/image" Target="../media/image241.png"/></Relationships>
</file>

<file path=ppt/slides/_rels/slide5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173.xml"/><Relationship Id="rId7" Type="http://schemas.openxmlformats.org/officeDocument/2006/relationships/customXml" Target="../ink/ink17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174.xml"/><Relationship Id="rId4" Type="http://schemas.openxmlformats.org/officeDocument/2006/relationships/image" Target="../media/image235.png"/><Relationship Id="rId9" Type="http://schemas.openxmlformats.org/officeDocument/2006/relationships/image" Target="../media/image242.png"/></Relationships>
</file>

<file path=ppt/slides/_rels/slide5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176.xml"/><Relationship Id="rId7" Type="http://schemas.openxmlformats.org/officeDocument/2006/relationships/customXml" Target="../ink/ink17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177.xml"/><Relationship Id="rId4" Type="http://schemas.openxmlformats.org/officeDocument/2006/relationships/image" Target="../media/image2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179.xml"/><Relationship Id="rId7" Type="http://schemas.openxmlformats.org/officeDocument/2006/relationships/customXml" Target="../ink/ink18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180.xml"/><Relationship Id="rId4" Type="http://schemas.openxmlformats.org/officeDocument/2006/relationships/image" Target="../media/image235.png"/><Relationship Id="rId9" Type="http://schemas.openxmlformats.org/officeDocument/2006/relationships/image" Target="../media/image100.png"/></Relationships>
</file>

<file path=ppt/slides/_rels/slide61.xml.rels><?xml version="1.0" encoding="UTF-8" standalone="yes"?>
<Relationships xmlns="http://schemas.openxmlformats.org/package/2006/relationships"><Relationship Id="rId26" Type="http://schemas.openxmlformats.org/officeDocument/2006/relationships/image" Target="../media/image255.png"/><Relationship Id="rId21" Type="http://schemas.openxmlformats.org/officeDocument/2006/relationships/customXml" Target="../ink/ink191.xml"/><Relationship Id="rId42" Type="http://schemas.openxmlformats.org/officeDocument/2006/relationships/image" Target="../media/image263.png"/><Relationship Id="rId47" Type="http://schemas.openxmlformats.org/officeDocument/2006/relationships/customXml" Target="../ink/ink204.xml"/><Relationship Id="rId63" Type="http://schemas.openxmlformats.org/officeDocument/2006/relationships/customXml" Target="../ink/ink212.xml"/><Relationship Id="rId68" Type="http://schemas.openxmlformats.org/officeDocument/2006/relationships/image" Target="../media/image276.png"/><Relationship Id="rId84" Type="http://schemas.openxmlformats.org/officeDocument/2006/relationships/image" Target="../media/image284.png"/><Relationship Id="rId89" Type="http://schemas.openxmlformats.org/officeDocument/2006/relationships/customXml" Target="../ink/ink225.xml"/><Relationship Id="rId112" Type="http://schemas.openxmlformats.org/officeDocument/2006/relationships/image" Target="../media/image298.png"/><Relationship Id="rId16" Type="http://schemas.openxmlformats.org/officeDocument/2006/relationships/image" Target="../media/image250.png"/><Relationship Id="rId107" Type="http://schemas.openxmlformats.org/officeDocument/2006/relationships/customXml" Target="../ink/ink234.xml"/><Relationship Id="rId11" Type="http://schemas.openxmlformats.org/officeDocument/2006/relationships/customXml" Target="../ink/ink186.xml"/><Relationship Id="rId32" Type="http://schemas.openxmlformats.org/officeDocument/2006/relationships/image" Target="../media/image258.png"/><Relationship Id="rId37" Type="http://schemas.openxmlformats.org/officeDocument/2006/relationships/customXml" Target="../ink/ink199.xml"/><Relationship Id="rId53" Type="http://schemas.openxmlformats.org/officeDocument/2006/relationships/customXml" Target="../ink/ink207.xml"/><Relationship Id="rId58" Type="http://schemas.openxmlformats.org/officeDocument/2006/relationships/image" Target="../media/image271.png"/><Relationship Id="rId74" Type="http://schemas.openxmlformats.org/officeDocument/2006/relationships/image" Target="../media/image279.png"/><Relationship Id="rId79" Type="http://schemas.openxmlformats.org/officeDocument/2006/relationships/customXml" Target="../ink/ink220.xml"/><Relationship Id="rId102" Type="http://schemas.openxmlformats.org/officeDocument/2006/relationships/image" Target="../media/image293.png"/><Relationship Id="rId5" Type="http://schemas.openxmlformats.org/officeDocument/2006/relationships/customXml" Target="../ink/ink183.xml"/><Relationship Id="rId90" Type="http://schemas.openxmlformats.org/officeDocument/2006/relationships/image" Target="../media/image287.png"/><Relationship Id="rId95" Type="http://schemas.openxmlformats.org/officeDocument/2006/relationships/customXml" Target="../ink/ink228.xml"/><Relationship Id="rId22" Type="http://schemas.openxmlformats.org/officeDocument/2006/relationships/image" Target="../media/image253.png"/><Relationship Id="rId27" Type="http://schemas.openxmlformats.org/officeDocument/2006/relationships/customXml" Target="../ink/ink194.xml"/><Relationship Id="rId43" Type="http://schemas.openxmlformats.org/officeDocument/2006/relationships/customXml" Target="../ink/ink202.xml"/><Relationship Id="rId48" Type="http://schemas.openxmlformats.org/officeDocument/2006/relationships/image" Target="../media/image266.png"/><Relationship Id="rId64" Type="http://schemas.openxmlformats.org/officeDocument/2006/relationships/image" Target="../media/image274.png"/><Relationship Id="rId69" Type="http://schemas.openxmlformats.org/officeDocument/2006/relationships/customXml" Target="../ink/ink215.xml"/><Relationship Id="rId80" Type="http://schemas.openxmlformats.org/officeDocument/2006/relationships/image" Target="../media/image282.png"/><Relationship Id="rId85" Type="http://schemas.openxmlformats.org/officeDocument/2006/relationships/customXml" Target="../ink/ink223.xml"/><Relationship Id="rId12" Type="http://schemas.openxmlformats.org/officeDocument/2006/relationships/image" Target="../media/image248.png"/><Relationship Id="rId17" Type="http://schemas.openxmlformats.org/officeDocument/2006/relationships/customXml" Target="../ink/ink189.xml"/><Relationship Id="rId33" Type="http://schemas.openxmlformats.org/officeDocument/2006/relationships/customXml" Target="../ink/ink197.xml"/><Relationship Id="rId38" Type="http://schemas.openxmlformats.org/officeDocument/2006/relationships/image" Target="../media/image261.png"/><Relationship Id="rId59" Type="http://schemas.openxmlformats.org/officeDocument/2006/relationships/customXml" Target="../ink/ink210.xml"/><Relationship Id="rId103" Type="http://schemas.openxmlformats.org/officeDocument/2006/relationships/customXml" Target="../ink/ink232.xml"/><Relationship Id="rId108" Type="http://schemas.openxmlformats.org/officeDocument/2006/relationships/image" Target="../media/image296.png"/><Relationship Id="rId54" Type="http://schemas.openxmlformats.org/officeDocument/2006/relationships/image" Target="../media/image269.png"/><Relationship Id="rId70" Type="http://schemas.openxmlformats.org/officeDocument/2006/relationships/image" Target="../media/image277.png"/><Relationship Id="rId75" Type="http://schemas.openxmlformats.org/officeDocument/2006/relationships/customXml" Target="../ink/ink218.xml"/><Relationship Id="rId91" Type="http://schemas.openxmlformats.org/officeDocument/2006/relationships/customXml" Target="../ink/ink226.xml"/><Relationship Id="rId96"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45.png"/><Relationship Id="rId15" Type="http://schemas.openxmlformats.org/officeDocument/2006/relationships/customXml" Target="../ink/ink188.xml"/><Relationship Id="rId23" Type="http://schemas.openxmlformats.org/officeDocument/2006/relationships/customXml" Target="../ink/ink192.xml"/><Relationship Id="rId28" Type="http://schemas.openxmlformats.org/officeDocument/2006/relationships/image" Target="../media/image256.png"/><Relationship Id="rId36" Type="http://schemas.openxmlformats.org/officeDocument/2006/relationships/image" Target="../media/image260.png"/><Relationship Id="rId49" Type="http://schemas.openxmlformats.org/officeDocument/2006/relationships/customXml" Target="../ink/ink205.xml"/><Relationship Id="rId57" Type="http://schemas.openxmlformats.org/officeDocument/2006/relationships/customXml" Target="../ink/ink209.xml"/><Relationship Id="rId106" Type="http://schemas.openxmlformats.org/officeDocument/2006/relationships/image" Target="../media/image295.png"/><Relationship Id="rId10" Type="http://schemas.openxmlformats.org/officeDocument/2006/relationships/image" Target="../media/image247.png"/><Relationship Id="rId31" Type="http://schemas.openxmlformats.org/officeDocument/2006/relationships/customXml" Target="../ink/ink196.xml"/><Relationship Id="rId44" Type="http://schemas.openxmlformats.org/officeDocument/2006/relationships/image" Target="../media/image264.png"/><Relationship Id="rId52" Type="http://schemas.openxmlformats.org/officeDocument/2006/relationships/image" Target="../media/image268.png"/><Relationship Id="rId60" Type="http://schemas.openxmlformats.org/officeDocument/2006/relationships/image" Target="../media/image272.png"/><Relationship Id="rId65" Type="http://schemas.openxmlformats.org/officeDocument/2006/relationships/customXml" Target="../ink/ink213.xml"/><Relationship Id="rId73" Type="http://schemas.openxmlformats.org/officeDocument/2006/relationships/customXml" Target="../ink/ink217.xml"/><Relationship Id="rId78" Type="http://schemas.openxmlformats.org/officeDocument/2006/relationships/image" Target="../media/image281.png"/><Relationship Id="rId81" Type="http://schemas.openxmlformats.org/officeDocument/2006/relationships/customXml" Target="../ink/ink221.xml"/><Relationship Id="rId86" Type="http://schemas.openxmlformats.org/officeDocument/2006/relationships/image" Target="../media/image285.png"/><Relationship Id="rId94" Type="http://schemas.openxmlformats.org/officeDocument/2006/relationships/image" Target="../media/image289.png"/><Relationship Id="rId99" Type="http://schemas.openxmlformats.org/officeDocument/2006/relationships/customXml" Target="../ink/ink230.xml"/><Relationship Id="rId101" Type="http://schemas.openxmlformats.org/officeDocument/2006/relationships/customXml" Target="../ink/ink231.xml"/><Relationship Id="rId4" Type="http://schemas.openxmlformats.org/officeDocument/2006/relationships/image" Target="../media/image244.png"/><Relationship Id="rId9" Type="http://schemas.openxmlformats.org/officeDocument/2006/relationships/customXml" Target="../ink/ink185.xml"/><Relationship Id="rId13" Type="http://schemas.openxmlformats.org/officeDocument/2006/relationships/customXml" Target="../ink/ink187.xml"/><Relationship Id="rId18" Type="http://schemas.openxmlformats.org/officeDocument/2006/relationships/image" Target="../media/image251.png"/><Relationship Id="rId39" Type="http://schemas.openxmlformats.org/officeDocument/2006/relationships/customXml" Target="../ink/ink200.xml"/><Relationship Id="rId109" Type="http://schemas.openxmlformats.org/officeDocument/2006/relationships/customXml" Target="../ink/ink235.xml"/><Relationship Id="rId34" Type="http://schemas.openxmlformats.org/officeDocument/2006/relationships/image" Target="../media/image259.png"/><Relationship Id="rId50" Type="http://schemas.openxmlformats.org/officeDocument/2006/relationships/image" Target="../media/image267.png"/><Relationship Id="rId55" Type="http://schemas.openxmlformats.org/officeDocument/2006/relationships/customXml" Target="../ink/ink208.xml"/><Relationship Id="rId76" Type="http://schemas.openxmlformats.org/officeDocument/2006/relationships/image" Target="../media/image280.png"/><Relationship Id="rId97" Type="http://schemas.openxmlformats.org/officeDocument/2006/relationships/customXml" Target="../ink/ink229.xml"/><Relationship Id="rId104" Type="http://schemas.openxmlformats.org/officeDocument/2006/relationships/image" Target="../media/image294.png"/><Relationship Id="rId7" Type="http://schemas.openxmlformats.org/officeDocument/2006/relationships/customXml" Target="../ink/ink184.xml"/><Relationship Id="rId71" Type="http://schemas.openxmlformats.org/officeDocument/2006/relationships/customXml" Target="../ink/ink216.xml"/><Relationship Id="rId92" Type="http://schemas.openxmlformats.org/officeDocument/2006/relationships/image" Target="../media/image288.png"/><Relationship Id="rId2" Type="http://schemas.openxmlformats.org/officeDocument/2006/relationships/notesSlide" Target="../notesSlides/notesSlide20.xml"/><Relationship Id="rId29" Type="http://schemas.openxmlformats.org/officeDocument/2006/relationships/customXml" Target="../ink/ink195.xml"/><Relationship Id="rId24" Type="http://schemas.openxmlformats.org/officeDocument/2006/relationships/image" Target="../media/image254.png"/><Relationship Id="rId40" Type="http://schemas.openxmlformats.org/officeDocument/2006/relationships/image" Target="../media/image262.png"/><Relationship Id="rId45" Type="http://schemas.openxmlformats.org/officeDocument/2006/relationships/customXml" Target="../ink/ink203.xml"/><Relationship Id="rId66" Type="http://schemas.openxmlformats.org/officeDocument/2006/relationships/image" Target="../media/image275.png"/><Relationship Id="rId87" Type="http://schemas.openxmlformats.org/officeDocument/2006/relationships/customXml" Target="../ink/ink224.xml"/><Relationship Id="rId110" Type="http://schemas.openxmlformats.org/officeDocument/2006/relationships/image" Target="../media/image297.png"/><Relationship Id="rId61" Type="http://schemas.openxmlformats.org/officeDocument/2006/relationships/customXml" Target="../ink/ink211.xml"/><Relationship Id="rId82" Type="http://schemas.openxmlformats.org/officeDocument/2006/relationships/image" Target="../media/image283.png"/><Relationship Id="rId19" Type="http://schemas.openxmlformats.org/officeDocument/2006/relationships/customXml" Target="../ink/ink190.xml"/><Relationship Id="rId14" Type="http://schemas.openxmlformats.org/officeDocument/2006/relationships/image" Target="../media/image249.png"/><Relationship Id="rId30" Type="http://schemas.openxmlformats.org/officeDocument/2006/relationships/image" Target="../media/image257.png"/><Relationship Id="rId35" Type="http://schemas.openxmlformats.org/officeDocument/2006/relationships/customXml" Target="../ink/ink198.xml"/><Relationship Id="rId56" Type="http://schemas.openxmlformats.org/officeDocument/2006/relationships/image" Target="../media/image270.png"/><Relationship Id="rId77" Type="http://schemas.openxmlformats.org/officeDocument/2006/relationships/customXml" Target="../ink/ink219.xml"/><Relationship Id="rId100" Type="http://schemas.openxmlformats.org/officeDocument/2006/relationships/image" Target="../media/image292.png"/><Relationship Id="rId105" Type="http://schemas.openxmlformats.org/officeDocument/2006/relationships/customXml" Target="../ink/ink233.xml"/><Relationship Id="rId8" Type="http://schemas.openxmlformats.org/officeDocument/2006/relationships/image" Target="../media/image246.png"/><Relationship Id="rId51" Type="http://schemas.openxmlformats.org/officeDocument/2006/relationships/customXml" Target="../ink/ink206.xml"/><Relationship Id="rId72" Type="http://schemas.openxmlformats.org/officeDocument/2006/relationships/image" Target="../media/image278.png"/><Relationship Id="rId93" Type="http://schemas.openxmlformats.org/officeDocument/2006/relationships/customXml" Target="../ink/ink227.xml"/><Relationship Id="rId98" Type="http://schemas.openxmlformats.org/officeDocument/2006/relationships/image" Target="../media/image291.png"/><Relationship Id="rId3" Type="http://schemas.openxmlformats.org/officeDocument/2006/relationships/customXml" Target="../ink/ink182.xml"/><Relationship Id="rId25" Type="http://schemas.openxmlformats.org/officeDocument/2006/relationships/customXml" Target="../ink/ink193.xml"/><Relationship Id="rId46" Type="http://schemas.openxmlformats.org/officeDocument/2006/relationships/image" Target="../media/image265.png"/><Relationship Id="rId67" Type="http://schemas.openxmlformats.org/officeDocument/2006/relationships/customXml" Target="../ink/ink214.xml"/><Relationship Id="rId20" Type="http://schemas.openxmlformats.org/officeDocument/2006/relationships/image" Target="../media/image252.png"/><Relationship Id="rId41" Type="http://schemas.openxmlformats.org/officeDocument/2006/relationships/customXml" Target="../ink/ink201.xml"/><Relationship Id="rId62" Type="http://schemas.openxmlformats.org/officeDocument/2006/relationships/image" Target="../media/image273.png"/><Relationship Id="rId83" Type="http://schemas.openxmlformats.org/officeDocument/2006/relationships/customXml" Target="../ink/ink222.xml"/><Relationship Id="rId88" Type="http://schemas.openxmlformats.org/officeDocument/2006/relationships/image" Target="../media/image286.png"/><Relationship Id="rId111" Type="http://schemas.openxmlformats.org/officeDocument/2006/relationships/customXml" Target="../ink/ink236.xml"/></Relationships>
</file>

<file path=ppt/slides/_rels/slide6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37.xml"/><Relationship Id="rId7" Type="http://schemas.openxmlformats.org/officeDocument/2006/relationships/customXml" Target="../ink/ink23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38.xml"/><Relationship Id="rId4" Type="http://schemas.openxmlformats.org/officeDocument/2006/relationships/image" Target="../media/image235.png"/><Relationship Id="rId9" Type="http://schemas.openxmlformats.org/officeDocument/2006/relationships/image" Target="../media/image101.png"/></Relationships>
</file>

<file path=ppt/slides/_rels/slide6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40.xml"/><Relationship Id="rId7" Type="http://schemas.openxmlformats.org/officeDocument/2006/relationships/customXml" Target="../ink/ink24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41.xml"/><Relationship Id="rId4" Type="http://schemas.openxmlformats.org/officeDocument/2006/relationships/image" Target="../media/image235.png"/><Relationship Id="rId9" Type="http://schemas.openxmlformats.org/officeDocument/2006/relationships/image" Target="../media/image102.png"/></Relationships>
</file>

<file path=ppt/slides/_rels/slide6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43.xml"/><Relationship Id="rId7" Type="http://schemas.openxmlformats.org/officeDocument/2006/relationships/customXml" Target="../ink/ink24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44.xml"/><Relationship Id="rId4" Type="http://schemas.openxmlformats.org/officeDocument/2006/relationships/image" Target="../media/image235.png"/><Relationship Id="rId9" Type="http://schemas.openxmlformats.org/officeDocument/2006/relationships/image" Target="../media/image103.png"/></Relationships>
</file>

<file path=ppt/slides/_rels/slide6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46.xml"/><Relationship Id="rId7" Type="http://schemas.openxmlformats.org/officeDocument/2006/relationships/customXml" Target="../ink/ink24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47.xml"/><Relationship Id="rId4" Type="http://schemas.openxmlformats.org/officeDocument/2006/relationships/image" Target="../media/image235.png"/><Relationship Id="rId9" Type="http://schemas.openxmlformats.org/officeDocument/2006/relationships/image" Target="../media/image302.png"/></Relationships>
</file>

<file path=ppt/slides/_rels/slide6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49.xml"/><Relationship Id="rId7" Type="http://schemas.openxmlformats.org/officeDocument/2006/relationships/customXml" Target="../ink/ink25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50.xml"/><Relationship Id="rId4" Type="http://schemas.openxmlformats.org/officeDocument/2006/relationships/image" Target="../media/image235.png"/><Relationship Id="rId9" Type="http://schemas.openxmlformats.org/officeDocument/2006/relationships/image" Target="../media/image303.png"/></Relationships>
</file>

<file path=ppt/slides/_rels/slide6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52.xml"/><Relationship Id="rId7" Type="http://schemas.openxmlformats.org/officeDocument/2006/relationships/customXml" Target="../ink/ink25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53.xml"/><Relationship Id="rId4" Type="http://schemas.openxmlformats.org/officeDocument/2006/relationships/image" Target="../media/image235.png"/><Relationship Id="rId9" Type="http://schemas.openxmlformats.org/officeDocument/2006/relationships/image" Target="../media/image304.png"/></Relationships>
</file>

<file path=ppt/slides/_rels/slide6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55.xml"/><Relationship Id="rId7" Type="http://schemas.openxmlformats.org/officeDocument/2006/relationships/customXml" Target="../ink/ink25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56.xml"/><Relationship Id="rId4" Type="http://schemas.openxmlformats.org/officeDocument/2006/relationships/image" Target="../media/image235.png"/><Relationship Id="rId9" Type="http://schemas.openxmlformats.org/officeDocument/2006/relationships/image" Target="../media/image104.png"/></Relationships>
</file>

<file path=ppt/slides/_rels/slide6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58.xml"/><Relationship Id="rId7" Type="http://schemas.openxmlformats.org/officeDocument/2006/relationships/customXml" Target="../ink/ink26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59.xml"/><Relationship Id="rId4" Type="http://schemas.openxmlformats.org/officeDocument/2006/relationships/image" Target="../media/image235.png"/><Relationship Id="rId9" Type="http://schemas.openxmlformats.org/officeDocument/2006/relationships/image" Target="../media/image30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61.xml"/><Relationship Id="rId7" Type="http://schemas.openxmlformats.org/officeDocument/2006/relationships/customXml" Target="../ink/ink26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62.xml"/><Relationship Id="rId4" Type="http://schemas.openxmlformats.org/officeDocument/2006/relationships/image" Target="../media/image235.png"/><Relationship Id="rId9" Type="http://schemas.openxmlformats.org/officeDocument/2006/relationships/image" Target="../media/image307.png"/></Relationships>
</file>

<file path=ppt/slides/_rels/slide7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64.xml"/><Relationship Id="rId7" Type="http://schemas.openxmlformats.org/officeDocument/2006/relationships/customXml" Target="../ink/ink26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65.xml"/><Relationship Id="rId4" Type="http://schemas.openxmlformats.org/officeDocument/2006/relationships/image" Target="../media/image235.png"/><Relationship Id="rId9" Type="http://schemas.openxmlformats.org/officeDocument/2006/relationships/image" Target="../media/image308.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67.xml"/><Relationship Id="rId7" Type="http://schemas.openxmlformats.org/officeDocument/2006/relationships/customXml" Target="../ink/ink26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68.xml"/><Relationship Id="rId4" Type="http://schemas.openxmlformats.org/officeDocument/2006/relationships/image" Target="../media/image235.png"/><Relationship Id="rId9" Type="http://schemas.openxmlformats.org/officeDocument/2006/relationships/image" Target="../media/image309.png"/></Relationships>
</file>

<file path=ppt/slides/_rels/slide7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70.xml"/><Relationship Id="rId7" Type="http://schemas.openxmlformats.org/officeDocument/2006/relationships/customXml" Target="../ink/ink27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71.xml"/><Relationship Id="rId4" Type="http://schemas.openxmlformats.org/officeDocument/2006/relationships/image" Target="../media/image235.png"/><Relationship Id="rId9" Type="http://schemas.openxmlformats.org/officeDocument/2006/relationships/image" Target="../media/image310.png"/></Relationships>
</file>

<file path=ppt/slides/_rels/slide7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73.xml"/><Relationship Id="rId7" Type="http://schemas.openxmlformats.org/officeDocument/2006/relationships/customXml" Target="../ink/ink27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74.xml"/><Relationship Id="rId4" Type="http://schemas.openxmlformats.org/officeDocument/2006/relationships/image" Target="../media/image235.png"/><Relationship Id="rId9" Type="http://schemas.openxmlformats.org/officeDocument/2006/relationships/image" Target="../media/image311.png"/></Relationships>
</file>

<file path=ppt/slides/_rels/slide7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76.xml"/><Relationship Id="rId7" Type="http://schemas.openxmlformats.org/officeDocument/2006/relationships/customXml" Target="../ink/ink27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77.xml"/><Relationship Id="rId4" Type="http://schemas.openxmlformats.org/officeDocument/2006/relationships/image" Target="../media/image235.png"/><Relationship Id="rId9" Type="http://schemas.openxmlformats.org/officeDocument/2006/relationships/image" Target="../media/image312.png"/></Relationships>
</file>

<file path=ppt/slides/_rels/slide7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79.xml"/><Relationship Id="rId7" Type="http://schemas.openxmlformats.org/officeDocument/2006/relationships/customXml" Target="../ink/ink28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80.xml"/><Relationship Id="rId4" Type="http://schemas.openxmlformats.org/officeDocument/2006/relationships/image" Target="../media/image235.png"/><Relationship Id="rId9" Type="http://schemas.openxmlformats.org/officeDocument/2006/relationships/image" Target="../media/image105.jpeg"/></Relationships>
</file>

<file path=ppt/slides/_rels/slide7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82.xml"/><Relationship Id="rId7" Type="http://schemas.openxmlformats.org/officeDocument/2006/relationships/customXml" Target="../ink/ink28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83.xml"/><Relationship Id="rId4" Type="http://schemas.openxmlformats.org/officeDocument/2006/relationships/image" Target="../media/image235.png"/><Relationship Id="rId9" Type="http://schemas.openxmlformats.org/officeDocument/2006/relationships/image" Target="../media/image314.png"/></Relationships>
</file>

<file path=ppt/slides/_rels/slide7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85.xml"/><Relationship Id="rId7" Type="http://schemas.openxmlformats.org/officeDocument/2006/relationships/customXml" Target="../ink/ink28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86.xml"/><Relationship Id="rId4" Type="http://schemas.openxmlformats.org/officeDocument/2006/relationships/image" Target="../media/image235.png"/><Relationship Id="rId9" Type="http://schemas.openxmlformats.org/officeDocument/2006/relationships/image" Target="../media/image315.png"/></Relationships>
</file>

<file path=ppt/slides/_rels/slide7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88.xml"/><Relationship Id="rId7" Type="http://schemas.openxmlformats.org/officeDocument/2006/relationships/customXml" Target="../ink/ink29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89.xml"/><Relationship Id="rId4" Type="http://schemas.openxmlformats.org/officeDocument/2006/relationships/image" Target="../media/image235.png"/><Relationship Id="rId9" Type="http://schemas.openxmlformats.org/officeDocument/2006/relationships/image" Target="../media/image2410.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91.xml"/><Relationship Id="rId7" Type="http://schemas.openxmlformats.org/officeDocument/2006/relationships/customXml" Target="../ink/ink29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92.xml"/><Relationship Id="rId4" Type="http://schemas.openxmlformats.org/officeDocument/2006/relationships/image" Target="../media/image235.png"/><Relationship Id="rId9" Type="http://schemas.openxmlformats.org/officeDocument/2006/relationships/image" Target="../media/image317.png"/></Relationships>
</file>

<file path=ppt/slides/_rels/slide81.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94.xml"/><Relationship Id="rId7" Type="http://schemas.openxmlformats.org/officeDocument/2006/relationships/customXml" Target="../ink/ink29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95.xml"/><Relationship Id="rId10" Type="http://schemas.openxmlformats.org/officeDocument/2006/relationships/image" Target="../media/image107.jpg"/><Relationship Id="rId4" Type="http://schemas.openxmlformats.org/officeDocument/2006/relationships/image" Target="../media/image235.png"/><Relationship Id="rId9" Type="http://schemas.openxmlformats.org/officeDocument/2006/relationships/image" Target="../media/image106.png"/></Relationships>
</file>

<file path=ppt/slides/_rels/slide8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297.xml"/><Relationship Id="rId7" Type="http://schemas.openxmlformats.org/officeDocument/2006/relationships/customXml" Target="../ink/ink29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298.xml"/><Relationship Id="rId4" Type="http://schemas.openxmlformats.org/officeDocument/2006/relationships/image" Target="../media/image235.png"/><Relationship Id="rId9" Type="http://schemas.openxmlformats.org/officeDocument/2006/relationships/image" Target="../media/image108.png"/></Relationships>
</file>

<file path=ppt/slides/_rels/slide8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00.xml"/><Relationship Id="rId7" Type="http://schemas.openxmlformats.org/officeDocument/2006/relationships/customXml" Target="../ink/ink30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01.xml"/><Relationship Id="rId4" Type="http://schemas.openxmlformats.org/officeDocument/2006/relationships/image" Target="../media/image235.png"/><Relationship Id="rId9" Type="http://schemas.openxmlformats.org/officeDocument/2006/relationships/image" Target="../media/image109.jpeg"/></Relationships>
</file>

<file path=ppt/slides/_rels/slide8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03.xml"/><Relationship Id="rId7" Type="http://schemas.openxmlformats.org/officeDocument/2006/relationships/customXml" Target="../ink/ink30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04.xml"/><Relationship Id="rId4" Type="http://schemas.openxmlformats.org/officeDocument/2006/relationships/image" Target="../media/image235.png"/><Relationship Id="rId9" Type="http://schemas.openxmlformats.org/officeDocument/2006/relationships/image" Target="../media/image110.png"/></Relationships>
</file>

<file path=ppt/slides/_rels/slide8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06.xml"/><Relationship Id="rId7" Type="http://schemas.openxmlformats.org/officeDocument/2006/relationships/customXml" Target="../ink/ink30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07.xml"/><Relationship Id="rId10" Type="http://schemas.openxmlformats.org/officeDocument/2006/relationships/image" Target="../media/image111.jpeg"/><Relationship Id="rId4" Type="http://schemas.openxmlformats.org/officeDocument/2006/relationships/image" Target="../media/image235.png"/><Relationship Id="rId9" Type="http://schemas.openxmlformats.org/officeDocument/2006/relationships/image" Target="../media/image320.png"/></Relationships>
</file>

<file path=ppt/slides/_rels/slide8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09.xml"/><Relationship Id="rId7" Type="http://schemas.openxmlformats.org/officeDocument/2006/relationships/customXml" Target="../ink/ink3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10.xml"/><Relationship Id="rId4" Type="http://schemas.openxmlformats.org/officeDocument/2006/relationships/image" Target="../media/image235.png"/><Relationship Id="rId9" Type="http://schemas.openxmlformats.org/officeDocument/2006/relationships/image" Target="../media/image322.png"/></Relationships>
</file>

<file path=ppt/slides/_rels/slide8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12.xml"/><Relationship Id="rId7" Type="http://schemas.openxmlformats.org/officeDocument/2006/relationships/customXml" Target="../ink/ink31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13.xml"/><Relationship Id="rId4" Type="http://schemas.openxmlformats.org/officeDocument/2006/relationships/image" Target="../media/image235.png"/><Relationship Id="rId9" Type="http://schemas.openxmlformats.org/officeDocument/2006/relationships/image" Target="../media/image323.png"/></Relationships>
</file>

<file path=ppt/slides/_rels/slide8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15.xml"/><Relationship Id="rId7" Type="http://schemas.openxmlformats.org/officeDocument/2006/relationships/customXml" Target="../ink/ink317.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16.xml"/><Relationship Id="rId4" Type="http://schemas.openxmlformats.org/officeDocument/2006/relationships/image" Target="../media/image235.png"/><Relationship Id="rId9" Type="http://schemas.openxmlformats.org/officeDocument/2006/relationships/image" Target="../media/image112.png"/></Relationships>
</file>

<file path=ppt/slides/_rels/slide8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18.xml"/><Relationship Id="rId7" Type="http://schemas.openxmlformats.org/officeDocument/2006/relationships/customXml" Target="../ink/ink320.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19.xml"/><Relationship Id="rId10" Type="http://schemas.openxmlformats.org/officeDocument/2006/relationships/image" Target="../media/image325.png"/><Relationship Id="rId4" Type="http://schemas.openxmlformats.org/officeDocument/2006/relationships/image" Target="../media/image235.png"/><Relationship Id="rId9" Type="http://schemas.openxmlformats.org/officeDocument/2006/relationships/customXml" Target="../ink/ink321.xml"/></Relationships>
</file>

<file path=ppt/slides/_rels/slide9.xml.rels><?xml version="1.0" encoding="UTF-8" standalone="yes"?>
<Relationships xmlns="http://schemas.openxmlformats.org/package/2006/relationships"><Relationship Id="rId13" Type="http://schemas.openxmlformats.org/officeDocument/2006/relationships/customXml" Target="../ink/ink8.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customXml" Target="../ink/ink3.xml"/><Relationship Id="rId21" Type="http://schemas.openxmlformats.org/officeDocument/2006/relationships/customXml" Target="../ink/ink12.xml"/><Relationship Id="rId34" Type="http://schemas.openxmlformats.org/officeDocument/2006/relationships/image" Target="../media/image20.png"/><Relationship Id="rId7" Type="http://schemas.openxmlformats.org/officeDocument/2006/relationships/customXml" Target="../ink/ink5.xml"/><Relationship Id="rId12" Type="http://schemas.openxmlformats.org/officeDocument/2006/relationships/image" Target="../media/image9.png"/><Relationship Id="rId17" Type="http://schemas.openxmlformats.org/officeDocument/2006/relationships/customXml" Target="../ink/ink10.xml"/><Relationship Id="rId25" Type="http://schemas.openxmlformats.org/officeDocument/2006/relationships/customXml" Target="../ink/ink14.xml"/><Relationship Id="rId33" Type="http://schemas.openxmlformats.org/officeDocument/2006/relationships/customXml" Target="../ink/ink18.xml"/><Relationship Id="rId2" Type="http://schemas.openxmlformats.org/officeDocument/2006/relationships/image" Target="../media/image7.jpeg"/><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customXml" Target="../ink/ink7.xml"/><Relationship Id="rId24" Type="http://schemas.openxmlformats.org/officeDocument/2006/relationships/image" Target="../media/image15.png"/><Relationship Id="rId32" Type="http://schemas.openxmlformats.org/officeDocument/2006/relationships/image" Target="../media/image19.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11.xml"/><Relationship Id="rId31" Type="http://schemas.openxmlformats.org/officeDocument/2006/relationships/customXml" Target="../ink/ink17.xml"/><Relationship Id="rId4" Type="http://schemas.openxmlformats.org/officeDocument/2006/relationships/image" Target="../media/image510.png"/><Relationship Id="rId9" Type="http://schemas.openxmlformats.org/officeDocument/2006/relationships/customXml" Target="../ink/ink6.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5.xml"/><Relationship Id="rId30" Type="http://schemas.openxmlformats.org/officeDocument/2006/relationships/image" Target="../media/image18.png"/><Relationship Id="rId8"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22.xml"/><Relationship Id="rId7" Type="http://schemas.openxmlformats.org/officeDocument/2006/relationships/customXml" Target="../ink/ink32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323.xml"/><Relationship Id="rId10" Type="http://schemas.openxmlformats.org/officeDocument/2006/relationships/customXml" Target="../ink/ink325.xml"/><Relationship Id="rId4" Type="http://schemas.openxmlformats.org/officeDocument/2006/relationships/image" Target="../media/image235.png"/><Relationship Id="rId9" Type="http://schemas.openxmlformats.org/officeDocument/2006/relationships/image" Target="../media/image326.png"/></Relationships>
</file>

<file path=ppt/slides/_rels/slide9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330.xml"/><Relationship Id="rId18" Type="http://schemas.openxmlformats.org/officeDocument/2006/relationships/image" Target="../media/image331.png"/><Relationship Id="rId3" Type="http://schemas.openxmlformats.org/officeDocument/2006/relationships/customXml" Target="../ink/ink326.xml"/><Relationship Id="rId21" Type="http://schemas.openxmlformats.org/officeDocument/2006/relationships/customXml" Target="../ink/ink334.xml"/><Relationship Id="rId7" Type="http://schemas.openxmlformats.org/officeDocument/2006/relationships/customXml" Target="../ink/ink328.xml"/><Relationship Id="rId12" Type="http://schemas.openxmlformats.org/officeDocument/2006/relationships/image" Target="../media/image113.jpeg"/><Relationship Id="rId17" Type="http://schemas.openxmlformats.org/officeDocument/2006/relationships/customXml" Target="../ink/ink332.xml"/><Relationship Id="rId2" Type="http://schemas.openxmlformats.org/officeDocument/2006/relationships/notesSlide" Target="../notesSlides/notesSlide50.xml"/><Relationship Id="rId16" Type="http://schemas.openxmlformats.org/officeDocument/2006/relationships/image" Target="../media/image330.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24" Type="http://schemas.openxmlformats.org/officeDocument/2006/relationships/image" Target="../media/image334.png"/><Relationship Id="rId5" Type="http://schemas.openxmlformats.org/officeDocument/2006/relationships/customXml" Target="../ink/ink327.xml"/><Relationship Id="rId15" Type="http://schemas.openxmlformats.org/officeDocument/2006/relationships/customXml" Target="../ink/ink331.xml"/><Relationship Id="rId23" Type="http://schemas.openxmlformats.org/officeDocument/2006/relationships/customXml" Target="../ink/ink335.xml"/><Relationship Id="rId10" Type="http://schemas.openxmlformats.org/officeDocument/2006/relationships/customXml" Target="../ink/ink329.xml"/><Relationship Id="rId19" Type="http://schemas.openxmlformats.org/officeDocument/2006/relationships/customXml" Target="../ink/ink333.xml"/><Relationship Id="rId4" Type="http://schemas.openxmlformats.org/officeDocument/2006/relationships/image" Target="../media/image235.png"/><Relationship Id="rId9" Type="http://schemas.openxmlformats.org/officeDocument/2006/relationships/image" Target="../media/image327.png"/><Relationship Id="rId14" Type="http://schemas.openxmlformats.org/officeDocument/2006/relationships/image" Target="../media/image329.png"/><Relationship Id="rId22" Type="http://schemas.openxmlformats.org/officeDocument/2006/relationships/image" Target="../media/image333.png"/></Relationships>
</file>

<file path=ppt/slides/_rels/slide9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36.xml"/><Relationship Id="rId7" Type="http://schemas.openxmlformats.org/officeDocument/2006/relationships/customXml" Target="../ink/ink33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337.xml"/><Relationship Id="rId10" Type="http://schemas.openxmlformats.org/officeDocument/2006/relationships/customXml" Target="../ink/ink339.xml"/><Relationship Id="rId4" Type="http://schemas.openxmlformats.org/officeDocument/2006/relationships/image" Target="../media/image235.png"/><Relationship Id="rId9" Type="http://schemas.openxmlformats.org/officeDocument/2006/relationships/image" Target="../media/image335.png"/></Relationships>
</file>

<file path=ppt/slides/_rels/slide93.xml.rels><?xml version="1.0" encoding="UTF-8" standalone="yes"?>
<Relationships xmlns="http://schemas.openxmlformats.org/package/2006/relationships"><Relationship Id="rId8" Type="http://schemas.openxmlformats.org/officeDocument/2006/relationships/customXml" Target="../ink/ink342.xml"/><Relationship Id="rId3" Type="http://schemas.openxmlformats.org/officeDocument/2006/relationships/image" Target="../media/image336.png"/><Relationship Id="rId7" Type="http://schemas.openxmlformats.org/officeDocument/2006/relationships/image" Target="../media/image236.png"/><Relationship Id="rId12" Type="http://schemas.openxmlformats.org/officeDocument/2006/relationships/image" Target="../media/image114.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customXml" Target="../ink/ink341.xml"/><Relationship Id="rId11" Type="http://schemas.openxmlformats.org/officeDocument/2006/relationships/image" Target="../media/image325.png"/><Relationship Id="rId5" Type="http://schemas.openxmlformats.org/officeDocument/2006/relationships/image" Target="../media/image235.png"/><Relationship Id="rId10" Type="http://schemas.openxmlformats.org/officeDocument/2006/relationships/customXml" Target="../ink/ink343.xml"/><Relationship Id="rId4" Type="http://schemas.openxmlformats.org/officeDocument/2006/relationships/customXml" Target="../ink/ink340.xml"/><Relationship Id="rId9" Type="http://schemas.openxmlformats.org/officeDocument/2006/relationships/image" Target="../media/image237.png"/></Relationships>
</file>

<file path=ppt/slides/_rels/slide94.xml.rels><?xml version="1.0" encoding="UTF-8" standalone="yes"?>
<Relationships xmlns="http://schemas.openxmlformats.org/package/2006/relationships"><Relationship Id="rId8" Type="http://schemas.openxmlformats.org/officeDocument/2006/relationships/customXml" Target="../ink/ink346.xml"/><Relationship Id="rId3" Type="http://schemas.openxmlformats.org/officeDocument/2006/relationships/image" Target="../media/image338.png"/><Relationship Id="rId7" Type="http://schemas.openxmlformats.org/officeDocument/2006/relationships/image" Target="../media/image236.png"/><Relationship Id="rId12" Type="http://schemas.openxmlformats.org/officeDocument/2006/relationships/image" Target="../media/image115.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customXml" Target="../ink/ink345.xml"/><Relationship Id="rId11" Type="http://schemas.openxmlformats.org/officeDocument/2006/relationships/image" Target="../media/image325.png"/><Relationship Id="rId5" Type="http://schemas.openxmlformats.org/officeDocument/2006/relationships/image" Target="../media/image235.png"/><Relationship Id="rId10" Type="http://schemas.openxmlformats.org/officeDocument/2006/relationships/customXml" Target="../ink/ink347.xml"/><Relationship Id="rId4" Type="http://schemas.openxmlformats.org/officeDocument/2006/relationships/customXml" Target="../ink/ink344.xml"/><Relationship Id="rId9" Type="http://schemas.openxmlformats.org/officeDocument/2006/relationships/image" Target="../media/image237.png"/></Relationships>
</file>

<file path=ppt/slides/_rels/slide9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48.xml"/><Relationship Id="rId7" Type="http://schemas.openxmlformats.org/officeDocument/2006/relationships/customXml" Target="../ink/ink35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325.png"/><Relationship Id="rId5" Type="http://schemas.openxmlformats.org/officeDocument/2006/relationships/customXml" Target="../ink/ink349.xml"/><Relationship Id="rId10" Type="http://schemas.openxmlformats.org/officeDocument/2006/relationships/customXml" Target="../ink/ink351.xml"/><Relationship Id="rId4" Type="http://schemas.openxmlformats.org/officeDocument/2006/relationships/image" Target="../media/image235.png"/><Relationship Id="rId9" Type="http://schemas.openxmlformats.org/officeDocument/2006/relationships/image" Target="../media/image116.png"/></Relationships>
</file>

<file path=ppt/slides/_rels/slide96.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52.xml"/><Relationship Id="rId7" Type="http://schemas.openxmlformats.org/officeDocument/2006/relationships/customXml" Target="../ink/ink354.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53.xml"/><Relationship Id="rId4" Type="http://schemas.openxmlformats.org/officeDocument/2006/relationships/image" Target="../media/image235.png"/><Relationship Id="rId9" Type="http://schemas.openxmlformats.org/officeDocument/2006/relationships/image" Target="../media/image117.png"/></Relationships>
</file>

<file path=ppt/slides/_rels/slide9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55.xml"/><Relationship Id="rId7" Type="http://schemas.openxmlformats.org/officeDocument/2006/relationships/customXml" Target="../ink/ink357.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56.xml"/><Relationship Id="rId4" Type="http://schemas.openxmlformats.org/officeDocument/2006/relationships/image" Target="../media/image235.png"/></Relationships>
</file>

<file path=ppt/slides/_rels/slide9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customXml" Target="../ink/ink358.xml"/><Relationship Id="rId7" Type="http://schemas.openxmlformats.org/officeDocument/2006/relationships/customXml" Target="../ink/ink360.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customXml" Target="../ink/ink359.xml"/><Relationship Id="rId4" Type="http://schemas.openxmlformats.org/officeDocument/2006/relationships/image" Target="../media/image235.png"/><Relationship Id="rId9" Type="http://schemas.openxmlformats.org/officeDocument/2006/relationships/image" Target="../media/image342.png"/></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a:t>Fundamentals of Machine Learning</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5BC-D732-B583-8D7C-06EA9910A4B7}"/>
              </a:ext>
            </a:extLst>
          </p:cNvPr>
          <p:cNvSpPr>
            <a:spLocks noGrp="1"/>
          </p:cNvSpPr>
          <p:nvPr>
            <p:ph type="title"/>
          </p:nvPr>
        </p:nvSpPr>
        <p:spPr/>
        <p:txBody>
          <a:bodyPr/>
          <a:lstStyle/>
          <a:p>
            <a:r>
              <a:rPr lang="en-US">
                <a:solidFill>
                  <a:srgbClr val="00B0F0"/>
                </a:solidFill>
              </a:rPr>
              <a:t>Data (real world) </a:t>
            </a:r>
          </a:p>
        </p:txBody>
      </p:sp>
      <p:pic>
        <p:nvPicPr>
          <p:cNvPr id="5" name="Picture 4">
            <a:extLst>
              <a:ext uri="{FF2B5EF4-FFF2-40B4-BE49-F238E27FC236}">
                <a16:creationId xmlns:a16="http://schemas.microsoft.com/office/drawing/2014/main" id="{B1513650-3E42-8003-49C4-4E07E4C4B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600" y="1213200"/>
            <a:ext cx="7209600" cy="5407200"/>
          </a:xfrm>
          <a:prstGeom prst="rect">
            <a:avLst/>
          </a:prstGeom>
        </p:spPr>
      </p:pic>
    </p:spTree>
    <p:extLst>
      <p:ext uri="{BB962C8B-B14F-4D97-AF65-F5344CB8AC3E}">
        <p14:creationId xmlns:p14="http://schemas.microsoft.com/office/powerpoint/2010/main" val="21728801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97366-2937-8967-AC22-18267962E84B}"/>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735EBCB1-5970-DDA9-5262-0B2157584DE8}"/>
              </a:ext>
            </a:extLst>
          </p:cNvPr>
          <p:cNvSpPr>
            <a:spLocks noGrp="1"/>
          </p:cNvSpPr>
          <p:nvPr>
            <p:ph type="title"/>
          </p:nvPr>
        </p:nvSpPr>
        <p:spPr>
          <a:xfrm>
            <a:off x="396360" y="189178"/>
            <a:ext cx="11053555" cy="985516"/>
          </a:xfrm>
        </p:spPr>
        <p:txBody>
          <a:bodyPr>
            <a:normAutofit fontScale="90000"/>
          </a:bodyPr>
          <a:lstStyle/>
          <a:p>
            <a:r>
              <a:rPr lang="en-US">
                <a:solidFill>
                  <a:srgbClr val="00B0F0"/>
                </a:solidFill>
              </a:rPr>
              <a:t>Constrained Optimization and Lagrange Multiplier</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C1DE20-9DE0-BC7D-B504-49A498F51590}"/>
                  </a:ext>
                </a:extLst>
              </p:cNvPr>
              <p:cNvSpPr>
                <a:spLocks noGrp="1"/>
              </p:cNvSpPr>
              <p:nvPr>
                <p:ph idx="1"/>
              </p:nvPr>
            </p:nvSpPr>
            <p:spPr>
              <a:xfrm>
                <a:off x="423617" y="1339926"/>
                <a:ext cx="10999043" cy="5299667"/>
              </a:xfrm>
              <a:ln>
                <a:solidFill>
                  <a:schemeClr val="bg1"/>
                </a:solidFill>
              </a:ln>
            </p:spPr>
            <p:txBody>
              <a:bodyPr>
                <a:normAutofit fontScale="92500" lnSpcReduction="20000"/>
              </a:bodyPr>
              <a:lstStyle/>
              <a:p>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If</a:t>
                </a:r>
                <a:r>
                  <a:rPr lang="en-US" sz="2000">
                    <a:solidFill>
                      <a:srgbClr val="FFCC29"/>
                    </a:solidFill>
                  </a:rPr>
                  <a:t> </a:t>
                </a:r>
                <a14:m>
                  <m:oMath xmlns:m="http://schemas.openxmlformats.org/officeDocument/2006/math">
                    <m:r>
                      <a:rPr lang="en-US" sz="2000" i="1">
                        <a:solidFill>
                          <a:srgbClr val="FFCC29"/>
                        </a:solidFill>
                        <a:latin typeface="Cambria Math" panose="02040503050406030204" pitchFamily="18" charset="0"/>
                      </a:rPr>
                      <m:t>𝒟</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e>
                    </m:d>
                    <m:r>
                      <a:rPr lang="en-US" sz="2000" i="1">
                        <a:solidFill>
                          <a:srgbClr val="FFCC29"/>
                        </a:solidFill>
                        <a:latin typeface="Cambria Math" panose="02040503050406030204" pitchFamily="18" charset="0"/>
                      </a:rPr>
                      <m:t>=</m:t>
                    </m:r>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oMath>
                </a14:m>
                <a:r>
                  <a:rPr lang="en-US" sz="2000">
                    <a:solidFill>
                      <a:srgbClr val="FFCC29"/>
                    </a:solidFill>
                    <a:latin typeface="Cambria Math" panose="02040503050406030204" pitchFamily="18" charset="0"/>
                  </a:rPr>
                  <a:t> is an easy problem to solve, then the overall problem becomes easy to solve</a:t>
                </a:r>
              </a:p>
              <a:p>
                <a:r>
                  <a:rPr lang="en-US" sz="2000">
                    <a:solidFill>
                      <a:srgbClr val="FFCC29"/>
                    </a:solidFill>
                    <a:latin typeface="Cambria Math" panose="02040503050406030204" pitchFamily="18" charset="0"/>
                  </a:rPr>
                  <a:t>We can see this because </a:t>
                </a:r>
                <a14:m>
                  <m:oMath xmlns:m="http://schemas.openxmlformats.org/officeDocument/2006/math">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oMath>
                </a14:m>
                <a:r>
                  <a:rPr lang="en-US" sz="2000">
                    <a:solidFill>
                      <a:srgbClr val="FFCC29"/>
                    </a:solidFill>
                    <a:latin typeface="Cambria Math" panose="02040503050406030204" pitchFamily="18" charset="0"/>
                  </a:rPr>
                  <a:t> is an affine function of </a:t>
                </a:r>
                <a14:m>
                  <m:oMath xmlns:m="http://schemas.openxmlformats.org/officeDocument/2006/math">
                    <m:r>
                      <m:rPr>
                        <m:sty m:val="p"/>
                      </m:rPr>
                      <a:rPr lang="en-US" sz="2000" b="0" i="0" smtClean="0">
                        <a:solidFill>
                          <a:srgbClr val="FFCC29"/>
                        </a:solidFill>
                        <a:latin typeface="Cambria Math" panose="02040503050406030204" pitchFamily="18" charset="0"/>
                      </a:rPr>
                      <m:t>Λ</m:t>
                    </m:r>
                    <m:r>
                      <a:rPr lang="en-US" sz="2000" b="0" i="0" smtClean="0">
                        <a:solidFill>
                          <a:srgbClr val="FFCC29"/>
                        </a:solidFill>
                        <a:latin typeface="Cambria Math" panose="02040503050406030204" pitchFamily="18" charset="0"/>
                      </a:rPr>
                      <m:t>. </m:t>
                    </m:r>
                  </m:oMath>
                </a14:m>
                <a:r>
                  <a:rPr lang="en-US" sz="2000">
                    <a:solidFill>
                      <a:srgbClr val="FFCC29"/>
                    </a:solidFill>
                    <a:latin typeface="Cambria Math" panose="02040503050406030204" pitchFamily="18" charset="0"/>
                  </a:rPr>
                  <a:t>Hence, </a:t>
                </a: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oMath>
                </a14:m>
                <a:r>
                  <a:rPr lang="en-US" sz="2000">
                    <a:solidFill>
                      <a:srgbClr val="FFCC29"/>
                    </a:solidFill>
                    <a:latin typeface="Cambria Math" panose="02040503050406030204" pitchFamily="18" charset="0"/>
                  </a:rPr>
                  <a:t> is a pointwise minimum of affine functions of </a:t>
                </a:r>
                <a14:m>
                  <m:oMath xmlns:m="http://schemas.openxmlformats.org/officeDocument/2006/math">
                    <m:r>
                      <m:rPr>
                        <m:sty m:val="p"/>
                      </m:rPr>
                      <a:rPr lang="en-US" sz="2000" b="0" i="0" smtClean="0">
                        <a:solidFill>
                          <a:srgbClr val="FFCC29"/>
                        </a:solidFill>
                        <a:latin typeface="Cambria Math" panose="02040503050406030204" pitchFamily="18" charset="0"/>
                      </a:rPr>
                      <m:t>Λ</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This means </a:t>
                </a:r>
                <a14:m>
                  <m:oMath xmlns:m="http://schemas.openxmlformats.org/officeDocument/2006/math">
                    <m:r>
                      <a:rPr lang="en-US" sz="2000" i="1">
                        <a:solidFill>
                          <a:srgbClr val="FFCC29"/>
                        </a:solidFill>
                        <a:latin typeface="Cambria Math" panose="02040503050406030204" pitchFamily="18" charset="0"/>
                      </a:rPr>
                      <m:t>𝒟</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e>
                    </m:d>
                  </m:oMath>
                </a14:m>
                <a:r>
                  <a:rPr lang="en-US" sz="2000">
                    <a:solidFill>
                      <a:srgbClr val="FFCC29"/>
                    </a:solidFill>
                    <a:latin typeface="Cambria Math" panose="02040503050406030204" pitchFamily="18" charset="0"/>
                  </a:rPr>
                  <a:t> is concave even though </a:t>
                </a:r>
                <a14:m>
                  <m:oMath xmlns:m="http://schemas.openxmlformats.org/officeDocument/2006/math">
                    <m:r>
                      <a:rPr lang="en-US" sz="2000" b="0" i="1" smtClean="0">
                        <a:solidFill>
                          <a:srgbClr val="FFCC29"/>
                        </a:solidFill>
                        <a:latin typeface="Cambria Math" panose="02040503050406030204" pitchFamily="18" charset="0"/>
                      </a:rPr>
                      <m:t>𝑔</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𝑥</m:t>
                        </m:r>
                      </m:e>
                    </m:d>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𝑎𝑛𝑑</m:t>
                    </m:r>
                    <m:r>
                      <a:rPr lang="en-US" sz="2000" b="0" i="1" smtClean="0">
                        <a:solidFill>
                          <a:srgbClr val="FFCC29"/>
                        </a:solidFill>
                        <a:latin typeface="Cambria Math" panose="02040503050406030204" pitchFamily="18" charset="0"/>
                      </a:rPr>
                      <m:t> </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h</m:t>
                        </m:r>
                      </m:e>
                      <m:sub>
                        <m:r>
                          <a:rPr lang="en-US" sz="2000" b="0" i="1" smtClean="0">
                            <a:solidFill>
                              <a:srgbClr val="FFCC29"/>
                            </a:solidFill>
                            <a:latin typeface="Cambria Math" panose="02040503050406030204" pitchFamily="18" charset="0"/>
                          </a:rPr>
                          <m:t>𝑖</m:t>
                        </m:r>
                      </m:sub>
                    </m:sSub>
                    <m:sSup>
                      <m:sSupPr>
                        <m:ctrlPr>
                          <a:rPr lang="en-US" sz="2000" b="0" i="1" smtClean="0">
                            <a:solidFill>
                              <a:srgbClr val="FFCC29"/>
                            </a:solidFill>
                            <a:latin typeface="Cambria Math" panose="02040503050406030204" pitchFamily="18" charset="0"/>
                          </a:rPr>
                        </m:ctrlPr>
                      </m:sSupPr>
                      <m:e>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𝑥</m:t>
                            </m:r>
                          </m:e>
                        </m:d>
                      </m:e>
                      <m:sup>
                        <m:r>
                          <a:rPr lang="en-US" sz="2000" b="0" i="1" smtClean="0">
                            <a:solidFill>
                              <a:srgbClr val="FFCC29"/>
                            </a:solidFill>
                            <a:latin typeface="Cambria Math" panose="02040503050406030204" pitchFamily="18" charset="0"/>
                          </a:rPr>
                          <m:t>′</m:t>
                        </m:r>
                      </m:sup>
                    </m:sSup>
                    <m:r>
                      <a:rPr lang="en-US" sz="2000" b="0" i="1" smtClean="0">
                        <a:solidFill>
                          <a:srgbClr val="FFCC29"/>
                        </a:solidFill>
                        <a:latin typeface="Cambria Math" panose="02040503050406030204" pitchFamily="18" charset="0"/>
                      </a:rPr>
                      <m:t>𝑠</m:t>
                    </m:r>
                  </m:oMath>
                </a14:m>
                <a:r>
                  <a:rPr lang="en-US" sz="2000">
                    <a:solidFill>
                      <a:srgbClr val="FFCC29"/>
                    </a:solidFill>
                    <a:latin typeface="Cambria Math" panose="02040503050406030204" pitchFamily="18" charset="0"/>
                  </a:rPr>
                  <a:t> may not be convex</a:t>
                </a:r>
              </a:p>
              <a:p>
                <a:r>
                  <a:rPr lang="en-US" sz="2000">
                    <a:solidFill>
                      <a:srgbClr val="FFCC29"/>
                    </a:solidFill>
                    <a:latin typeface="Cambria Math" panose="02040503050406030204" pitchFamily="18" charset="0"/>
                  </a:rPr>
                  <a:t>Note that </a:t>
                </a: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max</m:t>
                            </m:r>
                          </m:e>
                          <m:lim>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𝑚</m:t>
                                </m:r>
                              </m:sup>
                            </m:sSup>
                          </m:lim>
                        </m:limLow>
                      </m:fName>
                      <m:e>
                        <m:r>
                          <a:rPr lang="en-US" sz="2000" i="1">
                            <a:solidFill>
                              <a:srgbClr val="FFCC29"/>
                            </a:solidFill>
                            <a:latin typeface="Cambria Math" panose="02040503050406030204" pitchFamily="18" charset="0"/>
                            <a:ea typeface="Cambria Math" panose="02040503050406030204" pitchFamily="18" charset="0"/>
                          </a:rPr>
                          <m:t>𝒟</m:t>
                        </m:r>
                        <m:d>
                          <m:dPr>
                            <m:ctrlPr>
                              <a:rPr lang="en-US" sz="2000" i="1">
                                <a:solidFill>
                                  <a:srgbClr val="FFCC29"/>
                                </a:solidFill>
                                <a:latin typeface="Cambria Math" panose="02040503050406030204" pitchFamily="18" charset="0"/>
                                <a:ea typeface="Cambria Math" panose="02040503050406030204" pitchFamily="18" charset="0"/>
                              </a:rPr>
                            </m:ctrlPr>
                          </m:dPr>
                          <m:e>
                            <m:r>
                              <m:rPr>
                                <m:sty m:val="p"/>
                              </m:rPr>
                              <a:rPr lang="en-US" sz="2000">
                                <a:solidFill>
                                  <a:srgbClr val="FFCC29"/>
                                </a:solidFill>
                                <a:latin typeface="Cambria Math" panose="02040503050406030204" pitchFamily="18" charset="0"/>
                                <a:ea typeface="Cambria Math" panose="02040503050406030204" pitchFamily="18" charset="0"/>
                              </a:rPr>
                              <m:t>Λ</m:t>
                            </m:r>
                          </m:e>
                        </m:d>
                      </m:e>
                    </m:func>
                  </m:oMath>
                </a14:m>
                <a:r>
                  <a:rPr lang="en-US" sz="2000">
                    <a:solidFill>
                      <a:srgbClr val="FFCC29"/>
                    </a:solidFill>
                    <a:latin typeface="Cambria Math" panose="02040503050406030204" pitchFamily="18" charset="0"/>
                  </a:rPr>
                  <a:t> involves maximum of a concave function that can efficiently be computed</a:t>
                </a:r>
              </a:p>
              <a:p>
                <a:r>
                  <a:rPr lang="en-US" sz="2000">
                    <a:solidFill>
                      <a:srgbClr val="FFCC29"/>
                    </a:solidFill>
                    <a:latin typeface="Cambria Math" panose="02040503050406030204" pitchFamily="18" charset="0"/>
                  </a:rPr>
                  <a:t>Equality constrained problem can be encountered in practice</a:t>
                </a:r>
              </a:p>
              <a:p>
                <a:pPr marL="0" indent="0" algn="ctr">
                  <a:buNone/>
                </a:pP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r>
                          <a:rPr lang="en-US" sz="2000" i="1">
                            <a:solidFill>
                              <a:srgbClr val="FFCC29"/>
                            </a:solidFill>
                            <a:latin typeface="Cambria Math" panose="02040503050406030204" pitchFamily="18" charset="0"/>
                          </a:rPr>
                          <m:t>𝑔</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e>
                    </m:func>
                  </m:oMath>
                </a14:m>
                <a:r>
                  <a:rPr lang="en-US" sz="2000">
                    <a:solidFill>
                      <a:srgbClr val="FFCC29"/>
                    </a:solidFill>
                    <a:latin typeface="Cambria Math" panose="02040503050406030204" pitchFamily="18" charset="0"/>
                  </a:rPr>
                  <a:t> where </a:t>
                </a:r>
                <a14:m>
                  <m:oMath xmlns:m="http://schemas.openxmlformats.org/officeDocument/2006/math">
                    <m:r>
                      <m:rPr>
                        <m:sty m:val="p"/>
                      </m:rPr>
                      <a:rPr lang="en-US" sz="2000">
                        <a:solidFill>
                          <a:srgbClr val="FFCC29"/>
                        </a:solidFill>
                        <a:latin typeface="Cambria Math" panose="02040503050406030204" pitchFamily="18" charset="0"/>
                      </a:rPr>
                      <m:t>g</m:t>
                    </m:r>
                    <m:r>
                      <a:rPr lang="en-US" sz="2000">
                        <a:solidFill>
                          <a:srgbClr val="FFCC29"/>
                        </a:solidFill>
                        <a:latin typeface="Cambria Math" panose="02040503050406030204" pitchFamily="18" charset="0"/>
                      </a:rPr>
                      <m:t>: </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ℝ</m:t>
                    </m:r>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Subject to </a:t>
                </a:r>
                <a14:m>
                  <m:oMath xmlns:m="http://schemas.openxmlformats.org/officeDocument/2006/math">
                    <m:sSub>
                      <m:sSubPr>
                        <m:ctrlPr>
                          <a:rPr lang="en-US" sz="2000" i="1">
                            <a:solidFill>
                              <a:srgbClr val="FFCC29"/>
                            </a:solidFill>
                            <a:latin typeface="Cambria Math" panose="02040503050406030204" pitchFamily="18" charset="0"/>
                          </a:rPr>
                        </m:ctrlPr>
                      </m:sSubPr>
                      <m:e>
                        <m:r>
                          <a:rPr lang="en-US" sz="2000" i="1">
                            <a:solidFill>
                              <a:srgbClr val="FFCC29"/>
                            </a:solidFill>
                            <a:latin typeface="Cambria Math" panose="02040503050406030204" pitchFamily="18" charset="0"/>
                          </a:rPr>
                          <m:t>h</m:t>
                        </m:r>
                      </m:e>
                      <m:sub>
                        <m:r>
                          <a:rPr lang="en-US" sz="2000" i="1">
                            <a:solidFill>
                              <a:srgbClr val="FFCC29"/>
                            </a:solidFill>
                            <a:latin typeface="Cambria Math" panose="02040503050406030204" pitchFamily="18" charset="0"/>
                          </a:rPr>
                          <m:t>𝑖</m:t>
                        </m:r>
                      </m:sub>
                    </m:sSub>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𝑋</m:t>
                        </m:r>
                      </m:e>
                    </m:d>
                    <m:r>
                      <a:rPr lang="en-US" sz="2000" i="1">
                        <a:solidFill>
                          <a:srgbClr val="FFCC29"/>
                        </a:solidFill>
                        <a:latin typeface="Cambria Math" panose="02040503050406030204" pitchFamily="18" charset="0"/>
                      </a:rPr>
                      <m:t>≤0;</m:t>
                    </m:r>
                    <m:r>
                      <a:rPr lang="en-US" sz="2000" b="0" i="1" smtClean="0">
                        <a:solidFill>
                          <a:srgbClr val="FFCC29"/>
                        </a:solidFill>
                        <a:latin typeface="Cambria Math" panose="02040503050406030204" pitchFamily="18" charset="0"/>
                      </a:rPr>
                      <m:t>𝑓𝑜𝑟</m:t>
                    </m:r>
                    <m:r>
                      <a:rPr lang="en-US" sz="2000" b="0" i="1" smtClean="0">
                        <a:solidFill>
                          <a:srgbClr val="FFCC29"/>
                        </a:solidFill>
                        <a:latin typeface="Cambria Math" panose="02040503050406030204" pitchFamily="18" charset="0"/>
                      </a:rPr>
                      <m:t> </m:t>
                    </m:r>
                    <m:r>
                      <a:rPr lang="en-US" sz="2000" i="1">
                        <a:solidFill>
                          <a:srgbClr val="FFCC29"/>
                        </a:solidFill>
                        <a:latin typeface="Cambria Math" panose="02040503050406030204" pitchFamily="18" charset="0"/>
                      </a:rPr>
                      <m:t>𝑖</m:t>
                    </m:r>
                    <m:r>
                      <a:rPr lang="en-US" sz="2000" i="1">
                        <a:solidFill>
                          <a:srgbClr val="FFCC29"/>
                        </a:solidFill>
                        <a:latin typeface="Cambria Math" panose="02040503050406030204" pitchFamily="18" charset="0"/>
                      </a:rPr>
                      <m:t>=1,2,…,</m:t>
                    </m:r>
                    <m:r>
                      <a:rPr lang="en-US" sz="2000" i="1">
                        <a:solidFill>
                          <a:srgbClr val="FFCC29"/>
                        </a:solidFill>
                        <a:latin typeface="Cambria Math" panose="02040503050406030204" pitchFamily="18" charset="0"/>
                      </a:rPr>
                      <m:t>𝑚</m:t>
                    </m:r>
                    <m:r>
                      <a:rPr lang="en-US" sz="2000" b="0" i="0" smtClean="0">
                        <a:solidFill>
                          <a:srgbClr val="FFCC29"/>
                        </a:solidFill>
                        <a:latin typeface="Cambria Math" panose="02040503050406030204" pitchFamily="18" charset="0"/>
                      </a:rPr>
                      <m:t>;</m:t>
                    </m:r>
                    <m:r>
                      <m:rPr>
                        <m:sty m:val="p"/>
                      </m:rPr>
                      <a:rPr lang="en-US" sz="2000" b="0" i="0" smtClean="0">
                        <a:solidFill>
                          <a:srgbClr val="FFCC29"/>
                        </a:solidFill>
                        <a:latin typeface="Cambria Math" panose="02040503050406030204" pitchFamily="18" charset="0"/>
                      </a:rPr>
                      <m:t>and</m:t>
                    </m:r>
                    <m:r>
                      <a:rPr lang="en-US" sz="2000" b="0" i="0" smtClean="0">
                        <a:solidFill>
                          <a:srgbClr val="FFCC29"/>
                        </a:solidFill>
                        <a:latin typeface="Cambria Math" panose="02040503050406030204" pitchFamily="18" charset="0"/>
                      </a:rPr>
                      <m:t> </m:t>
                    </m:r>
                    <m:sSub>
                      <m:sSubPr>
                        <m:ctrlPr>
                          <a:rPr lang="en-US" sz="2000" b="0" i="1" smtClean="0">
                            <a:solidFill>
                              <a:srgbClr val="FFCC29"/>
                            </a:solidFill>
                            <a:latin typeface="Cambria Math" panose="02040503050406030204" pitchFamily="18" charset="0"/>
                          </a:rPr>
                        </m:ctrlPr>
                      </m:sSubPr>
                      <m:e>
                        <m:r>
                          <m:rPr>
                            <m:sty m:val="p"/>
                          </m:rPr>
                          <a:rPr lang="en-US" sz="2000" b="0" i="0" smtClean="0">
                            <a:solidFill>
                              <a:srgbClr val="FFCC29"/>
                            </a:solidFill>
                            <a:latin typeface="Cambria Math" panose="02040503050406030204" pitchFamily="18" charset="0"/>
                          </a:rPr>
                          <m:t>q</m:t>
                        </m:r>
                      </m:e>
                      <m:sub>
                        <m:r>
                          <m:rPr>
                            <m:sty m:val="p"/>
                          </m:rPr>
                          <a:rPr lang="en-US" sz="2000" b="0" i="0" smtClean="0">
                            <a:solidFill>
                              <a:srgbClr val="FFCC29"/>
                            </a:solidFill>
                            <a:latin typeface="Cambria Math" panose="02040503050406030204" pitchFamily="18" charset="0"/>
                          </a:rPr>
                          <m:t>j</m:t>
                        </m:r>
                      </m:sub>
                    </m:sSub>
                    <m:d>
                      <m:dPr>
                        <m:ctrlPr>
                          <a:rPr lang="en-US" sz="2000" b="0" i="1" smtClean="0">
                            <a:solidFill>
                              <a:srgbClr val="FFCC29"/>
                            </a:solidFill>
                            <a:latin typeface="Cambria Math" panose="02040503050406030204" pitchFamily="18" charset="0"/>
                          </a:rPr>
                        </m:ctrlPr>
                      </m:dPr>
                      <m:e>
                        <m:r>
                          <m:rPr>
                            <m:sty m:val="p"/>
                          </m:rPr>
                          <a:rPr lang="en-US" sz="2000" b="0" i="0" smtClean="0">
                            <a:solidFill>
                              <a:srgbClr val="FFCC29"/>
                            </a:solidFill>
                            <a:latin typeface="Cambria Math" panose="02040503050406030204" pitchFamily="18" charset="0"/>
                          </a:rPr>
                          <m:t>X</m:t>
                        </m:r>
                      </m:e>
                    </m:d>
                    <m:r>
                      <a:rPr lang="en-US" sz="2000" b="0" i="0" smtClean="0">
                        <a:solidFill>
                          <a:srgbClr val="FFCC29"/>
                        </a:solidFill>
                        <a:latin typeface="Cambria Math" panose="02040503050406030204" pitchFamily="18" charset="0"/>
                      </a:rPr>
                      <m:t>=0 </m:t>
                    </m:r>
                    <m:r>
                      <m:rPr>
                        <m:sty m:val="p"/>
                      </m:rPr>
                      <a:rPr lang="en-US" sz="2000" b="0" i="0" smtClean="0">
                        <a:solidFill>
                          <a:srgbClr val="FFCC29"/>
                        </a:solidFill>
                        <a:latin typeface="Cambria Math" panose="02040503050406030204" pitchFamily="18" charset="0"/>
                      </a:rPr>
                      <m:t>for</m:t>
                    </m:r>
                    <m:r>
                      <a:rPr lang="en-US" sz="2000" b="0" i="0" smtClean="0">
                        <a:solidFill>
                          <a:srgbClr val="FFCC29"/>
                        </a:solidFill>
                        <a:latin typeface="Cambria Math" panose="02040503050406030204" pitchFamily="18" charset="0"/>
                      </a:rPr>
                      <m:t> </m:t>
                    </m:r>
                    <m:r>
                      <m:rPr>
                        <m:sty m:val="p"/>
                      </m:rPr>
                      <a:rPr lang="en-US" sz="2000" b="0" i="0" smtClean="0">
                        <a:solidFill>
                          <a:srgbClr val="FFCC29"/>
                        </a:solidFill>
                        <a:latin typeface="Cambria Math" panose="02040503050406030204" pitchFamily="18" charset="0"/>
                      </a:rPr>
                      <m:t>j</m:t>
                    </m:r>
                    <m:r>
                      <a:rPr lang="en-US" sz="2000" b="0" i="0" smtClean="0">
                        <a:solidFill>
                          <a:srgbClr val="FFCC29"/>
                        </a:solidFill>
                        <a:latin typeface="Cambria Math" panose="02040503050406030204" pitchFamily="18" charset="0"/>
                      </a:rPr>
                      <m:t>=1,2,…,</m:t>
                    </m:r>
                    <m:r>
                      <m:rPr>
                        <m:sty m:val="p"/>
                      </m:rPr>
                      <a:rPr lang="en-US" sz="2000" b="0" i="0" smtClean="0">
                        <a:solidFill>
                          <a:srgbClr val="FFCC29"/>
                        </a:solidFill>
                        <a:latin typeface="Cambria Math" panose="02040503050406030204" pitchFamily="18" charset="0"/>
                      </a:rPr>
                      <m:t>n</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There is a way of expressing above by having </a:t>
                </a:r>
                <a14:m>
                  <m:oMath xmlns:m="http://schemas.openxmlformats.org/officeDocument/2006/math">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𝑞</m:t>
                        </m:r>
                      </m:e>
                      <m:sub>
                        <m:r>
                          <a:rPr lang="en-US" sz="2000" b="0" i="1" smtClean="0">
                            <a:solidFill>
                              <a:srgbClr val="FFCC29"/>
                            </a:solidFill>
                            <a:latin typeface="Cambria Math" panose="02040503050406030204" pitchFamily="18" charset="0"/>
                          </a:rPr>
                          <m:t>𝑗</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≥0 </m:t>
                    </m:r>
                    <m:r>
                      <a:rPr lang="en-US" sz="2000" b="0" i="1" smtClean="0">
                        <a:solidFill>
                          <a:srgbClr val="FFCC29"/>
                        </a:solidFill>
                        <a:latin typeface="Cambria Math" panose="02040503050406030204" pitchFamily="18" charset="0"/>
                      </a:rPr>
                      <m:t>𝑎𝑛𝑑</m:t>
                    </m:r>
                    <m:r>
                      <a:rPr lang="en-US" sz="2000" b="0" i="1" smtClean="0">
                        <a:solidFill>
                          <a:srgbClr val="FFCC29"/>
                        </a:solidFill>
                        <a:latin typeface="Cambria Math" panose="02040503050406030204" pitchFamily="18" charset="0"/>
                      </a:rPr>
                      <m:t>  </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𝑞</m:t>
                        </m:r>
                      </m:e>
                      <m:sub>
                        <m:r>
                          <a:rPr lang="en-US" sz="2000" b="0" i="1" smtClean="0">
                            <a:solidFill>
                              <a:srgbClr val="FFCC29"/>
                            </a:solidFill>
                            <a:latin typeface="Cambria Math" panose="02040503050406030204" pitchFamily="18" charset="0"/>
                          </a:rPr>
                          <m:t>𝑗</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≤0</m:t>
                    </m:r>
                  </m:oMath>
                </a14:m>
                <a:r>
                  <a:rPr lang="en-US" sz="2000">
                    <a:solidFill>
                      <a:srgbClr val="FFCC29"/>
                    </a:solidFill>
                    <a:latin typeface="Cambria Math" panose="02040503050406030204" pitchFamily="18" charset="0"/>
                  </a:rPr>
                  <a:t>. It turns out that the resulting Lagrange multipliers are then unconstrained</a:t>
                </a:r>
              </a:p>
              <a:p>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82C1DE20-9DE0-BC7D-B504-49A498F51590}"/>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162" r="-830"/>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674711056"/>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BA63-86E6-5125-22D4-9C7C9FD6A4F1}"/>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35EC0CE9-A7C2-B28C-ABC7-144D6D177F2F}"/>
              </a:ext>
            </a:extLst>
          </p:cNvPr>
          <p:cNvSpPr>
            <a:spLocks noGrp="1"/>
          </p:cNvSpPr>
          <p:nvPr>
            <p:ph type="title"/>
          </p:nvPr>
        </p:nvSpPr>
        <p:spPr>
          <a:xfrm>
            <a:off x="396360" y="189178"/>
            <a:ext cx="11053555" cy="985516"/>
          </a:xfrm>
        </p:spPr>
        <p:txBody>
          <a:bodyPr>
            <a:normAutofit/>
          </a:bodyPr>
          <a:lstStyle/>
          <a:p>
            <a:r>
              <a:rPr lang="en-US">
                <a:solidFill>
                  <a:srgbClr val="00B0F0"/>
                </a:solidFill>
              </a:rPr>
              <a:t>Convex Optimization</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F089C42-DF2E-7CED-223E-D510D5C98912}"/>
                  </a:ext>
                </a:extLst>
              </p:cNvPr>
              <p:cNvSpPr>
                <a:spLocks noGrp="1"/>
              </p:cNvSpPr>
              <p:nvPr>
                <p:ph idx="1"/>
              </p:nvPr>
            </p:nvSpPr>
            <p:spPr>
              <a:xfrm>
                <a:off x="423617" y="1339926"/>
                <a:ext cx="10999043" cy="5299667"/>
              </a:xfrm>
              <a:ln>
                <a:solidFill>
                  <a:schemeClr val="bg1"/>
                </a:solidFill>
              </a:ln>
            </p:spPr>
            <p:txBody>
              <a:bodyPr>
                <a:normAutofit/>
              </a:bodyPr>
              <a:lstStyle/>
              <a:p>
                <a:r>
                  <a:rPr lang="en-US" sz="2000">
                    <a:solidFill>
                      <a:srgbClr val="FFCC29"/>
                    </a:solidFill>
                    <a:latin typeface="Cambria Math" panose="02040503050406030204" pitchFamily="18" charset="0"/>
                  </a:rPr>
                  <a:t>There are a class of problem where </a:t>
                </a:r>
                <a14:m>
                  <m:oMath xmlns:m="http://schemas.openxmlformats.org/officeDocument/2006/math">
                    <m:r>
                      <a:rPr lang="en-US" sz="2000" b="0" i="1" smtClean="0">
                        <a:solidFill>
                          <a:srgbClr val="FFCC29"/>
                        </a:solidFill>
                        <a:latin typeface="Cambria Math" panose="02040503050406030204" pitchFamily="18" charset="0"/>
                      </a:rPr>
                      <m:t>𝑔</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oMath>
                </a14:m>
                <a:r>
                  <a:rPr lang="en-US" sz="2000">
                    <a:solidFill>
                      <a:srgbClr val="FFCC29"/>
                    </a:solidFill>
                    <a:latin typeface="Cambria Math" panose="02040503050406030204" pitchFamily="18" charset="0"/>
                  </a:rPr>
                  <a:t> as well as </a:t>
                </a:r>
                <a14:m>
                  <m:oMath xmlns:m="http://schemas.openxmlformats.org/officeDocument/2006/math">
                    <m:r>
                      <a:rPr lang="en-US" sz="2000" b="0" i="1" smtClean="0">
                        <a:solidFill>
                          <a:srgbClr val="FFCC29"/>
                        </a:solidFill>
                        <a:latin typeface="Cambria Math" panose="02040503050406030204" pitchFamily="18" charset="0"/>
                      </a:rPr>
                      <m:t>h</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oMath>
                </a14:m>
                <a:r>
                  <a:rPr lang="en-US" sz="2000">
                    <a:solidFill>
                      <a:srgbClr val="FFCC29"/>
                    </a:solidFill>
                    <a:latin typeface="Cambria Math" panose="02040503050406030204" pitchFamily="18" charset="0"/>
                  </a:rPr>
                  <a:t> are convex</a:t>
                </a:r>
              </a:p>
              <a:p>
                <a:r>
                  <a:rPr lang="en-US" sz="2000">
                    <a:solidFill>
                      <a:srgbClr val="FFCC29"/>
                    </a:solidFill>
                    <a:latin typeface="Cambria Math" panose="02040503050406030204" pitchFamily="18" charset="0"/>
                  </a:rPr>
                  <a:t>In that event, the solutions to the dual problem is the same as the optimal solution of the primal problem (strong duality)</a:t>
                </a:r>
              </a:p>
              <a:p>
                <a:r>
                  <a:rPr lang="en-US" sz="2000">
                    <a:solidFill>
                      <a:srgbClr val="FFCC29"/>
                    </a:solidFill>
                    <a:latin typeface="Cambria Math" panose="02040503050406030204" pitchFamily="18" charset="0"/>
                  </a:rPr>
                  <a:t>Def: A set </a:t>
                </a:r>
                <a14:m>
                  <m:oMath xmlns:m="http://schemas.openxmlformats.org/officeDocument/2006/math">
                    <m:r>
                      <a:rPr lang="en-US" sz="2000" i="1" smtClean="0">
                        <a:solidFill>
                          <a:srgbClr val="FFCC29"/>
                        </a:solidFill>
                        <a:latin typeface="Cambria Math" panose="02040503050406030204" pitchFamily="18" charset="0"/>
                        <a:ea typeface="Cambria Math" panose="02040503050406030204" pitchFamily="18" charset="0"/>
                      </a:rPr>
                      <m:t>𝒞</m:t>
                    </m:r>
                  </m:oMath>
                </a14:m>
                <a:r>
                  <a:rPr lang="en-US" sz="2000">
                    <a:solidFill>
                      <a:srgbClr val="FFCC29"/>
                    </a:solidFill>
                    <a:latin typeface="Cambria Math" panose="02040503050406030204" pitchFamily="18" charset="0"/>
                  </a:rPr>
                  <a:t> is convex if for any </a:t>
                </a:r>
                <a14:m>
                  <m:oMath xmlns:m="http://schemas.openxmlformats.org/officeDocument/2006/math">
                    <m:r>
                      <a:rPr lang="en-US" sz="2000" b="0" i="1" smtClean="0">
                        <a:solidFill>
                          <a:srgbClr val="FFCC29"/>
                        </a:solidFill>
                        <a:latin typeface="Cambria Math" panose="02040503050406030204" pitchFamily="18" charset="0"/>
                      </a:rPr>
                      <m:t>𝑥</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𝑦</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𝒞</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𝑎𝑛𝑑</m:t>
                    </m:r>
                  </m:oMath>
                </a14:m>
                <a:r>
                  <a:rPr lang="en-US" sz="2000">
                    <a:solidFill>
                      <a:srgbClr val="FFCC29"/>
                    </a:solidFill>
                    <a:latin typeface="Cambria Math" panose="02040503050406030204" pitchFamily="18" charset="0"/>
                  </a:rPr>
                  <a:t> for any scalar </a:t>
                </a:r>
                <a14:m>
                  <m:oMath xmlns:m="http://schemas.openxmlformats.org/officeDocument/2006/math">
                    <m:r>
                      <a:rPr lang="en-US" sz="2000" b="0" i="0" smtClean="0">
                        <a:solidFill>
                          <a:srgbClr val="FFCC29"/>
                        </a:solidFill>
                        <a:latin typeface="Cambria Math" panose="02040503050406030204" pitchFamily="18" charset="0"/>
                      </a:rPr>
                      <m:t>0</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𝓈</m:t>
                    </m:r>
                    <m:r>
                      <a:rPr lang="en-US" sz="2000" b="0" i="1" smtClean="0">
                        <a:solidFill>
                          <a:srgbClr val="FFCC29"/>
                        </a:solidFill>
                        <a:latin typeface="Cambria Math" panose="02040503050406030204" pitchFamily="18" charset="0"/>
                      </a:rPr>
                      <m:t>≤1,</m:t>
                    </m:r>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 </a:t>
                </a:r>
                <a14:m>
                  <m:oMath xmlns:m="http://schemas.openxmlformats.org/officeDocument/2006/math">
                    <m:r>
                      <a:rPr lang="en-US" sz="2000" b="0" i="0" dirty="0" smtClean="0">
                        <a:solidFill>
                          <a:srgbClr val="FFCC29"/>
                        </a:solidFill>
                        <a:latin typeface="Cambria Math" panose="02040503050406030204" pitchFamily="18" charset="0"/>
                      </a:rPr>
                      <m:t> </m:t>
                    </m:r>
                    <m:r>
                      <a:rPr lang="en-US" sz="2000" b="0" i="1" dirty="0" smtClean="0">
                        <a:solidFill>
                          <a:srgbClr val="FFCC29"/>
                        </a:solidFill>
                        <a:latin typeface="Cambria Math" panose="02040503050406030204" pitchFamily="18" charset="0"/>
                      </a:rPr>
                      <m:t>𝓈</m:t>
                    </m:r>
                    <m:r>
                      <a:rPr lang="en-US" sz="2000" b="0" i="1" dirty="0" smtClean="0">
                        <a:solidFill>
                          <a:srgbClr val="FFCC29"/>
                        </a:solidFill>
                        <a:latin typeface="Cambria Math" panose="02040503050406030204" pitchFamily="18" charset="0"/>
                      </a:rPr>
                      <m:t>𝑥</m:t>
                    </m:r>
                    <m:r>
                      <a:rPr lang="en-US" sz="2000" b="0" i="1" dirty="0" smtClean="0">
                        <a:solidFill>
                          <a:srgbClr val="FFCC29"/>
                        </a:solidFill>
                        <a:latin typeface="Cambria Math" panose="02040503050406030204" pitchFamily="18" charset="0"/>
                      </a:rPr>
                      <m:t>+</m:t>
                    </m:r>
                    <m:d>
                      <m:dPr>
                        <m:ctrlPr>
                          <a:rPr lang="en-US" sz="2000" b="0" i="1" dirty="0" smtClean="0">
                            <a:solidFill>
                              <a:srgbClr val="FFCC29"/>
                            </a:solidFill>
                            <a:latin typeface="Cambria Math" panose="02040503050406030204" pitchFamily="18" charset="0"/>
                          </a:rPr>
                        </m:ctrlPr>
                      </m:dPr>
                      <m:e>
                        <m:r>
                          <a:rPr lang="en-US" sz="2000" b="0" i="1" dirty="0" smtClean="0">
                            <a:solidFill>
                              <a:srgbClr val="FFCC29"/>
                            </a:solidFill>
                            <a:latin typeface="Cambria Math" panose="02040503050406030204" pitchFamily="18" charset="0"/>
                          </a:rPr>
                          <m:t>1−</m:t>
                        </m:r>
                        <m:r>
                          <a:rPr lang="en-US" sz="2000" b="0" i="1" dirty="0" smtClean="0">
                            <a:solidFill>
                              <a:srgbClr val="FFCC29"/>
                            </a:solidFill>
                            <a:latin typeface="Cambria Math" panose="02040503050406030204" pitchFamily="18" charset="0"/>
                          </a:rPr>
                          <m:t>𝓈</m:t>
                        </m:r>
                      </m:e>
                    </m:d>
                    <m:r>
                      <a:rPr lang="en-US" sz="2000" b="0" i="1" dirty="0" smtClean="0">
                        <a:solidFill>
                          <a:srgbClr val="FFCC29"/>
                        </a:solidFill>
                        <a:latin typeface="Cambria Math" panose="02040503050406030204" pitchFamily="18" charset="0"/>
                      </a:rPr>
                      <m:t>𝑦</m:t>
                    </m:r>
                    <m:r>
                      <a:rPr lang="en-US" sz="2000" b="0" i="1" dirty="0" smtClean="0">
                        <a:solidFill>
                          <a:srgbClr val="FFCC29"/>
                        </a:solidFill>
                        <a:latin typeface="Cambria Math" panose="02040503050406030204" pitchFamily="18" charset="0"/>
                      </a:rPr>
                      <m:t>∈</m:t>
                    </m:r>
                    <m:r>
                      <a:rPr lang="en-US" sz="2000" b="0" i="1" dirty="0" smtClean="0">
                        <a:solidFill>
                          <a:srgbClr val="FFCC29"/>
                        </a:solidFill>
                        <a:latin typeface="Cambria Math" panose="02040503050406030204" pitchFamily="18" charset="0"/>
                      </a:rPr>
                      <m:t>𝒞</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This implies any line connecting two points in the set remains in the set</a:t>
                </a:r>
              </a:p>
              <a:p>
                <a:r>
                  <a:rPr lang="en-US" sz="2000">
                    <a:solidFill>
                      <a:srgbClr val="FFCC29"/>
                    </a:solidFill>
                    <a:latin typeface="Cambria Math" panose="02040503050406030204" pitchFamily="18" charset="0"/>
                  </a:rPr>
                  <a:t>For functions, a function </a:t>
                </a:r>
                <a14:m>
                  <m:oMath xmlns:m="http://schemas.openxmlformats.org/officeDocument/2006/math">
                    <m:r>
                      <a:rPr lang="en-US" sz="2000" b="0" i="1" smtClean="0">
                        <a:solidFill>
                          <a:srgbClr val="FFCC29"/>
                        </a:solidFill>
                        <a:latin typeface="Cambria Math" panose="02040503050406030204" pitchFamily="18" charset="0"/>
                      </a:rPr>
                      <m:t>𝑔</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sup>
                    </m:sSup>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ℝ</m:t>
                    </m:r>
                    <m:r>
                      <a:rPr lang="en-US" sz="2000" b="0" i="1" smtClean="0">
                        <a:solidFill>
                          <a:srgbClr val="FFCC29"/>
                        </a:solidFill>
                        <a:latin typeface="Cambria Math" panose="02040503050406030204" pitchFamily="18" charset="0"/>
                      </a:rPr>
                      <m:t> </m:t>
                    </m:r>
                  </m:oMath>
                </a14:m>
                <a:r>
                  <a:rPr lang="en-US" sz="2000">
                    <a:solidFill>
                      <a:srgbClr val="FFCC29"/>
                    </a:solidFill>
                    <a:latin typeface="Cambria Math" panose="02040503050406030204" pitchFamily="18" charset="0"/>
                  </a:rPr>
                  <a:t>is convex if for any </a:t>
                </a:r>
                <a14:m>
                  <m:oMath xmlns:m="http://schemas.openxmlformats.org/officeDocument/2006/math">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𝑌</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𝑖𝑛</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𝑐𝑜𝑛𝑣𝑒𝑥</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𝑑𝑜𝑚𝑎𝑖𝑛</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𝑎𝑛𝑑</m:t>
                    </m:r>
                    <m:r>
                      <a:rPr lang="en-US" sz="2000" b="0" i="1" smtClean="0">
                        <a:solidFill>
                          <a:srgbClr val="FFCC29"/>
                        </a:solidFill>
                        <a:latin typeface="Cambria Math" panose="02040503050406030204" pitchFamily="18" charset="0"/>
                      </a:rPr>
                      <m:t> 0≤</m:t>
                    </m:r>
                    <m:r>
                      <a:rPr lang="en-US" sz="2000" b="0" i="1" smtClean="0">
                        <a:solidFill>
                          <a:srgbClr val="FFCC29"/>
                        </a:solidFill>
                        <a:latin typeface="Cambria Math" panose="02040503050406030204" pitchFamily="18" charset="0"/>
                      </a:rPr>
                      <m:t>𝓈</m:t>
                    </m:r>
                    <m:r>
                      <a:rPr lang="en-US" sz="2000" b="0" i="1" smtClean="0">
                        <a:solidFill>
                          <a:srgbClr val="FFCC29"/>
                        </a:solidFill>
                        <a:latin typeface="Cambria Math" panose="02040503050406030204" pitchFamily="18" charset="0"/>
                      </a:rPr>
                      <m:t>≤1</m:t>
                    </m:r>
                  </m:oMath>
                </a14:m>
                <a:endParaRPr lang="en-US" sz="2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𝑔</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𝓈</m:t>
                          </m:r>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1−</m:t>
                              </m:r>
                              <m:r>
                                <a:rPr lang="en-US" sz="2000" b="0" i="1" smtClean="0">
                                  <a:solidFill>
                                    <a:srgbClr val="FFCC29"/>
                                  </a:solidFill>
                                  <a:latin typeface="Cambria Math" panose="02040503050406030204" pitchFamily="18" charset="0"/>
                                </a:rPr>
                                <m:t>𝓈</m:t>
                              </m:r>
                            </m:e>
                          </m:d>
                          <m:r>
                            <a:rPr lang="en-US" sz="2000" b="0" i="1" smtClean="0">
                              <a:solidFill>
                                <a:srgbClr val="FFCC29"/>
                              </a:solidFill>
                              <a:latin typeface="Cambria Math" panose="02040503050406030204" pitchFamily="18" charset="0"/>
                            </a:rPr>
                            <m:t>𝑌</m:t>
                          </m:r>
                        </m:e>
                      </m:d>
                      <m:r>
                        <a:rPr lang="en-US" sz="2000" i="1">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𝓈</m:t>
                      </m:r>
                      <m:r>
                        <a:rPr lang="en-US" sz="2000" i="1">
                          <a:solidFill>
                            <a:srgbClr val="FFCC29"/>
                          </a:solidFill>
                          <a:latin typeface="Cambria Math" panose="02040503050406030204" pitchFamily="18" charset="0"/>
                        </a:rPr>
                        <m:t>𝑔</m:t>
                      </m:r>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𝑋</m:t>
                          </m:r>
                        </m:e>
                      </m:d>
                      <m:r>
                        <a:rPr lang="en-US" sz="2000" b="0" i="0" smtClean="0">
                          <a:solidFill>
                            <a:srgbClr val="FFCC29"/>
                          </a:solidFill>
                          <a:latin typeface="Cambria Math" panose="02040503050406030204" pitchFamily="18" charset="0"/>
                        </a:rPr>
                        <m:t>+</m:t>
                      </m:r>
                      <m:d>
                        <m:dPr>
                          <m:ctrlPr>
                            <a:rPr lang="en-US" sz="2000" b="0" i="1" smtClean="0">
                              <a:solidFill>
                                <a:srgbClr val="FFCC29"/>
                              </a:solidFill>
                              <a:latin typeface="Cambria Math" panose="02040503050406030204" pitchFamily="18" charset="0"/>
                            </a:rPr>
                          </m:ctrlPr>
                        </m:dPr>
                        <m:e>
                          <m:r>
                            <a:rPr lang="en-US" sz="2000" b="0" i="0" smtClean="0">
                              <a:solidFill>
                                <a:srgbClr val="FFCC29"/>
                              </a:solidFill>
                              <a:latin typeface="Cambria Math" panose="02040503050406030204" pitchFamily="18" charset="0"/>
                            </a:rPr>
                            <m:t>1−</m:t>
                          </m:r>
                          <m:r>
                            <a:rPr lang="en-US" sz="2000" b="0" i="1" smtClean="0">
                              <a:solidFill>
                                <a:srgbClr val="FFCC29"/>
                              </a:solidFill>
                              <a:latin typeface="Cambria Math" panose="02040503050406030204" pitchFamily="18" charset="0"/>
                            </a:rPr>
                            <m:t>𝓈</m:t>
                          </m:r>
                        </m:e>
                      </m:d>
                      <m:r>
                        <a:rPr lang="en-US" sz="2000" b="0" i="1" smtClean="0">
                          <a:solidFill>
                            <a:srgbClr val="FFCC29"/>
                          </a:solidFill>
                          <a:latin typeface="Cambria Math" panose="02040503050406030204" pitchFamily="18" charset="0"/>
                        </a:rPr>
                        <m:t>𝑔</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𝑌</m:t>
                      </m:r>
                      <m:r>
                        <a:rPr lang="en-US" sz="2000" b="0" i="1" smtClean="0">
                          <a:solidFill>
                            <a:srgbClr val="FFCC29"/>
                          </a:solidFill>
                          <a:latin typeface="Cambria Math" panose="02040503050406030204" pitchFamily="18" charset="0"/>
                        </a:rPr>
                        <m:t>)</m:t>
                      </m:r>
                    </m:oMath>
                  </m:oMathPara>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If </a:t>
                </a:r>
                <a14:m>
                  <m:oMath xmlns:m="http://schemas.openxmlformats.org/officeDocument/2006/math">
                    <m:r>
                      <a:rPr lang="en-US" sz="2000" b="0" i="1" smtClean="0">
                        <a:solidFill>
                          <a:srgbClr val="FFCC29"/>
                        </a:solidFill>
                        <a:latin typeface="Cambria Math" panose="02040503050406030204" pitchFamily="18" charset="0"/>
                      </a:rPr>
                      <m:t>𝑔</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oMath>
                </a14:m>
                <a:r>
                  <a:rPr lang="en-US" sz="2000">
                    <a:solidFill>
                      <a:srgbClr val="FFCC29"/>
                    </a:solidFill>
                    <a:latin typeface="Cambria Math" panose="02040503050406030204" pitchFamily="18" charset="0"/>
                  </a:rPr>
                  <a:t> is differentiable and its gradient </a:t>
                </a:r>
                <a14:m>
                  <m:oMath xmlns:m="http://schemas.openxmlformats.org/officeDocument/2006/math">
                    <m:sSub>
                      <m:sSubPr>
                        <m:ctrlPr>
                          <a:rPr lang="en-US" sz="2000" b="0" i="1" smtClean="0">
                            <a:solidFill>
                              <a:srgbClr val="FFCC29"/>
                            </a:solidFill>
                            <a:latin typeface="Cambria Math" panose="02040503050406030204" pitchFamily="18" charset="0"/>
                            <a:ea typeface="Cambria Math" panose="02040503050406030204" pitchFamily="18" charset="0"/>
                          </a:rPr>
                        </m:ctrlPr>
                      </m:sSubPr>
                      <m:e>
                        <m:r>
                          <m:rPr>
                            <m:sty m:val="p"/>
                          </m:rPr>
                          <a:rPr lang="en-US" sz="2000" b="0" i="1" smtClean="0">
                            <a:solidFill>
                              <a:srgbClr val="FFCC29"/>
                            </a:solidFill>
                            <a:latin typeface="Cambria Math" panose="02040503050406030204" pitchFamily="18" charset="0"/>
                            <a:ea typeface="Cambria Math" panose="02040503050406030204" pitchFamily="18" charset="0"/>
                          </a:rPr>
                          <m:t>∇</m:t>
                        </m:r>
                      </m:e>
                      <m:sub>
                        <m:r>
                          <a:rPr lang="en-US" sz="2000" b="0" i="1" smtClean="0">
                            <a:solidFill>
                              <a:srgbClr val="FFCC29"/>
                            </a:solidFill>
                            <a:latin typeface="Cambria Math" panose="02040503050406030204" pitchFamily="18" charset="0"/>
                            <a:ea typeface="Cambria Math" panose="02040503050406030204" pitchFamily="18" charset="0"/>
                          </a:rPr>
                          <m:t>𝑥</m:t>
                        </m:r>
                      </m:sub>
                    </m:sSub>
                    <m:r>
                      <a:rPr lang="en-US" sz="2000" b="0" i="1" smtClean="0">
                        <a:solidFill>
                          <a:srgbClr val="FFCC29"/>
                        </a:solidFill>
                        <a:latin typeface="Cambria Math" panose="02040503050406030204" pitchFamily="18" charset="0"/>
                        <a:ea typeface="Cambria Math" panose="02040503050406030204" pitchFamily="18" charset="0"/>
                      </a:rPr>
                      <m:t>𝑔</m:t>
                    </m:r>
                    <m:r>
                      <a:rPr lang="en-US" sz="2000" b="0" i="1" smtClean="0">
                        <a:solidFill>
                          <a:srgbClr val="FFCC29"/>
                        </a:solidFill>
                        <a:latin typeface="Cambria Math" panose="02040503050406030204" pitchFamily="18" charset="0"/>
                        <a:ea typeface="Cambria Math" panose="02040503050406030204" pitchFamily="18" charset="0"/>
                      </a:rPr>
                      <m:t>(</m:t>
                    </m:r>
                    <m:r>
                      <a:rPr lang="en-US" sz="2000" b="0" i="1" smtClean="0">
                        <a:solidFill>
                          <a:srgbClr val="FFCC29"/>
                        </a:solidFill>
                        <a:latin typeface="Cambria Math" panose="02040503050406030204" pitchFamily="18" charset="0"/>
                        <a:ea typeface="Cambria Math" panose="02040503050406030204" pitchFamily="18" charset="0"/>
                      </a:rPr>
                      <m:t>𝑋</m:t>
                    </m:r>
                    <m:r>
                      <a:rPr lang="en-US" sz="2000" b="0" i="1" smtClean="0">
                        <a:solidFill>
                          <a:srgbClr val="FFCC29"/>
                        </a:solidFill>
                        <a:latin typeface="Cambria Math" panose="02040503050406030204" pitchFamily="18" charset="0"/>
                        <a:ea typeface="Cambria Math" panose="02040503050406030204" pitchFamily="18" charset="0"/>
                      </a:rPr>
                      <m:t>)</m:t>
                    </m:r>
                  </m:oMath>
                </a14:m>
                <a:r>
                  <a:rPr lang="en-US" sz="2000">
                    <a:solidFill>
                      <a:srgbClr val="FFCC29"/>
                    </a:solidFill>
                    <a:latin typeface="Cambria Math" panose="02040503050406030204" pitchFamily="18" charset="0"/>
                  </a:rPr>
                  <a:t> exists, the convex </a:t>
                </a:r>
                <a14:m>
                  <m:oMath xmlns:m="http://schemas.openxmlformats.org/officeDocument/2006/math">
                    <m:r>
                      <a:rPr lang="en-US" sz="2000" b="0" i="1" smtClean="0">
                        <a:solidFill>
                          <a:srgbClr val="FFCC29"/>
                        </a:solidFill>
                        <a:latin typeface="Cambria Math" panose="02040503050406030204" pitchFamily="18" charset="0"/>
                      </a:rPr>
                      <m:t>𝑖𝑓𝑓</m:t>
                    </m:r>
                  </m:oMath>
                </a14:m>
                <a:r>
                  <a:rPr lang="en-US" sz="2000">
                    <a:solidFill>
                      <a:srgbClr val="FFCC29"/>
                    </a:solidFill>
                    <a:latin typeface="Cambria Math" panose="02040503050406030204" pitchFamily="18" charset="0"/>
                  </a:rPr>
                  <a:t> for any </a:t>
                </a:r>
                <a14:m>
                  <m:oMath xmlns:m="http://schemas.openxmlformats.org/officeDocument/2006/math">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𝑎𝑛𝑑</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𝑌</m:t>
                    </m:r>
                  </m:oMath>
                </a14:m>
                <a:endParaRPr lang="en-US" sz="2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𝑔</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𝑌</m:t>
                          </m:r>
                        </m:e>
                      </m:d>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𝑔</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m:t>
                      </m:r>
                      <m:sSub>
                        <m:sSubPr>
                          <m:ctrlPr>
                            <a:rPr lang="en-US" sz="2000" i="1">
                              <a:solidFill>
                                <a:srgbClr val="FFCC29"/>
                              </a:solidFill>
                              <a:latin typeface="Cambria Math" panose="02040503050406030204" pitchFamily="18" charset="0"/>
                              <a:ea typeface="Cambria Math" panose="02040503050406030204" pitchFamily="18" charset="0"/>
                            </a:rPr>
                          </m:ctrlPr>
                        </m:sSubPr>
                        <m:e>
                          <m:r>
                            <m:rPr>
                              <m:sty m:val="p"/>
                            </m:rPr>
                            <a:rPr lang="en-US" sz="2000" i="1">
                              <a:solidFill>
                                <a:srgbClr val="FFCC29"/>
                              </a:solidFill>
                              <a:latin typeface="Cambria Math" panose="02040503050406030204" pitchFamily="18" charset="0"/>
                              <a:ea typeface="Cambria Math" panose="02040503050406030204" pitchFamily="18" charset="0"/>
                            </a:rPr>
                            <m:t>∇</m:t>
                          </m:r>
                        </m:e>
                        <m:sub>
                          <m:r>
                            <a:rPr lang="en-US" sz="2000" i="1">
                              <a:solidFill>
                                <a:srgbClr val="FFCC29"/>
                              </a:solidFill>
                              <a:latin typeface="Cambria Math" panose="02040503050406030204" pitchFamily="18" charset="0"/>
                              <a:ea typeface="Cambria Math" panose="02040503050406030204" pitchFamily="18" charset="0"/>
                            </a:rPr>
                            <m:t>𝑥</m:t>
                          </m:r>
                        </m:sub>
                      </m:sSub>
                      <m:r>
                        <a:rPr lang="en-US" sz="2000" i="1">
                          <a:solidFill>
                            <a:srgbClr val="FFCC29"/>
                          </a:solidFill>
                          <a:latin typeface="Cambria Math" panose="02040503050406030204" pitchFamily="18" charset="0"/>
                          <a:ea typeface="Cambria Math" panose="02040503050406030204" pitchFamily="18" charset="0"/>
                        </a:rPr>
                        <m:t>𝑔</m:t>
                      </m:r>
                      <m:sSup>
                        <m:sSupPr>
                          <m:ctrlPr>
                            <a:rPr lang="en-US" sz="2000" b="0" i="1" smtClean="0">
                              <a:solidFill>
                                <a:srgbClr val="FFCC29"/>
                              </a:solidFill>
                              <a:latin typeface="Cambria Math" panose="02040503050406030204" pitchFamily="18" charset="0"/>
                              <a:ea typeface="Cambria Math" panose="02040503050406030204" pitchFamily="18" charset="0"/>
                            </a:rPr>
                          </m:ctrlPr>
                        </m:sSupPr>
                        <m:e>
                          <m:d>
                            <m:dPr>
                              <m:ctrlPr>
                                <a:rPr lang="en-US" sz="2000" i="1">
                                  <a:solidFill>
                                    <a:srgbClr val="FFCC29"/>
                                  </a:solidFill>
                                  <a:latin typeface="Cambria Math" panose="02040503050406030204" pitchFamily="18" charset="0"/>
                                  <a:ea typeface="Cambria Math" panose="02040503050406030204" pitchFamily="18" charset="0"/>
                                </a:rPr>
                              </m:ctrlPr>
                            </m:dPr>
                            <m:e>
                              <m:r>
                                <a:rPr lang="en-US" sz="2000" i="1">
                                  <a:solidFill>
                                    <a:srgbClr val="FFCC29"/>
                                  </a:solidFill>
                                  <a:latin typeface="Cambria Math" panose="02040503050406030204" pitchFamily="18" charset="0"/>
                                  <a:ea typeface="Cambria Math" panose="02040503050406030204" pitchFamily="18" charset="0"/>
                                </a:rPr>
                                <m:t>𝑋</m:t>
                              </m:r>
                            </m:e>
                          </m:d>
                        </m:e>
                        <m:sup>
                          <m:r>
                            <a:rPr lang="en-US" sz="2000" b="0" i="1" smtClean="0">
                              <a:solidFill>
                                <a:srgbClr val="FFCC29"/>
                              </a:solidFill>
                              <a:latin typeface="Cambria Math" panose="02040503050406030204" pitchFamily="18" charset="0"/>
                              <a:ea typeface="Cambria Math" panose="02040503050406030204" pitchFamily="18" charset="0"/>
                            </a:rPr>
                            <m:t>𝑇</m:t>
                          </m:r>
                        </m:sup>
                      </m:sSup>
                      <m:r>
                        <a:rPr lang="en-US" sz="2000" b="0" i="1" smtClean="0">
                          <a:solidFill>
                            <a:srgbClr val="FFCC29"/>
                          </a:solidFill>
                          <a:latin typeface="Cambria Math" panose="02040503050406030204" pitchFamily="18" charset="0"/>
                          <a:ea typeface="Cambria Math" panose="02040503050406030204" pitchFamily="18" charset="0"/>
                        </a:rPr>
                        <m:t>(</m:t>
                      </m:r>
                      <m:r>
                        <a:rPr lang="en-US" sz="2000" b="0" i="1" smtClean="0">
                          <a:solidFill>
                            <a:srgbClr val="FFCC29"/>
                          </a:solidFill>
                          <a:latin typeface="Cambria Math" panose="02040503050406030204" pitchFamily="18" charset="0"/>
                          <a:ea typeface="Cambria Math" panose="02040503050406030204" pitchFamily="18" charset="0"/>
                        </a:rPr>
                        <m:t>𝑌</m:t>
                      </m:r>
                      <m:r>
                        <a:rPr lang="en-US" sz="2000" b="0" i="1" smtClean="0">
                          <a:solidFill>
                            <a:srgbClr val="FFCC29"/>
                          </a:solidFill>
                          <a:latin typeface="Cambria Math" panose="02040503050406030204" pitchFamily="18" charset="0"/>
                          <a:ea typeface="Cambria Math" panose="02040503050406030204" pitchFamily="18" charset="0"/>
                        </a:rPr>
                        <m:t>−</m:t>
                      </m:r>
                      <m:r>
                        <a:rPr lang="en-US" sz="2000" b="0" i="1" smtClean="0">
                          <a:solidFill>
                            <a:srgbClr val="FFCC29"/>
                          </a:solidFill>
                          <a:latin typeface="Cambria Math" panose="02040503050406030204" pitchFamily="18" charset="0"/>
                          <a:ea typeface="Cambria Math" panose="02040503050406030204" pitchFamily="18" charset="0"/>
                        </a:rPr>
                        <m:t>𝑋</m:t>
                      </m:r>
                      <m:r>
                        <a:rPr lang="en-US" sz="2000" b="0" i="1" smtClean="0">
                          <a:solidFill>
                            <a:srgbClr val="FFCC29"/>
                          </a:solidFill>
                          <a:latin typeface="Cambria Math" panose="02040503050406030204" pitchFamily="18" charset="0"/>
                          <a:ea typeface="Cambria Math" panose="02040503050406030204" pitchFamily="18" charset="0"/>
                        </a:rPr>
                        <m:t>)</m:t>
                      </m:r>
                    </m:oMath>
                  </m:oMathPara>
                </a14:m>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F089C42-DF2E-7CED-223E-D510D5C98912}"/>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872521142"/>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5D140-EEE2-0A00-DC3D-B6735F7A6F9D}"/>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56536862-B68B-4693-4B37-38E28AD4E7EB}"/>
              </a:ext>
            </a:extLst>
          </p:cNvPr>
          <p:cNvSpPr>
            <a:spLocks noGrp="1"/>
          </p:cNvSpPr>
          <p:nvPr>
            <p:ph type="title"/>
          </p:nvPr>
        </p:nvSpPr>
        <p:spPr>
          <a:xfrm>
            <a:off x="396360" y="189178"/>
            <a:ext cx="11053555" cy="985516"/>
          </a:xfrm>
        </p:spPr>
        <p:txBody>
          <a:bodyPr>
            <a:normAutofit/>
          </a:bodyPr>
          <a:lstStyle/>
          <a:p>
            <a:r>
              <a:rPr lang="en-US">
                <a:solidFill>
                  <a:srgbClr val="00B0F0"/>
                </a:solidFill>
              </a:rPr>
              <a:t>Convex Optimization</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621BD14-9825-1C71-FF8D-3E02AC757E5C}"/>
                  </a:ext>
                </a:extLst>
              </p:cNvPr>
              <p:cNvSpPr>
                <a:spLocks noGrp="1"/>
              </p:cNvSpPr>
              <p:nvPr>
                <p:ph idx="1"/>
              </p:nvPr>
            </p:nvSpPr>
            <p:spPr>
              <a:xfrm>
                <a:off x="423617" y="1339926"/>
                <a:ext cx="10999043" cy="5299667"/>
              </a:xfrm>
              <a:ln>
                <a:solidFill>
                  <a:schemeClr val="bg1"/>
                </a:solidFill>
              </a:ln>
            </p:spPr>
            <p:txBody>
              <a:bodyPr>
                <a:normAutofit/>
              </a:bodyPr>
              <a:lstStyle/>
              <a:p>
                <a:r>
                  <a:rPr lang="en-US" sz="2000">
                    <a:solidFill>
                      <a:srgbClr val="FFCC29"/>
                    </a:solidFill>
                    <a:latin typeface="Cambria Math" panose="02040503050406030204" pitchFamily="18" charset="0"/>
                  </a:rPr>
                  <a:t>A constrained optimization problem is called constrained convex optimization if </a:t>
                </a:r>
              </a:p>
              <a:p>
                <a:pPr marL="0" indent="0" algn="ctr">
                  <a:buNone/>
                </a:pP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r>
                          <a:rPr lang="en-US" sz="2000" i="1">
                            <a:solidFill>
                              <a:srgbClr val="FFCC29"/>
                            </a:solidFill>
                            <a:latin typeface="Cambria Math" panose="02040503050406030204" pitchFamily="18" charset="0"/>
                          </a:rPr>
                          <m:t>𝑔</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e>
                    </m:func>
                  </m:oMath>
                </a14:m>
                <a:r>
                  <a:rPr lang="en-US" sz="2000">
                    <a:solidFill>
                      <a:srgbClr val="FFCC29"/>
                    </a:solidFill>
                    <a:latin typeface="Cambria Math" panose="02040503050406030204" pitchFamily="18" charset="0"/>
                  </a:rPr>
                  <a:t> where </a:t>
                </a:r>
                <a14:m>
                  <m:oMath xmlns:m="http://schemas.openxmlformats.org/officeDocument/2006/math">
                    <m:r>
                      <m:rPr>
                        <m:sty m:val="p"/>
                      </m:rPr>
                      <a:rPr lang="en-US" sz="2000">
                        <a:solidFill>
                          <a:srgbClr val="FFCC29"/>
                        </a:solidFill>
                        <a:latin typeface="Cambria Math" panose="02040503050406030204" pitchFamily="18" charset="0"/>
                      </a:rPr>
                      <m:t>g</m:t>
                    </m:r>
                    <m:r>
                      <a:rPr lang="en-US" sz="2000">
                        <a:solidFill>
                          <a:srgbClr val="FFCC29"/>
                        </a:solidFill>
                        <a:latin typeface="Cambria Math" panose="02040503050406030204" pitchFamily="18" charset="0"/>
                      </a:rPr>
                      <m:t>: </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ℝ</m:t>
                    </m:r>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Subject to </a:t>
                </a:r>
                <a14:m>
                  <m:oMath xmlns:m="http://schemas.openxmlformats.org/officeDocument/2006/math">
                    <m:sSub>
                      <m:sSubPr>
                        <m:ctrlPr>
                          <a:rPr lang="en-US" sz="2000" i="1">
                            <a:solidFill>
                              <a:srgbClr val="FFCC29"/>
                            </a:solidFill>
                            <a:latin typeface="Cambria Math" panose="02040503050406030204" pitchFamily="18" charset="0"/>
                          </a:rPr>
                        </m:ctrlPr>
                      </m:sSubPr>
                      <m:e>
                        <m:r>
                          <a:rPr lang="en-US" sz="2000" i="1">
                            <a:solidFill>
                              <a:srgbClr val="FFCC29"/>
                            </a:solidFill>
                            <a:latin typeface="Cambria Math" panose="02040503050406030204" pitchFamily="18" charset="0"/>
                          </a:rPr>
                          <m:t>h</m:t>
                        </m:r>
                      </m:e>
                      <m:sub>
                        <m:r>
                          <a:rPr lang="en-US" sz="2000" i="1">
                            <a:solidFill>
                              <a:srgbClr val="FFCC29"/>
                            </a:solidFill>
                            <a:latin typeface="Cambria Math" panose="02040503050406030204" pitchFamily="18" charset="0"/>
                          </a:rPr>
                          <m:t>𝑖</m:t>
                        </m:r>
                      </m:sub>
                    </m:sSub>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𝑋</m:t>
                        </m:r>
                      </m:e>
                    </m:d>
                    <m:r>
                      <a:rPr lang="en-US" sz="2000" i="1">
                        <a:solidFill>
                          <a:srgbClr val="FFCC29"/>
                        </a:solidFill>
                        <a:latin typeface="Cambria Math" panose="02040503050406030204" pitchFamily="18" charset="0"/>
                      </a:rPr>
                      <m:t>≤0;</m:t>
                    </m:r>
                    <m:r>
                      <a:rPr lang="en-US" sz="2000" i="1">
                        <a:solidFill>
                          <a:srgbClr val="FFCC29"/>
                        </a:solidFill>
                        <a:latin typeface="Cambria Math" panose="02040503050406030204" pitchFamily="18" charset="0"/>
                      </a:rPr>
                      <m:t>𝑓𝑜𝑟</m:t>
                    </m:r>
                    <m:r>
                      <a:rPr lang="en-US" sz="2000" i="1">
                        <a:solidFill>
                          <a:srgbClr val="FFCC29"/>
                        </a:solidFill>
                        <a:latin typeface="Cambria Math" panose="02040503050406030204" pitchFamily="18" charset="0"/>
                      </a:rPr>
                      <m:t> </m:t>
                    </m:r>
                    <m:r>
                      <a:rPr lang="en-US" sz="2000" i="1">
                        <a:solidFill>
                          <a:srgbClr val="FFCC29"/>
                        </a:solidFill>
                        <a:latin typeface="Cambria Math" panose="02040503050406030204" pitchFamily="18" charset="0"/>
                      </a:rPr>
                      <m:t>𝑖</m:t>
                    </m:r>
                    <m:r>
                      <a:rPr lang="en-US" sz="2000" i="1">
                        <a:solidFill>
                          <a:srgbClr val="FFCC29"/>
                        </a:solidFill>
                        <a:latin typeface="Cambria Math" panose="02040503050406030204" pitchFamily="18" charset="0"/>
                      </a:rPr>
                      <m:t>=1,2,…,</m:t>
                    </m:r>
                    <m:r>
                      <a:rPr lang="en-US" sz="2000" i="1">
                        <a:solidFill>
                          <a:srgbClr val="FFCC29"/>
                        </a:solidFill>
                        <a:latin typeface="Cambria Math" panose="02040503050406030204" pitchFamily="18" charset="0"/>
                      </a:rPr>
                      <m:t>𝑚</m:t>
                    </m:r>
                    <m:r>
                      <a:rPr lang="en-US" sz="2000">
                        <a:solidFill>
                          <a:srgbClr val="FFCC29"/>
                        </a:solidFill>
                        <a:latin typeface="Cambria Math" panose="02040503050406030204" pitchFamily="18" charset="0"/>
                      </a:rPr>
                      <m:t>;</m:t>
                    </m:r>
                    <m:r>
                      <m:rPr>
                        <m:sty m:val="p"/>
                      </m:rPr>
                      <a:rPr lang="en-US" sz="2000">
                        <a:solidFill>
                          <a:srgbClr val="FFCC29"/>
                        </a:solidFill>
                        <a:latin typeface="Cambria Math" panose="02040503050406030204" pitchFamily="18" charset="0"/>
                      </a:rPr>
                      <m:t>and</m:t>
                    </m:r>
                    <m:r>
                      <a:rPr lang="en-US" sz="2000">
                        <a:solidFill>
                          <a:srgbClr val="FFCC29"/>
                        </a:solidFill>
                        <a:latin typeface="Cambria Math" panose="02040503050406030204" pitchFamily="18" charset="0"/>
                      </a:rPr>
                      <m:t> </m:t>
                    </m:r>
                    <m:sSub>
                      <m:sSubPr>
                        <m:ctrlPr>
                          <a:rPr lang="en-US" sz="2000" i="1">
                            <a:solidFill>
                              <a:srgbClr val="FFCC29"/>
                            </a:solidFill>
                            <a:latin typeface="Cambria Math" panose="02040503050406030204" pitchFamily="18" charset="0"/>
                          </a:rPr>
                        </m:ctrlPr>
                      </m:sSubPr>
                      <m:e>
                        <m:r>
                          <m:rPr>
                            <m:sty m:val="p"/>
                          </m:rPr>
                          <a:rPr lang="en-US" sz="2000">
                            <a:solidFill>
                              <a:srgbClr val="FFCC29"/>
                            </a:solidFill>
                            <a:latin typeface="Cambria Math" panose="02040503050406030204" pitchFamily="18" charset="0"/>
                          </a:rPr>
                          <m:t>q</m:t>
                        </m:r>
                      </m:e>
                      <m:sub>
                        <m:r>
                          <m:rPr>
                            <m:sty m:val="p"/>
                          </m:rPr>
                          <a:rPr lang="en-US" sz="2000">
                            <a:solidFill>
                              <a:srgbClr val="FFCC29"/>
                            </a:solidFill>
                            <a:latin typeface="Cambria Math" panose="02040503050406030204" pitchFamily="18" charset="0"/>
                          </a:rPr>
                          <m:t>j</m:t>
                        </m:r>
                      </m:sub>
                    </m:sSub>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X</m:t>
                        </m:r>
                      </m:e>
                    </m:d>
                    <m:r>
                      <a:rPr lang="en-US" sz="2000">
                        <a:solidFill>
                          <a:srgbClr val="FFCC29"/>
                        </a:solidFill>
                        <a:latin typeface="Cambria Math" panose="02040503050406030204" pitchFamily="18" charset="0"/>
                      </a:rPr>
                      <m:t>=0 </m:t>
                    </m:r>
                    <m:r>
                      <m:rPr>
                        <m:sty m:val="p"/>
                      </m:rPr>
                      <a:rPr lang="en-US" sz="2000">
                        <a:solidFill>
                          <a:srgbClr val="FFCC29"/>
                        </a:solidFill>
                        <a:latin typeface="Cambria Math" panose="02040503050406030204" pitchFamily="18" charset="0"/>
                      </a:rPr>
                      <m:t>for</m:t>
                    </m:r>
                    <m:r>
                      <a:rPr lang="en-US" sz="2000">
                        <a:solidFill>
                          <a:srgbClr val="FFCC29"/>
                        </a:solidFill>
                        <a:latin typeface="Cambria Math" panose="02040503050406030204" pitchFamily="18" charset="0"/>
                      </a:rPr>
                      <m:t> </m:t>
                    </m:r>
                    <m:r>
                      <m:rPr>
                        <m:sty m:val="p"/>
                      </m:rPr>
                      <a:rPr lang="en-US" sz="2000">
                        <a:solidFill>
                          <a:srgbClr val="FFCC29"/>
                        </a:solidFill>
                        <a:latin typeface="Cambria Math" panose="02040503050406030204" pitchFamily="18" charset="0"/>
                      </a:rPr>
                      <m:t>j</m:t>
                    </m:r>
                    <m:r>
                      <a:rPr lang="en-US" sz="2000">
                        <a:solidFill>
                          <a:srgbClr val="FFCC29"/>
                        </a:solidFill>
                        <a:latin typeface="Cambria Math" panose="02040503050406030204" pitchFamily="18" charset="0"/>
                      </a:rPr>
                      <m:t>=1,2,…,</m:t>
                    </m:r>
                    <m:r>
                      <m:rPr>
                        <m:sty m:val="p"/>
                      </m:rPr>
                      <a:rPr lang="en-US" sz="2000">
                        <a:solidFill>
                          <a:srgbClr val="FFCC29"/>
                        </a:solidFill>
                        <a:latin typeface="Cambria Math" panose="02040503050406030204" pitchFamily="18" charset="0"/>
                      </a:rPr>
                      <m:t>n</m:t>
                    </m:r>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where all functions are convex and all </a:t>
                </a:r>
                <a14:m>
                  <m:oMath xmlns:m="http://schemas.openxmlformats.org/officeDocument/2006/math">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𝑞</m:t>
                        </m:r>
                      </m:e>
                      <m:sub>
                        <m:r>
                          <a:rPr lang="en-US" sz="2000" b="0" i="1" smtClean="0">
                            <a:solidFill>
                              <a:srgbClr val="FFCC29"/>
                            </a:solidFill>
                            <a:latin typeface="Cambria Math" panose="02040503050406030204" pitchFamily="18" charset="0"/>
                          </a:rPr>
                          <m:t>𝑖</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=0</m:t>
                    </m:r>
                  </m:oMath>
                </a14:m>
                <a:r>
                  <a:rPr lang="en-US" sz="2000">
                    <a:solidFill>
                      <a:srgbClr val="FFCC29"/>
                    </a:solidFill>
                    <a:latin typeface="Cambria Math" panose="02040503050406030204" pitchFamily="18" charset="0"/>
                  </a:rPr>
                  <a:t> are convex sets</a:t>
                </a:r>
              </a:p>
              <a:p>
                <a:r>
                  <a:rPr lang="en-US" sz="2000">
                    <a:solidFill>
                      <a:srgbClr val="FFCC29"/>
                    </a:solidFill>
                    <a:latin typeface="Cambria Math" panose="02040503050406030204" pitchFamily="18" charset="0"/>
                  </a:rPr>
                  <a:t>Couple of  useful facts… </a:t>
                </a:r>
              </a:p>
              <a:p>
                <a:r>
                  <a:rPr lang="en-US" sz="2000">
                    <a:solidFill>
                      <a:srgbClr val="FFCC29"/>
                    </a:solidFill>
                    <a:latin typeface="Cambria Math" panose="02040503050406030204" pitchFamily="18" charset="0"/>
                  </a:rPr>
                  <a:t>Nonnegative sum of convex functions is convex</a:t>
                </a:r>
              </a:p>
              <a:p>
                <a:r>
                  <a:rPr lang="en-US" sz="2000">
                    <a:solidFill>
                      <a:srgbClr val="FFCC29"/>
                    </a:solidFill>
                    <a:latin typeface="Cambria Math" panose="02040503050406030204" pitchFamily="18" charset="0"/>
                  </a:rPr>
                  <a:t>The negative entropy function (</a:t>
                </a:r>
                <a14:m>
                  <m:oMath xmlns:m="http://schemas.openxmlformats.org/officeDocument/2006/math">
                    <m:r>
                      <a:rPr lang="en-US" sz="2000" b="0" i="1" smtClean="0">
                        <a:solidFill>
                          <a:srgbClr val="FFCC29"/>
                        </a:solidFill>
                        <a:latin typeface="Cambria Math" panose="02040503050406030204" pitchFamily="18" charset="0"/>
                      </a:rPr>
                      <m:t>𝑔</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𝑥</m:t>
                        </m:r>
                      </m:e>
                    </m:d>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𝑥</m:t>
                    </m:r>
                    <m:func>
                      <m:funcPr>
                        <m:ctrlPr>
                          <a:rPr lang="en-US" sz="2000" b="0" i="1" smtClean="0">
                            <a:solidFill>
                              <a:srgbClr val="FFCC29"/>
                            </a:solidFill>
                            <a:latin typeface="Cambria Math" panose="02040503050406030204" pitchFamily="18" charset="0"/>
                          </a:rPr>
                        </m:ctrlPr>
                      </m:funcPr>
                      <m:fName>
                        <m:sSub>
                          <m:sSubPr>
                            <m:ctrlPr>
                              <a:rPr lang="en-US" sz="2000" b="0" i="1" smtClean="0">
                                <a:solidFill>
                                  <a:srgbClr val="FFCC29"/>
                                </a:solidFill>
                                <a:latin typeface="Cambria Math" panose="02040503050406030204" pitchFamily="18" charset="0"/>
                              </a:rPr>
                            </m:ctrlPr>
                          </m:sSubPr>
                          <m:e>
                            <m:r>
                              <m:rPr>
                                <m:sty m:val="p"/>
                              </m:rPr>
                              <a:rPr lang="en-US" sz="2000" b="0" i="0" smtClean="0">
                                <a:solidFill>
                                  <a:srgbClr val="FFCC29"/>
                                </a:solidFill>
                                <a:latin typeface="Cambria Math" panose="02040503050406030204" pitchFamily="18" charset="0"/>
                              </a:rPr>
                              <m:t>log</m:t>
                            </m:r>
                          </m:e>
                          <m:sub>
                            <m:r>
                              <a:rPr lang="en-US" sz="2000" b="0" i="1" smtClean="0">
                                <a:solidFill>
                                  <a:srgbClr val="FFCC29"/>
                                </a:solidFill>
                                <a:latin typeface="Cambria Math" panose="02040503050406030204" pitchFamily="18" charset="0"/>
                              </a:rPr>
                              <m:t>2</m:t>
                            </m:r>
                          </m:sub>
                        </m:sSub>
                      </m:fName>
                      <m:e>
                        <m:r>
                          <a:rPr lang="en-US" sz="2000" b="0" i="1" smtClean="0">
                            <a:solidFill>
                              <a:srgbClr val="FFCC29"/>
                            </a:solidFill>
                            <a:latin typeface="Cambria Math" panose="02040503050406030204" pitchFamily="18" charset="0"/>
                          </a:rPr>
                          <m:t>𝑥</m:t>
                        </m:r>
                        <m:r>
                          <a:rPr lang="en-US" sz="2000" b="0" i="1" smtClean="0">
                            <a:solidFill>
                              <a:srgbClr val="FFCC29"/>
                            </a:solidFill>
                            <a:latin typeface="Cambria Math" panose="02040503050406030204" pitchFamily="18" charset="0"/>
                          </a:rPr>
                          <m:t>)</m:t>
                        </m:r>
                      </m:e>
                    </m:func>
                  </m:oMath>
                </a14:m>
                <a:r>
                  <a:rPr lang="en-US" sz="2000">
                    <a:solidFill>
                      <a:srgbClr val="FFCC29"/>
                    </a:solidFill>
                    <a:latin typeface="Cambria Math" panose="02040503050406030204" pitchFamily="18" charset="0"/>
                  </a:rPr>
                  <a:t> is convex for </a:t>
                </a:r>
                <a14:m>
                  <m:oMath xmlns:m="http://schemas.openxmlformats.org/officeDocument/2006/math">
                    <m:r>
                      <a:rPr lang="en-US" sz="2000" b="0" i="1" smtClean="0">
                        <a:solidFill>
                          <a:srgbClr val="FFCC29"/>
                        </a:solidFill>
                        <a:latin typeface="Cambria Math" panose="02040503050406030204" pitchFamily="18" charset="0"/>
                      </a:rPr>
                      <m:t>𝑥</m:t>
                    </m:r>
                    <m:r>
                      <a:rPr lang="en-US" sz="2000" b="0" i="1" smtClean="0">
                        <a:solidFill>
                          <a:srgbClr val="FFCC29"/>
                        </a:solidFill>
                        <a:latin typeface="Cambria Math" panose="02040503050406030204" pitchFamily="18" charset="0"/>
                      </a:rPr>
                      <m:t>&gt;0</m:t>
                    </m:r>
                  </m:oMath>
                </a14:m>
                <a:endParaRPr lang="en-US" sz="2000">
                  <a:solidFill>
                    <a:srgbClr val="FFCC29"/>
                  </a:solidFill>
                  <a:latin typeface="Cambria Math" panose="02040503050406030204" pitchFamily="18" charset="0"/>
                </a:endParaRPr>
              </a:p>
              <a:p>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5621BD14-9825-1C71-FF8D-3E02AC757E5C}"/>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843078193"/>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C35A-C5DA-2942-DF7B-BB8248552CDB}"/>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CCBAE189-93B7-3D35-4633-486BBA85EF6E}"/>
              </a:ext>
            </a:extLst>
          </p:cNvPr>
          <p:cNvSpPr>
            <a:spLocks noGrp="1"/>
          </p:cNvSpPr>
          <p:nvPr>
            <p:ph type="title"/>
          </p:nvPr>
        </p:nvSpPr>
        <p:spPr>
          <a:xfrm>
            <a:off x="396360" y="189178"/>
            <a:ext cx="11053555" cy="985516"/>
          </a:xfrm>
        </p:spPr>
        <p:txBody>
          <a:bodyPr>
            <a:normAutofit/>
          </a:bodyPr>
          <a:lstStyle/>
          <a:p>
            <a:r>
              <a:rPr lang="en-US">
                <a:solidFill>
                  <a:srgbClr val="00B0F0"/>
                </a:solidFill>
              </a:rPr>
              <a:t>Linear Programming</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23C1950-6CB2-94B0-1EEE-391CFF2414A3}"/>
                  </a:ext>
                </a:extLst>
              </p:cNvPr>
              <p:cNvSpPr>
                <a:spLocks noGrp="1"/>
              </p:cNvSpPr>
              <p:nvPr>
                <p:ph idx="1"/>
              </p:nvPr>
            </p:nvSpPr>
            <p:spPr>
              <a:xfrm>
                <a:off x="423617" y="1339926"/>
                <a:ext cx="10999043" cy="5299667"/>
              </a:xfrm>
              <a:ln>
                <a:solidFill>
                  <a:schemeClr val="bg1"/>
                </a:solidFill>
              </a:ln>
            </p:spPr>
            <p:txBody>
              <a:bodyPr>
                <a:normAutofit fontScale="92500" lnSpcReduction="10000"/>
              </a:bodyPr>
              <a:lstStyle/>
              <a:p>
                <a:r>
                  <a:rPr lang="en-US" sz="2000">
                    <a:solidFill>
                      <a:srgbClr val="FFCC29"/>
                    </a:solidFill>
                    <a:latin typeface="Cambria Math" panose="02040503050406030204" pitchFamily="18" charset="0"/>
                  </a:rPr>
                  <a:t>Let us consider an objective function that is linear</a:t>
                </a:r>
              </a:p>
              <a:p>
                <a:r>
                  <a:rPr lang="en-US" sz="2000" i="1">
                    <a:solidFill>
                      <a:srgbClr val="FFCC29"/>
                    </a:solidFill>
                    <a:latin typeface="Cambria Math" panose="02040503050406030204" pitchFamily="18" charset="0"/>
                  </a:rPr>
                  <a:t>Primal program</a:t>
                </a:r>
              </a:p>
              <a:p>
                <a:pPr marL="0" indent="0" algn="ctr">
                  <a:buNone/>
                </a:pPr>
                <a14:m>
                  <m:oMath xmlns:m="http://schemas.openxmlformats.org/officeDocument/2006/math">
                    <m:func>
                      <m:funcPr>
                        <m:ctrlPr>
                          <a:rPr lang="en-US" sz="2000" i="1" smtClean="0">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𝐶</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𝑋</m:t>
                        </m:r>
                      </m:e>
                    </m:func>
                  </m:oMath>
                </a14:m>
                <a:r>
                  <a:rPr lang="en-US" sz="2000">
                    <a:solidFill>
                      <a:srgbClr val="FFCC29"/>
                    </a:solidFill>
                    <a:latin typeface="Cambria Math" panose="02040503050406030204" pitchFamily="18" charset="0"/>
                  </a:rPr>
                  <a:t> where </a:t>
                </a:r>
                <a14:m>
                  <m:oMath xmlns:m="http://schemas.openxmlformats.org/officeDocument/2006/math">
                    <m:r>
                      <m:rPr>
                        <m:sty m:val="p"/>
                      </m:rPr>
                      <a:rPr lang="en-US" sz="2000" dirty="0">
                        <a:solidFill>
                          <a:srgbClr val="FFCC29"/>
                        </a:solidFill>
                        <a:latin typeface="Cambria Math" panose="02040503050406030204" pitchFamily="18" charset="0"/>
                      </a:rPr>
                      <m:t>X</m:t>
                    </m:r>
                    <m:r>
                      <a:rPr lang="en-US" sz="2000" b="0" i="1" dirty="0" smtClean="0">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oMath>
                </a14:m>
                <a:r>
                  <a:rPr lang="en-US" sz="2000">
                    <a:solidFill>
                      <a:srgbClr val="FFCC29"/>
                    </a:solidFill>
                    <a:latin typeface="Cambria Math" panose="02040503050406030204" pitchFamily="18" charset="0"/>
                  </a:rPr>
                  <a:t>; </a:t>
                </a:r>
                <a14:m>
                  <m:oMath xmlns:m="http://schemas.openxmlformats.org/officeDocument/2006/math">
                    <m:r>
                      <a:rPr lang="en-US" sz="2000" b="0" i="1" smtClean="0">
                        <a:solidFill>
                          <a:srgbClr val="FFCC29"/>
                        </a:solidFill>
                        <a:latin typeface="Cambria Math" panose="02040503050406030204" pitchFamily="18" charset="0"/>
                      </a:rPr>
                      <m:t>𝐶</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sup>
                    </m:sSup>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Subject to </a:t>
                </a:r>
                <a14:m>
                  <m:oMath xmlns:m="http://schemas.openxmlformats.org/officeDocument/2006/math">
                    <m:r>
                      <a:rPr lang="en-US" sz="2000" b="0" i="1" smtClean="0">
                        <a:solidFill>
                          <a:srgbClr val="FFCC29"/>
                        </a:solidFill>
                        <a:latin typeface="Cambria Math" panose="02040503050406030204" pitchFamily="18" charset="0"/>
                      </a:rPr>
                      <m:t>𝐴𝑋</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𝐵</m:t>
                    </m:r>
                  </m:oMath>
                </a14:m>
                <a:r>
                  <a:rPr lang="en-US" sz="2000">
                    <a:solidFill>
                      <a:srgbClr val="FFCC29"/>
                    </a:solidFill>
                    <a:latin typeface="Cambria Math" panose="02040503050406030204" pitchFamily="18" charset="0"/>
                  </a:rPr>
                  <a:t> where </a:t>
                </a:r>
                <a14:m>
                  <m:oMath xmlns:m="http://schemas.openxmlformats.org/officeDocument/2006/math">
                    <m:r>
                      <a:rPr lang="en-US" sz="2000" b="0" i="1" smtClean="0">
                        <a:solidFill>
                          <a:srgbClr val="FFCC29"/>
                        </a:solidFill>
                        <a:latin typeface="Cambria Math" panose="02040503050406030204" pitchFamily="18" charset="0"/>
                      </a:rPr>
                      <m:t>𝐴</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𝑚</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𝐷</m:t>
                        </m:r>
                      </m:sup>
                    </m:sSup>
                  </m:oMath>
                </a14:m>
                <a:r>
                  <a:rPr lang="en-US" sz="2000">
                    <a:solidFill>
                      <a:srgbClr val="FFCC29"/>
                    </a:solidFill>
                    <a:latin typeface="Cambria Math" panose="02040503050406030204" pitchFamily="18" charset="0"/>
                  </a:rPr>
                  <a:t> and </a:t>
                </a:r>
                <a14:m>
                  <m:oMath xmlns:m="http://schemas.openxmlformats.org/officeDocument/2006/math">
                    <m:r>
                      <m:rPr>
                        <m:sty m:val="p"/>
                      </m:rPr>
                      <a:rPr lang="en-US" sz="2000" b="0" i="0" smtClean="0">
                        <a:solidFill>
                          <a:srgbClr val="FFCC29"/>
                        </a:solidFill>
                        <a:latin typeface="Cambria Math" panose="02040503050406030204" pitchFamily="18" charset="0"/>
                      </a:rPr>
                      <m:t>B</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𝑚</m:t>
                        </m:r>
                      </m:sup>
                    </m:sSup>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The </a:t>
                </a:r>
                <a:r>
                  <a:rPr lang="en-US" sz="2000" err="1">
                    <a:solidFill>
                      <a:srgbClr val="FFCC29"/>
                    </a:solidFill>
                    <a:latin typeface="Cambria Math" panose="02040503050406030204" pitchFamily="18" charset="0"/>
                  </a:rPr>
                  <a:t>Lagrangian</a:t>
                </a:r>
                <a:r>
                  <a:rPr lang="en-US" sz="2000">
                    <a:solidFill>
                      <a:srgbClr val="FFCC29"/>
                    </a:solidFill>
                    <a:latin typeface="Cambria Math" panose="02040503050406030204" pitchFamily="18" charset="0"/>
                  </a:rPr>
                  <a:t> for this problem is </a:t>
                </a:r>
              </a:p>
              <a:p>
                <a:pPr marL="0" indent="0" algn="ctr">
                  <a:buNone/>
                </a:pPr>
                <a14:m>
                  <m:oMath xmlns:m="http://schemas.openxmlformats.org/officeDocument/2006/math">
                    <m:r>
                      <a:rPr lang="en-US" sz="2000" b="0" i="1" smtClean="0">
                        <a:solidFill>
                          <a:srgbClr val="FFCC29"/>
                        </a:solidFill>
                        <a:latin typeface="Cambria Math" panose="02040503050406030204" pitchFamily="18" charset="0"/>
                      </a:rPr>
                      <m:t>ℒ</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r>
                          <m:rPr>
                            <m:sty m:val="p"/>
                          </m:rPr>
                          <a:rPr lang="en-US" sz="2000" b="0" i="0" smtClean="0">
                            <a:solidFill>
                              <a:srgbClr val="FFCC29"/>
                            </a:solidFill>
                            <a:latin typeface="Cambria Math" panose="02040503050406030204" pitchFamily="18" charset="0"/>
                          </a:rPr>
                          <m:t>Λ</m:t>
                        </m:r>
                      </m:e>
                    </m:d>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𝐶</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m:rPr>
                            <m:sty m:val="p"/>
                          </m:rPr>
                          <a:rPr lang="en-US" sz="2000" b="0" i="0" smtClean="0">
                            <a:solidFill>
                              <a:srgbClr val="FFCC29"/>
                            </a:solidFill>
                            <a:latin typeface="Cambria Math" panose="02040503050406030204" pitchFamily="18" charset="0"/>
                          </a:rPr>
                          <m:t>Λ</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𝐴𝑋</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𝐵</m:t>
                    </m:r>
                    <m:r>
                      <a:rPr lang="en-US" sz="2000" b="0" i="1" smtClean="0">
                        <a:solidFill>
                          <a:srgbClr val="FFCC29"/>
                        </a:solidFill>
                        <a:latin typeface="Cambria Math" panose="02040503050406030204" pitchFamily="18" charset="0"/>
                      </a:rPr>
                      <m:t>)</m:t>
                    </m:r>
                  </m:oMath>
                </a14:m>
                <a:r>
                  <a:rPr lang="en-US" sz="2000">
                    <a:solidFill>
                      <a:srgbClr val="FFCC29"/>
                    </a:solidFill>
                    <a:latin typeface="Cambria Math" panose="02040503050406030204" pitchFamily="18" charset="0"/>
                  </a:rPr>
                  <a:t> where </a:t>
                </a:r>
                <a14:m>
                  <m:oMath xmlns:m="http://schemas.openxmlformats.org/officeDocument/2006/math">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𝑚</m:t>
                        </m:r>
                      </m:sup>
                    </m:sSup>
                  </m:oMath>
                </a14:m>
                <a:endParaRPr lang="en-US" sz="2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r>
                            <m:rPr>
                              <m:sty m:val="p"/>
                            </m:rPr>
                            <a:rPr lang="en-US" sz="2000">
                              <a:solidFill>
                                <a:srgbClr val="FFCC29"/>
                              </a:solidFill>
                              <a:latin typeface="Cambria Math" panose="02040503050406030204" pitchFamily="18" charset="0"/>
                            </a:rPr>
                            <m:t>Λ</m:t>
                          </m:r>
                        </m:e>
                      </m:d>
                      <m:r>
                        <a:rPr lang="en-US" sz="2000" i="1">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d>
                            <m:dPr>
                              <m:ctrlPr>
                                <a:rPr lang="en-US" sz="200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𝐶</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𝐴</m:t>
                                  </m:r>
                                </m:e>
                                <m:sup>
                                  <m:r>
                                    <a:rPr lang="en-US" sz="2000" b="0" i="1" smtClean="0">
                                      <a:solidFill>
                                        <a:srgbClr val="FFCC29"/>
                                      </a:solidFill>
                                      <a:latin typeface="Cambria Math" panose="02040503050406030204" pitchFamily="18" charset="0"/>
                                    </a:rPr>
                                    <m:t>𝑇</m:t>
                                  </m:r>
                                </m:sup>
                              </m:sSup>
                              <m:r>
                                <m:rPr>
                                  <m:sty m:val="p"/>
                                </m:rPr>
                                <a:rPr lang="en-US" sz="2000" b="0" i="0" smtClean="0">
                                  <a:solidFill>
                                    <a:srgbClr val="FFCC29"/>
                                  </a:solidFill>
                                  <a:latin typeface="Cambria Math" panose="02040503050406030204" pitchFamily="18" charset="0"/>
                                </a:rPr>
                                <m:t>Λ</m:t>
                              </m:r>
                            </m:e>
                          </m:d>
                        </m:e>
                        <m:sup>
                          <m:r>
                            <a:rPr lang="en-US" sz="2000" b="0" i="1" smtClean="0">
                              <a:solidFill>
                                <a:srgbClr val="FFCC29"/>
                              </a:solidFill>
                              <a:latin typeface="Cambria Math" panose="02040503050406030204" pitchFamily="18" charset="0"/>
                            </a:rPr>
                            <m:t>𝑇</m:t>
                          </m:r>
                        </m:sup>
                      </m:sSup>
                      <m:r>
                        <m:rPr>
                          <m:sty m:val="p"/>
                        </m:rPr>
                        <a:rPr lang="en-US" sz="2000" b="0" i="0" smtClean="0">
                          <a:solidFill>
                            <a:srgbClr val="FFCC29"/>
                          </a:solidFill>
                          <a:latin typeface="Cambria Math" panose="02040503050406030204" pitchFamily="18" charset="0"/>
                        </a:rPr>
                        <m:t>X</m:t>
                      </m:r>
                      <m:r>
                        <a:rPr lang="en-US" sz="2000" b="0" i="0"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m:rPr>
                              <m:sty m:val="p"/>
                            </m:rPr>
                            <a:rPr lang="en-US" sz="2000" b="0" i="0" smtClean="0">
                              <a:solidFill>
                                <a:srgbClr val="FFCC29"/>
                              </a:solidFill>
                              <a:latin typeface="Cambria Math" panose="02040503050406030204" pitchFamily="18" charset="0"/>
                            </a:rPr>
                            <m:t>Λ</m:t>
                          </m:r>
                        </m:e>
                        <m:sup>
                          <m:r>
                            <m:rPr>
                              <m:sty m:val="p"/>
                            </m:rPr>
                            <a:rPr lang="en-US" sz="2000" b="0" i="0" smtClean="0">
                              <a:solidFill>
                                <a:srgbClr val="FFCC29"/>
                              </a:solidFill>
                              <a:latin typeface="Cambria Math" panose="02040503050406030204" pitchFamily="18" charset="0"/>
                            </a:rPr>
                            <m:t>T</m:t>
                          </m:r>
                        </m:sup>
                      </m:sSup>
                      <m:r>
                        <m:rPr>
                          <m:sty m:val="p"/>
                        </m:rPr>
                        <a:rPr lang="en-US" sz="2000" b="0" i="0" smtClean="0">
                          <a:solidFill>
                            <a:srgbClr val="FFCC29"/>
                          </a:solidFill>
                          <a:latin typeface="Cambria Math" panose="02040503050406030204" pitchFamily="18" charset="0"/>
                        </a:rPr>
                        <m:t>B</m:t>
                      </m:r>
                    </m:oMath>
                  </m:oMathPara>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Taking the derivative of above and setting it to 0 yields </a:t>
                </a:r>
              </a:p>
              <a:p>
                <a:pPr marL="0" indent="0" algn="ctr">
                  <a:buNone/>
                </a:pPr>
                <a14:m>
                  <m:oMath xmlns:m="http://schemas.openxmlformats.org/officeDocument/2006/math">
                    <m:r>
                      <a:rPr lang="en-US" sz="2000" i="1">
                        <a:solidFill>
                          <a:srgbClr val="FFCC29"/>
                        </a:solidFill>
                        <a:latin typeface="Cambria Math" panose="02040503050406030204" pitchFamily="18" charset="0"/>
                      </a:rPr>
                      <m:t>𝒟</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e>
                    </m:d>
                    <m:r>
                      <a:rPr lang="en-US" sz="2000" i="1">
                        <a:solidFill>
                          <a:srgbClr val="FFCC29"/>
                        </a:solidFill>
                        <a:latin typeface="Cambria Math" panose="02040503050406030204" pitchFamily="18" charset="0"/>
                      </a:rPr>
                      <m:t>=</m:t>
                    </m:r>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oMath>
                </a14:m>
                <a:r>
                  <a:rPr lang="en-US" sz="2000">
                    <a:solidFill>
                      <a:srgbClr val="FFCC29"/>
                    </a:solidFill>
                    <a:latin typeface="Cambria Math" panose="02040503050406030204" pitchFamily="18" charset="0"/>
                  </a:rPr>
                  <a:t>=</a:t>
                </a:r>
                <a:r>
                  <a:rPr lang="en-US" sz="2000">
                    <a:solidFill>
                      <a:srgbClr val="FFCC29"/>
                    </a:solidFill>
                  </a:rPr>
                  <a:t> </a:t>
                </a:r>
                <a14:m>
                  <m:oMath xmlns:m="http://schemas.openxmlformats.org/officeDocument/2006/math">
                    <m:sSup>
                      <m:sSupPr>
                        <m:ctrlPr>
                          <a:rPr lang="en-US" sz="2000" i="1">
                            <a:solidFill>
                              <a:srgbClr val="FFCC29"/>
                            </a:solidFill>
                            <a:latin typeface="Cambria Math" panose="02040503050406030204" pitchFamily="18" charset="0"/>
                          </a:rPr>
                        </m:ctrlPr>
                      </m:sSupPr>
                      <m:e>
                        <m:r>
                          <m:rPr>
                            <m:sty m:val="p"/>
                          </m:rPr>
                          <a:rPr lang="en-US" sz="2000">
                            <a:solidFill>
                              <a:srgbClr val="FFCC29"/>
                            </a:solidFill>
                            <a:latin typeface="Cambria Math" panose="02040503050406030204" pitchFamily="18" charset="0"/>
                          </a:rPr>
                          <m:t>Λ</m:t>
                        </m:r>
                      </m:e>
                      <m:sup>
                        <m:r>
                          <m:rPr>
                            <m:sty m:val="p"/>
                          </m:rPr>
                          <a:rPr lang="en-US" sz="2000">
                            <a:solidFill>
                              <a:srgbClr val="FFCC29"/>
                            </a:solidFill>
                            <a:latin typeface="Cambria Math" panose="02040503050406030204" pitchFamily="18" charset="0"/>
                          </a:rPr>
                          <m:t>T</m:t>
                        </m:r>
                      </m:sup>
                    </m:sSup>
                    <m:r>
                      <m:rPr>
                        <m:sty m:val="p"/>
                      </m:rPr>
                      <a:rPr lang="en-US" sz="2000">
                        <a:solidFill>
                          <a:srgbClr val="FFCC29"/>
                        </a:solidFill>
                        <a:latin typeface="Cambria Math" panose="02040503050406030204" pitchFamily="18" charset="0"/>
                      </a:rPr>
                      <m:t>B</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Since our objective is to maximize </a:t>
                </a:r>
                <a14:m>
                  <m:oMath xmlns:m="http://schemas.openxmlformats.org/officeDocument/2006/math">
                    <m:r>
                      <a:rPr lang="en-US" sz="2000" i="1">
                        <a:solidFill>
                          <a:srgbClr val="FFCC29"/>
                        </a:solidFill>
                        <a:latin typeface="Cambria Math" panose="02040503050406030204" pitchFamily="18" charset="0"/>
                      </a:rPr>
                      <m:t>𝒟</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e>
                    </m:d>
                  </m:oMath>
                </a14:m>
                <a:r>
                  <a:rPr lang="en-US" sz="2000">
                    <a:solidFill>
                      <a:srgbClr val="FFCC29"/>
                    </a:solidFill>
                    <a:latin typeface="Cambria Math" panose="02040503050406030204" pitchFamily="18" charset="0"/>
                  </a:rPr>
                  <a:t>, the above problem reduces to </a:t>
                </a:r>
              </a:p>
              <a:p>
                <a:pPr marL="0" indent="0" algn="ctr">
                  <a:buNone/>
                </a:pPr>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a:p>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23C1950-6CB2-94B0-1EEE-391CFF2414A3}"/>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162" t="-137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399782028"/>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DB1F-2464-BBA0-D819-EC187C539A47}"/>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BBD97555-9530-7264-31C3-522EB2155CDB}"/>
              </a:ext>
            </a:extLst>
          </p:cNvPr>
          <p:cNvSpPr>
            <a:spLocks noGrp="1"/>
          </p:cNvSpPr>
          <p:nvPr>
            <p:ph type="title"/>
          </p:nvPr>
        </p:nvSpPr>
        <p:spPr>
          <a:xfrm>
            <a:off x="396360" y="189178"/>
            <a:ext cx="11053555" cy="985516"/>
          </a:xfrm>
        </p:spPr>
        <p:txBody>
          <a:bodyPr>
            <a:normAutofit/>
          </a:bodyPr>
          <a:lstStyle/>
          <a:p>
            <a:r>
              <a:rPr lang="en-US">
                <a:solidFill>
                  <a:srgbClr val="00B0F0"/>
                </a:solidFill>
              </a:rPr>
              <a:t>Linear Programming</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BDF4AE2-E080-B7A0-F6FD-0025D72A14CA}"/>
                  </a:ext>
                </a:extLst>
              </p:cNvPr>
              <p:cNvSpPr>
                <a:spLocks noGrp="1"/>
              </p:cNvSpPr>
              <p:nvPr>
                <p:ph idx="1"/>
              </p:nvPr>
            </p:nvSpPr>
            <p:spPr>
              <a:xfrm>
                <a:off x="423617" y="1339926"/>
                <a:ext cx="10999043" cy="5299667"/>
              </a:xfrm>
              <a:ln>
                <a:solidFill>
                  <a:schemeClr val="bg1"/>
                </a:solidFill>
              </a:ln>
            </p:spPr>
            <p:txBody>
              <a:bodyPr>
                <a:normAutofit/>
              </a:bodyPr>
              <a:lstStyle/>
              <a:p>
                <a:r>
                  <a:rPr lang="en-US" sz="2000" i="1">
                    <a:solidFill>
                      <a:srgbClr val="FFCC29"/>
                    </a:solidFill>
                    <a:latin typeface="Cambria Math" panose="02040503050406030204" pitchFamily="18" charset="0"/>
                  </a:rPr>
                  <a:t>Dual program</a:t>
                </a:r>
              </a:p>
              <a:p>
                <a:pPr marL="0" indent="0" algn="ctr">
                  <a:buNone/>
                </a:pPr>
                <a14:m>
                  <m:oMath xmlns:m="http://schemas.openxmlformats.org/officeDocument/2006/math">
                    <m:func>
                      <m:funcPr>
                        <m:ctrlPr>
                          <a:rPr lang="en-US" sz="2000" i="1" smtClean="0">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m:t>
                            </m:r>
                            <m:r>
                              <a:rPr lang="en-US" sz="2000" b="0" i="1" smtClean="0">
                                <a:solidFill>
                                  <a:srgbClr val="FFCC29"/>
                                </a:solidFill>
                                <a:latin typeface="Cambria Math" panose="02040503050406030204" pitchFamily="18" charset="0"/>
                              </a:rPr>
                              <m:t>𝑎𝑥</m:t>
                            </m:r>
                          </m:e>
                          <m:lim>
                            <m:r>
                              <m:rPr>
                                <m:sty m:val="p"/>
                              </m:rPr>
                              <a:rPr lang="en-US" sz="2000" b="0" i="0" smtClean="0">
                                <a:solidFill>
                                  <a:srgbClr val="FFCC29"/>
                                </a:solidFill>
                                <a:latin typeface="Cambria Math" panose="02040503050406030204" pitchFamily="18" charset="0"/>
                              </a:rPr>
                              <m:t>Λ</m:t>
                            </m:r>
                          </m:lim>
                        </m:limLow>
                      </m:fName>
                      <m:e>
                        <m:r>
                          <m:rPr>
                            <m:nor/>
                          </m:rPr>
                          <a:rPr lang="en-US" sz="2000" dirty="0">
                            <a:solidFill>
                              <a:srgbClr val="FFCC29"/>
                            </a:solidFill>
                          </a:rPr>
                          <m:t>−</m:t>
                        </m:r>
                        <m:sSup>
                          <m:sSupPr>
                            <m:ctrlPr>
                              <a:rPr lang="en-US" sz="2000" i="1">
                                <a:solidFill>
                                  <a:srgbClr val="FFCC29"/>
                                </a:solidFill>
                                <a:latin typeface="Cambria Math" panose="02040503050406030204" pitchFamily="18" charset="0"/>
                              </a:rPr>
                            </m:ctrlPr>
                          </m:sSupPr>
                          <m:e>
                            <m:r>
                              <m:rPr>
                                <m:sty m:val="p"/>
                              </m:rPr>
                              <a:rPr lang="en-US" sz="2000">
                                <a:solidFill>
                                  <a:srgbClr val="FFCC29"/>
                                </a:solidFill>
                                <a:latin typeface="Cambria Math" panose="02040503050406030204" pitchFamily="18" charset="0"/>
                              </a:rPr>
                              <m:t>Λ</m:t>
                            </m:r>
                          </m:e>
                          <m:sup>
                            <m:r>
                              <m:rPr>
                                <m:sty m:val="p"/>
                              </m:rPr>
                              <a:rPr lang="en-US" sz="2000">
                                <a:solidFill>
                                  <a:srgbClr val="FFCC29"/>
                                </a:solidFill>
                                <a:latin typeface="Cambria Math" panose="02040503050406030204" pitchFamily="18" charset="0"/>
                              </a:rPr>
                              <m:t>T</m:t>
                            </m:r>
                          </m:sup>
                        </m:sSup>
                        <m:r>
                          <m:rPr>
                            <m:sty m:val="p"/>
                          </m:rPr>
                          <a:rPr lang="en-US" sz="2000">
                            <a:solidFill>
                              <a:srgbClr val="FFCC29"/>
                            </a:solidFill>
                            <a:latin typeface="Cambria Math" panose="02040503050406030204" pitchFamily="18" charset="0"/>
                          </a:rPr>
                          <m:t>B</m:t>
                        </m:r>
                        <m:r>
                          <m:rPr>
                            <m:nor/>
                          </m:rPr>
                          <a:rPr lang="en-US" sz="2000" dirty="0">
                            <a:solidFill>
                              <a:srgbClr val="FFCC29"/>
                            </a:solidFill>
                            <a:latin typeface="Cambria Math" panose="02040503050406030204" pitchFamily="18" charset="0"/>
                          </a:rPr>
                          <m:t> </m:t>
                        </m:r>
                      </m:e>
                    </m:func>
                  </m:oMath>
                </a14:m>
                <a:r>
                  <a:rPr lang="en-US" sz="2000">
                    <a:solidFill>
                      <a:srgbClr val="FFCC29"/>
                    </a:solidFill>
                    <a:latin typeface="Cambria Math" panose="02040503050406030204" pitchFamily="18" charset="0"/>
                  </a:rPr>
                  <a:t> </a:t>
                </a:r>
              </a:p>
              <a:p>
                <a:pPr marL="0" indent="0" algn="ctr">
                  <a:buNone/>
                </a:pPr>
                <a:r>
                  <a:rPr lang="en-US" sz="2000">
                    <a:solidFill>
                      <a:srgbClr val="FFCC29"/>
                    </a:solidFill>
                    <a:latin typeface="Cambria Math" panose="02040503050406030204" pitchFamily="18" charset="0"/>
                  </a:rPr>
                  <a:t>Subject to </a:t>
                </a:r>
                <a14:m>
                  <m:oMath xmlns:m="http://schemas.openxmlformats.org/officeDocument/2006/math">
                    <m:r>
                      <a:rPr lang="en-US" sz="2000" b="0" i="1" smtClean="0">
                        <a:solidFill>
                          <a:srgbClr val="FFCC29"/>
                        </a:solidFill>
                        <a:latin typeface="Cambria Math" panose="02040503050406030204" pitchFamily="18" charset="0"/>
                      </a:rPr>
                      <m:t>𝐶</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𝐴</m:t>
                        </m:r>
                      </m:e>
                      <m:sup>
                        <m:r>
                          <a:rPr lang="en-US" sz="2000" b="0" i="1" smtClean="0">
                            <a:solidFill>
                              <a:srgbClr val="FFCC29"/>
                            </a:solidFill>
                            <a:latin typeface="Cambria Math" panose="02040503050406030204" pitchFamily="18" charset="0"/>
                          </a:rPr>
                          <m:t>𝑇</m:t>
                        </m:r>
                      </m:sup>
                    </m:sSup>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=0, </m:t>
                    </m:r>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≥0</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Note that we now have two ways to solve the problem; primal and dual programs</a:t>
                </a:r>
              </a:p>
              <a:p>
                <a:r>
                  <a:rPr lang="en-US" sz="2000">
                    <a:solidFill>
                      <a:srgbClr val="FFCC29"/>
                    </a:solidFill>
                    <a:latin typeface="Cambria Math" panose="02040503050406030204" pitchFamily="18" charset="0"/>
                  </a:rPr>
                  <a:t>Primal program involves solving for </a:t>
                </a:r>
                <a14:m>
                  <m:oMath xmlns:m="http://schemas.openxmlformats.org/officeDocument/2006/math">
                    <m:r>
                      <a:rPr lang="en-US" sz="2000" b="0" i="1" smtClean="0">
                        <a:solidFill>
                          <a:srgbClr val="FFCC29"/>
                        </a:solidFill>
                        <a:latin typeface="Cambria Math" panose="02040503050406030204" pitchFamily="18" charset="0"/>
                      </a:rPr>
                      <m:t>𝐷</m:t>
                    </m:r>
                  </m:oMath>
                </a14:m>
                <a:r>
                  <a:rPr lang="en-US" sz="2000">
                    <a:solidFill>
                      <a:srgbClr val="FFCC29"/>
                    </a:solidFill>
                    <a:latin typeface="Cambria Math" panose="02040503050406030204" pitchFamily="18" charset="0"/>
                  </a:rPr>
                  <a:t> variables while dual program involves solving for </a:t>
                </a:r>
                <a14:m>
                  <m:oMath xmlns:m="http://schemas.openxmlformats.org/officeDocument/2006/math">
                    <m:r>
                      <a:rPr lang="en-US" sz="2000" b="0" i="1" smtClean="0">
                        <a:solidFill>
                          <a:srgbClr val="FFCC29"/>
                        </a:solidFill>
                        <a:latin typeface="Cambria Math" panose="02040503050406030204" pitchFamily="18" charset="0"/>
                      </a:rPr>
                      <m:t>𝑚</m:t>
                    </m:r>
                  </m:oMath>
                </a14:m>
                <a:r>
                  <a:rPr lang="en-US" sz="2000">
                    <a:solidFill>
                      <a:srgbClr val="FFCC29"/>
                    </a:solidFill>
                    <a:latin typeface="Cambria Math" panose="02040503050406030204" pitchFamily="18" charset="0"/>
                  </a:rPr>
                  <a:t> variables</a:t>
                </a:r>
              </a:p>
              <a:p>
                <a:r>
                  <a:rPr lang="en-US" sz="2000">
                    <a:solidFill>
                      <a:srgbClr val="FFCC29"/>
                    </a:solidFill>
                    <a:latin typeface="Cambria Math" panose="02040503050406030204" pitchFamily="18" charset="0"/>
                  </a:rPr>
                  <a:t>Depending on which one is greater, we choose to solve either the primal or the dual problem</a:t>
                </a:r>
              </a:p>
              <a:p>
                <a:r>
                  <a:rPr lang="en-US" sz="2000">
                    <a:solidFill>
                      <a:srgbClr val="FFCC29"/>
                    </a:solidFill>
                    <a:latin typeface="Cambria Math" panose="02040503050406030204" pitchFamily="18" charset="0"/>
                  </a:rPr>
                  <a:t>This was the linear case</a:t>
                </a:r>
              </a:p>
              <a:p>
                <a:r>
                  <a:rPr lang="en-US" sz="2000">
                    <a:solidFill>
                      <a:srgbClr val="FFCC29"/>
                    </a:solidFill>
                    <a:latin typeface="Cambria Math" panose="02040503050406030204" pitchFamily="18" charset="0"/>
                  </a:rPr>
                  <a:t>We next consider the problem of convex quadratic objective function</a:t>
                </a:r>
              </a:p>
              <a:p>
                <a:pPr marL="0" indent="0" algn="ctr">
                  <a:buNone/>
                </a:pPr>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a:p>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5BDF4AE2-E080-B7A0-F6FD-0025D72A14CA}"/>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r="-132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389835750"/>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5B10-2653-0E46-6B23-9CA669B904EB}"/>
            </a:ext>
          </a:extLst>
        </p:cNvPr>
        <p:cNvGrpSpPr/>
        <p:nvPr/>
      </p:nvGrpSpPr>
      <p:grpSpPr>
        <a:xfrm>
          <a:off x="0" y="0"/>
          <a:ext cx="0" cy="0"/>
          <a:chOff x="0" y="0"/>
          <a:chExt cx="0" cy="0"/>
        </a:xfrm>
      </p:grpSpPr>
      <p:sp>
        <p:nvSpPr>
          <p:cNvPr id="2" name="Title 1" descr="kin">
            <a:extLst>
              <a:ext uri="{FF2B5EF4-FFF2-40B4-BE49-F238E27FC236}">
                <a16:creationId xmlns:a16="http://schemas.microsoft.com/office/drawing/2014/main" id="{E3A86B7B-B901-A501-3B51-F122F72A931D}"/>
              </a:ext>
            </a:extLst>
          </p:cNvPr>
          <p:cNvSpPr>
            <a:spLocks noGrp="1"/>
          </p:cNvSpPr>
          <p:nvPr>
            <p:ph type="title"/>
          </p:nvPr>
        </p:nvSpPr>
        <p:spPr>
          <a:xfrm>
            <a:off x="396360" y="189178"/>
            <a:ext cx="11053555" cy="985516"/>
          </a:xfrm>
        </p:spPr>
        <p:txBody>
          <a:bodyPr>
            <a:normAutofit/>
          </a:bodyPr>
          <a:lstStyle/>
          <a:p>
            <a:r>
              <a:rPr lang="en-US">
                <a:solidFill>
                  <a:srgbClr val="00B0F0"/>
                </a:solidFill>
              </a:rPr>
              <a:t>Quadratic Programming</a:t>
            </a:r>
          </a:p>
        </p:txBody>
      </p:sp>
      <mc:AlternateContent xmlns:mc="http://schemas.openxmlformats.org/markup-compatibility/2006" xmlns:a14="http://schemas.microsoft.com/office/drawing/2010/main">
        <mc:Choice Requires="a14">
          <p:sp>
            <p:nvSpPr>
              <p:cNvPr id="8" name="Content Placeholder 2" descr="kin">
                <a:extLst>
                  <a:ext uri="{FF2B5EF4-FFF2-40B4-BE49-F238E27FC236}">
                    <a16:creationId xmlns:a16="http://schemas.microsoft.com/office/drawing/2014/main" id="{A9BD85AD-0D78-FA8C-F824-583FB158DF1F}"/>
                  </a:ext>
                </a:extLst>
              </p:cNvPr>
              <p:cNvSpPr>
                <a:spLocks noGrp="1"/>
              </p:cNvSpPr>
              <p:nvPr>
                <p:ph idx="1"/>
              </p:nvPr>
            </p:nvSpPr>
            <p:spPr>
              <a:xfrm>
                <a:off x="423617" y="1339926"/>
                <a:ext cx="10999043" cy="5299667"/>
              </a:xfrm>
              <a:ln>
                <a:solidFill>
                  <a:schemeClr val="bg1"/>
                </a:solidFill>
              </a:ln>
            </p:spPr>
            <p:txBody>
              <a:bodyPr>
                <a:normAutofit lnSpcReduction="10000"/>
              </a:bodyPr>
              <a:lstStyle/>
              <a:p>
                <a:r>
                  <a:rPr lang="en-US" sz="2000" dirty="0">
                    <a:solidFill>
                      <a:srgbClr val="FFCC29"/>
                    </a:solidFill>
                    <a:latin typeface="Cambria Math" panose="02040503050406030204" pitchFamily="18" charset="0"/>
                  </a:rPr>
                  <a:t>In some scenarios, we have convex quadratic objective function</a:t>
                </a:r>
              </a:p>
              <a:p>
                <a:r>
                  <a:rPr lang="en-US" sz="2000" i="1" dirty="0">
                    <a:solidFill>
                      <a:srgbClr val="FFCC29"/>
                    </a:solidFill>
                    <a:latin typeface="Cambria Math" panose="02040503050406030204" pitchFamily="18" charset="0"/>
                  </a:rPr>
                  <a:t>Primal</a:t>
                </a:r>
              </a:p>
              <a:p>
                <a:pPr marL="0" indent="0" algn="ctr">
                  <a:buNone/>
                </a:pP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f>
                          <m:fPr>
                            <m:ctrlPr>
                              <a:rPr lang="en-US" sz="2000" b="0" i="1" smtClean="0">
                                <a:solidFill>
                                  <a:srgbClr val="FFCC29"/>
                                </a:solidFill>
                                <a:latin typeface="Cambria Math" panose="02040503050406030204" pitchFamily="18" charset="0"/>
                              </a:rPr>
                            </m:ctrlPr>
                          </m:fPr>
                          <m:num>
                            <m:r>
                              <a:rPr lang="en-US" sz="2000" b="0" i="1" smtClean="0">
                                <a:solidFill>
                                  <a:srgbClr val="FFCC29"/>
                                </a:solidFill>
                                <a:latin typeface="Cambria Math" panose="02040503050406030204" pitchFamily="18" charset="0"/>
                              </a:rPr>
                              <m:t>1</m:t>
                            </m:r>
                          </m:num>
                          <m:den>
                            <m:r>
                              <a:rPr lang="en-US" sz="2000" b="0" i="1" smtClean="0">
                                <a:solidFill>
                                  <a:srgbClr val="FFCC29"/>
                                </a:solidFill>
                                <a:latin typeface="Cambria Math" panose="02040503050406030204" pitchFamily="18" charset="0"/>
                              </a:rPr>
                              <m:t>2</m:t>
                            </m:r>
                          </m:den>
                        </m:f>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𝑋</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𝑄</m:t>
                        </m:r>
                      </m:e>
                    </m:func>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𝐶</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𝑋</m:t>
                    </m:r>
                  </m:oMath>
                </a14:m>
                <a:r>
                  <a:rPr lang="en-US" sz="2000" dirty="0">
                    <a:solidFill>
                      <a:srgbClr val="FFCC29"/>
                    </a:solidFill>
                    <a:latin typeface="Cambria Math" panose="02040503050406030204" pitchFamily="18" charset="0"/>
                  </a:rPr>
                  <a:t> where </a:t>
                </a:r>
                <a14:m>
                  <m:oMath xmlns:m="http://schemas.openxmlformats.org/officeDocument/2006/math">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sup>
                    </m:sSup>
                  </m:oMath>
                </a14:m>
                <a:r>
                  <a:rPr lang="en-US" sz="2000" dirty="0">
                    <a:solidFill>
                      <a:srgbClr val="FFCC29"/>
                    </a:solidFill>
                    <a:latin typeface="Cambria Math" panose="02040503050406030204" pitchFamily="18" charset="0"/>
                  </a:rPr>
                  <a:t>; </a:t>
                </a:r>
                <a14:m>
                  <m:oMath xmlns:m="http://schemas.openxmlformats.org/officeDocument/2006/math">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𝑄</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𝐷</m:t>
                        </m:r>
                      </m:sup>
                    </m:sSup>
                  </m:oMath>
                </a14:m>
                <a:endParaRPr lang="en-US" sz="2000" dirty="0">
                  <a:solidFill>
                    <a:srgbClr val="FFCC29"/>
                  </a:solidFill>
                  <a:latin typeface="Cambria Math" panose="02040503050406030204" pitchFamily="18" charset="0"/>
                </a:endParaRPr>
              </a:p>
              <a:p>
                <a:pPr marL="0" indent="0" algn="ctr">
                  <a:buNone/>
                </a:pPr>
                <a:r>
                  <a:rPr lang="en-US" sz="2000" dirty="0">
                    <a:solidFill>
                      <a:srgbClr val="FFCC29"/>
                    </a:solidFill>
                    <a:latin typeface="Cambria Math" panose="02040503050406030204" pitchFamily="18" charset="0"/>
                  </a:rPr>
                  <a:t>Subject to </a:t>
                </a:r>
                <a14:m>
                  <m:oMath xmlns:m="http://schemas.openxmlformats.org/officeDocument/2006/math">
                    <m:r>
                      <a:rPr lang="en-US" sz="2000" i="1">
                        <a:solidFill>
                          <a:srgbClr val="FFCC29"/>
                        </a:solidFill>
                        <a:latin typeface="Cambria Math" panose="02040503050406030204" pitchFamily="18" charset="0"/>
                      </a:rPr>
                      <m:t>𝐴𝑋</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𝐵</m:t>
                    </m:r>
                  </m:oMath>
                </a14:m>
                <a:r>
                  <a:rPr lang="en-US" sz="2000" dirty="0">
                    <a:solidFill>
                      <a:srgbClr val="FFCC29"/>
                    </a:solidFill>
                    <a:latin typeface="Cambria Math" panose="02040503050406030204" pitchFamily="18" charset="0"/>
                  </a:rPr>
                  <a:t> where </a:t>
                </a:r>
                <a14:m>
                  <m:oMath xmlns:m="http://schemas.openxmlformats.org/officeDocument/2006/math">
                    <m:r>
                      <a:rPr lang="en-US" sz="2000" i="1">
                        <a:solidFill>
                          <a:srgbClr val="FFCC29"/>
                        </a:solidFill>
                        <a:latin typeface="Cambria Math" panose="02040503050406030204" pitchFamily="18" charset="0"/>
                      </a:rPr>
                      <m:t>𝐴</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𝑚</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𝐷</m:t>
                        </m:r>
                      </m:sup>
                    </m:sSup>
                  </m:oMath>
                </a14:m>
                <a:r>
                  <a:rPr lang="en-US" sz="2000" dirty="0">
                    <a:solidFill>
                      <a:srgbClr val="FFCC29"/>
                    </a:solidFill>
                    <a:latin typeface="Cambria Math" panose="02040503050406030204" pitchFamily="18" charset="0"/>
                  </a:rPr>
                  <a:t> and </a:t>
                </a:r>
                <a14:m>
                  <m:oMath xmlns:m="http://schemas.openxmlformats.org/officeDocument/2006/math">
                    <m:r>
                      <m:rPr>
                        <m:sty m:val="p"/>
                      </m:rPr>
                      <a:rPr lang="en-US" sz="2000">
                        <a:solidFill>
                          <a:srgbClr val="FFCC29"/>
                        </a:solidFill>
                        <a:latin typeface="Cambria Math" panose="02040503050406030204" pitchFamily="18" charset="0"/>
                      </a:rPr>
                      <m:t>B</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𝑚</m:t>
                        </m:r>
                      </m:sup>
                    </m:sSup>
                  </m:oMath>
                </a14:m>
                <a:endParaRPr lang="en-US" sz="2000" dirty="0">
                  <a:solidFill>
                    <a:srgbClr val="FFCC29"/>
                  </a:solidFill>
                  <a:latin typeface="Cambria Math" panose="02040503050406030204" pitchFamily="18" charset="0"/>
                </a:endParaRPr>
              </a:p>
              <a:p>
                <a:r>
                  <a:rPr lang="en-US" sz="2000" dirty="0">
                    <a:solidFill>
                      <a:srgbClr val="FFCC29"/>
                    </a:solidFill>
                    <a:latin typeface="Cambria Math" panose="02040503050406030204" pitchFamily="18" charset="0"/>
                  </a:rPr>
                  <a:t>The </a:t>
                </a:r>
                <a:r>
                  <a:rPr lang="en-US" sz="2000" dirty="0" err="1">
                    <a:solidFill>
                      <a:srgbClr val="FFCC29"/>
                    </a:solidFill>
                    <a:latin typeface="Cambria Math" panose="02040503050406030204" pitchFamily="18" charset="0"/>
                  </a:rPr>
                  <a:t>Lagrangian</a:t>
                </a:r>
                <a:r>
                  <a:rPr lang="en-US" sz="2000" dirty="0">
                    <a:solidFill>
                      <a:srgbClr val="FFCC29"/>
                    </a:solidFill>
                    <a:latin typeface="Cambria Math" panose="02040503050406030204" pitchFamily="18" charset="0"/>
                  </a:rPr>
                  <a:t> is </a:t>
                </a: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ℒ</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r>
                            <m:rPr>
                              <m:sty m:val="p"/>
                            </m:rPr>
                            <a:rPr lang="en-US" sz="2000" b="0" i="0" smtClean="0">
                              <a:solidFill>
                                <a:srgbClr val="FFCC29"/>
                              </a:solidFill>
                              <a:latin typeface="Cambria Math" panose="02040503050406030204" pitchFamily="18" charset="0"/>
                            </a:rPr>
                            <m:t>Λ</m:t>
                          </m:r>
                        </m:e>
                      </m:d>
                      <m:r>
                        <a:rPr lang="en-US" sz="2000" b="0" i="1" smtClean="0">
                          <a:solidFill>
                            <a:srgbClr val="FFCC29"/>
                          </a:solidFill>
                          <a:latin typeface="Cambria Math" panose="02040503050406030204" pitchFamily="18" charset="0"/>
                        </a:rPr>
                        <m:t>=</m:t>
                      </m:r>
                      <m:f>
                        <m:fPr>
                          <m:ctrlPr>
                            <a:rPr lang="en-US" sz="2000" b="0" i="1" smtClean="0">
                              <a:solidFill>
                                <a:srgbClr val="FFCC29"/>
                              </a:solidFill>
                              <a:latin typeface="Cambria Math" panose="02040503050406030204" pitchFamily="18" charset="0"/>
                            </a:rPr>
                          </m:ctrlPr>
                        </m:fPr>
                        <m:num>
                          <m:r>
                            <a:rPr lang="en-US" sz="2000" b="0" i="1" smtClean="0">
                              <a:solidFill>
                                <a:srgbClr val="FFCC29"/>
                              </a:solidFill>
                              <a:latin typeface="Cambria Math" panose="02040503050406030204" pitchFamily="18" charset="0"/>
                            </a:rPr>
                            <m:t>1</m:t>
                          </m:r>
                        </m:num>
                        <m:den>
                          <m:r>
                            <a:rPr lang="en-US" sz="2000" b="0" i="1" smtClean="0">
                              <a:solidFill>
                                <a:srgbClr val="FFCC29"/>
                              </a:solidFill>
                              <a:latin typeface="Cambria Math" panose="02040503050406030204" pitchFamily="18" charset="0"/>
                            </a:rPr>
                            <m:t>2</m:t>
                          </m:r>
                        </m:den>
                      </m:f>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𝑋</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𝑄𝑋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𝐶</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m:rPr>
                              <m:sty m:val="p"/>
                            </m:rPr>
                            <a:rPr lang="en-US" sz="2000" b="0" i="0" smtClean="0">
                              <a:solidFill>
                                <a:srgbClr val="FFCC29"/>
                              </a:solidFill>
                              <a:latin typeface="Cambria Math" panose="02040503050406030204" pitchFamily="18" charset="0"/>
                            </a:rPr>
                            <m:t>Λ</m:t>
                          </m:r>
                        </m:e>
                        <m:sup>
                          <m:r>
                            <a:rPr lang="en-US" sz="2000" b="0" i="1" smtClean="0">
                              <a:solidFill>
                                <a:srgbClr val="FFCC29"/>
                              </a:solidFill>
                              <a:latin typeface="Cambria Math" panose="02040503050406030204" pitchFamily="18" charset="0"/>
                            </a:rPr>
                            <m:t>𝑇</m:t>
                          </m:r>
                        </m:sup>
                      </m:sSup>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𝐴𝑋</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𝐵</m:t>
                          </m:r>
                        </m:e>
                      </m:d>
                    </m:oMath>
                  </m:oMathPara>
                </a14:m>
                <a:endParaRPr lang="en-US" sz="2000" dirty="0">
                  <a:solidFill>
                    <a:srgbClr val="FFCC29"/>
                  </a:solidFill>
                  <a:latin typeface="Cambria Math" panose="02040503050406030204" pitchFamily="18" charset="0"/>
                </a:endParaRPr>
              </a:p>
              <a:p>
                <a:pPr marL="0" indent="0" algn="ctr">
                  <a:buNone/>
                </a:pPr>
                <a:r>
                  <a:rPr lang="en-US" sz="2000" b="0" dirty="0">
                    <a:solidFill>
                      <a:srgbClr val="FFCC29"/>
                    </a:solidFill>
                  </a:rPr>
                  <a:t>=</a:t>
                </a:r>
                <a14:m>
                  <m:oMath xmlns:m="http://schemas.openxmlformats.org/officeDocument/2006/math">
                    <m:f>
                      <m:fPr>
                        <m:ctrlPr>
                          <a:rPr lang="en-US" sz="2000" b="0" i="1" smtClean="0">
                            <a:solidFill>
                              <a:srgbClr val="FFCC29"/>
                            </a:solidFill>
                            <a:latin typeface="Cambria Math" panose="02040503050406030204" pitchFamily="18" charset="0"/>
                          </a:rPr>
                        </m:ctrlPr>
                      </m:fPr>
                      <m:num>
                        <m:r>
                          <a:rPr lang="en-US" sz="2000" b="0" i="1" smtClean="0">
                            <a:solidFill>
                              <a:srgbClr val="FFCC29"/>
                            </a:solidFill>
                            <a:latin typeface="Cambria Math" panose="02040503050406030204" pitchFamily="18" charset="0"/>
                          </a:rPr>
                          <m:t>1</m:t>
                        </m:r>
                      </m:num>
                      <m:den>
                        <m:r>
                          <a:rPr lang="en-US" sz="2000" b="0" i="1" smtClean="0">
                            <a:solidFill>
                              <a:srgbClr val="FFCC29"/>
                            </a:solidFill>
                            <a:latin typeface="Cambria Math" panose="02040503050406030204" pitchFamily="18" charset="0"/>
                          </a:rPr>
                          <m:t>2</m:t>
                        </m:r>
                      </m:den>
                    </m:f>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𝑋</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𝑄𝑋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𝐶</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𝐴</m:t>
                                </m:r>
                              </m:e>
                              <m:sup>
                                <m:r>
                                  <a:rPr lang="en-US" sz="2000" b="0" i="1" smtClean="0">
                                    <a:solidFill>
                                      <a:srgbClr val="FFCC29"/>
                                    </a:solidFill>
                                    <a:latin typeface="Cambria Math" panose="02040503050406030204" pitchFamily="18" charset="0"/>
                                  </a:rPr>
                                  <m:t>𝑇</m:t>
                                </m:r>
                              </m:sup>
                            </m:sSup>
                            <m:r>
                              <m:rPr>
                                <m:sty m:val="p"/>
                              </m:rPr>
                              <a:rPr lang="en-US" sz="2000" b="0" i="0" smtClean="0">
                                <a:solidFill>
                                  <a:srgbClr val="FFCC29"/>
                                </a:solidFill>
                                <a:latin typeface="Cambria Math" panose="02040503050406030204" pitchFamily="18" charset="0"/>
                              </a:rPr>
                              <m:t>Λ</m:t>
                            </m:r>
                          </m:e>
                        </m:d>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𝑋</m:t>
                    </m:r>
                    <m:r>
                      <a:rPr lang="en-US" sz="2000" b="0" i="0"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m:rPr>
                            <m:sty m:val="p"/>
                          </m:rPr>
                          <a:rPr lang="en-US" sz="2000" b="0" i="0" smtClean="0">
                            <a:solidFill>
                              <a:srgbClr val="FFCC29"/>
                            </a:solidFill>
                            <a:latin typeface="Cambria Math" panose="02040503050406030204" pitchFamily="18" charset="0"/>
                          </a:rPr>
                          <m:t>Λ</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𝐵</m:t>
                    </m:r>
                  </m:oMath>
                </a14:m>
                <a:endParaRPr lang="en-US" sz="2000" dirty="0">
                  <a:solidFill>
                    <a:srgbClr val="FFCC29"/>
                  </a:solidFill>
                  <a:latin typeface="Cambria Math" panose="02040503050406030204" pitchFamily="18" charset="0"/>
                </a:endParaRPr>
              </a:p>
              <a:p>
                <a:r>
                  <a:rPr lang="en-US" sz="2000" dirty="0">
                    <a:solidFill>
                      <a:srgbClr val="FFCC29"/>
                    </a:solidFill>
                    <a:latin typeface="Cambria Math" panose="02040503050406030204" pitchFamily="18" charset="0"/>
                  </a:rPr>
                  <a:t>Taking derivative of </a:t>
                </a:r>
                <a:r>
                  <a:rPr lang="en-US" sz="2000" dirty="0" err="1">
                    <a:solidFill>
                      <a:srgbClr val="FFCC29"/>
                    </a:solidFill>
                    <a:latin typeface="Cambria Math" panose="02040503050406030204" pitchFamily="18" charset="0"/>
                  </a:rPr>
                  <a:t>Lagrangian</a:t>
                </a:r>
                <a:r>
                  <a:rPr lang="en-US" sz="2000" dirty="0">
                    <a:solidFill>
                      <a:srgbClr val="FFCC29"/>
                    </a:solidFill>
                    <a:latin typeface="Cambria Math" panose="02040503050406030204" pitchFamily="18" charset="0"/>
                  </a:rPr>
                  <a:t> and setting it to zero </a:t>
                </a: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𝑄𝑋</m:t>
                      </m:r>
                      <m:r>
                        <a:rPr lang="en-US" sz="2000" b="0" i="1" smtClean="0">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e>
                        <m:sup>
                          <m:r>
                            <a:rPr lang="en-US" sz="2000" i="1">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=0→</m:t>
                      </m:r>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𝑄</m:t>
                          </m:r>
                        </m:e>
                        <m:sup>
                          <m:r>
                            <a:rPr lang="en-US" sz="2000" b="0" i="1" smtClean="0">
                              <a:solidFill>
                                <a:srgbClr val="FFCC29"/>
                              </a:solidFill>
                              <a:latin typeface="Cambria Math" panose="02040503050406030204" pitchFamily="18" charset="0"/>
                            </a:rPr>
                            <m:t>−1</m:t>
                          </m:r>
                        </m:sup>
                      </m:sSup>
                      <m:sSup>
                        <m:sSupPr>
                          <m:ctrlPr>
                            <a:rPr lang="en-US" sz="2000" i="1">
                              <a:solidFill>
                                <a:srgbClr val="FFCC29"/>
                              </a:solidFill>
                              <a:latin typeface="Cambria Math" panose="02040503050406030204" pitchFamily="18" charset="0"/>
                            </a:rPr>
                          </m:ctrlPr>
                        </m:sSupPr>
                        <m:e>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e>
                        <m:sup>
                          <m:r>
                            <a:rPr lang="en-US" sz="2000" i="1">
                              <a:solidFill>
                                <a:srgbClr val="FFCC29"/>
                              </a:solidFill>
                              <a:latin typeface="Cambria Math" panose="02040503050406030204" pitchFamily="18" charset="0"/>
                            </a:rPr>
                            <m:t>𝑇</m:t>
                          </m:r>
                        </m:sup>
                      </m:sSup>
                    </m:oMath>
                  </m:oMathPara>
                </a14:m>
                <a:endParaRPr lang="en-US" sz="2000" dirty="0">
                  <a:solidFill>
                    <a:srgbClr val="FFCC29"/>
                  </a:solidFill>
                  <a:latin typeface="Cambria Math" panose="02040503050406030204" pitchFamily="18" charset="0"/>
                </a:endParaRPr>
              </a:p>
              <a:p>
                <a:pPr marL="0" indent="0" algn="ctr">
                  <a:buNone/>
                </a:pPr>
                <a:endParaRPr lang="en-US" sz="2000" dirty="0">
                  <a:solidFill>
                    <a:srgbClr val="FFCC29"/>
                  </a:solidFill>
                  <a:latin typeface="Cambria Math" panose="02040503050406030204" pitchFamily="18" charset="0"/>
                </a:endParaRPr>
              </a:p>
              <a:p>
                <a:endParaRPr lang="en-US" sz="2000" dirty="0">
                  <a:solidFill>
                    <a:srgbClr val="FFCC29"/>
                  </a:solidFill>
                  <a:latin typeface="Cambria Math" panose="02040503050406030204" pitchFamily="18" charset="0"/>
                </a:endParaRPr>
              </a:p>
              <a:p>
                <a:pPr marL="0" indent="0" algn="ctr">
                  <a:buNone/>
                </a:pPr>
                <a:endParaRPr lang="en-US" sz="2000" dirty="0">
                  <a:solidFill>
                    <a:srgbClr val="FFCC29"/>
                  </a:solidFill>
                  <a:latin typeface="Cambria Math" panose="02040503050406030204" pitchFamily="18" charset="0"/>
                </a:endParaRPr>
              </a:p>
            </p:txBody>
          </p:sp>
        </mc:Choice>
        <mc:Fallback xmlns="">
          <p:sp>
            <p:nvSpPr>
              <p:cNvPr id="8" name="Content Placeholder 2" descr="kin">
                <a:extLst>
                  <a:ext uri="{FF2B5EF4-FFF2-40B4-BE49-F238E27FC236}">
                    <a16:creationId xmlns:a16="http://schemas.microsoft.com/office/drawing/2014/main" id="{A9BD85AD-0D78-FA8C-F824-583FB158DF1F}"/>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89444408"/>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E7087-2926-58E4-DF6F-A7120D92ECED}"/>
            </a:ext>
          </a:extLst>
        </p:cNvPr>
        <p:cNvGrpSpPr/>
        <p:nvPr/>
      </p:nvGrpSpPr>
      <p:grpSpPr>
        <a:xfrm>
          <a:off x="0" y="0"/>
          <a:ext cx="0" cy="0"/>
          <a:chOff x="0" y="0"/>
          <a:chExt cx="0" cy="0"/>
        </a:xfrm>
      </p:grpSpPr>
      <p:sp>
        <p:nvSpPr>
          <p:cNvPr id="2" name="Title 1" descr="kin">
            <a:extLst>
              <a:ext uri="{FF2B5EF4-FFF2-40B4-BE49-F238E27FC236}">
                <a16:creationId xmlns:a16="http://schemas.microsoft.com/office/drawing/2014/main" id="{2784ABE5-223C-42E4-D5D7-470A0FDE9A69}"/>
              </a:ext>
            </a:extLst>
          </p:cNvPr>
          <p:cNvSpPr>
            <a:spLocks noGrp="1"/>
          </p:cNvSpPr>
          <p:nvPr>
            <p:ph type="title"/>
          </p:nvPr>
        </p:nvSpPr>
        <p:spPr>
          <a:xfrm>
            <a:off x="396360" y="189178"/>
            <a:ext cx="11053555" cy="985516"/>
          </a:xfrm>
        </p:spPr>
        <p:txBody>
          <a:bodyPr>
            <a:normAutofit/>
          </a:bodyPr>
          <a:lstStyle/>
          <a:p>
            <a:r>
              <a:rPr lang="en-US">
                <a:solidFill>
                  <a:srgbClr val="00B0F0"/>
                </a:solidFill>
              </a:rPr>
              <a:t>Quadratic Programming</a:t>
            </a:r>
          </a:p>
        </p:txBody>
      </p:sp>
      <mc:AlternateContent xmlns:mc="http://schemas.openxmlformats.org/markup-compatibility/2006" xmlns:a14="http://schemas.microsoft.com/office/drawing/2010/main">
        <mc:Choice Requires="a14">
          <p:sp>
            <p:nvSpPr>
              <p:cNvPr id="8" name="Content Placeholder 2" descr="kin">
                <a:extLst>
                  <a:ext uri="{FF2B5EF4-FFF2-40B4-BE49-F238E27FC236}">
                    <a16:creationId xmlns:a16="http://schemas.microsoft.com/office/drawing/2014/main" id="{4270D05E-5139-2A63-FF29-1420A711C509}"/>
                  </a:ext>
                </a:extLst>
              </p:cNvPr>
              <p:cNvSpPr>
                <a:spLocks noGrp="1"/>
              </p:cNvSpPr>
              <p:nvPr>
                <p:ph idx="1"/>
              </p:nvPr>
            </p:nvSpPr>
            <p:spPr>
              <a:xfrm>
                <a:off x="423617" y="1339926"/>
                <a:ext cx="10999043" cy="5299667"/>
              </a:xfrm>
              <a:ln>
                <a:solidFill>
                  <a:schemeClr val="bg1"/>
                </a:solidFill>
              </a:ln>
            </p:spPr>
            <p:txBody>
              <a:bodyPr>
                <a:normAutofit/>
              </a:bodyPr>
              <a:lstStyle/>
              <a:p>
                <a:r>
                  <a:rPr lang="en-US" sz="2000">
                    <a:solidFill>
                      <a:srgbClr val="FFCC29"/>
                    </a:solidFill>
                    <a:latin typeface="Cambria Math" panose="02040503050406030204" pitchFamily="18" charset="0"/>
                  </a:rPr>
                  <a:t>Dual </a:t>
                </a:r>
                <a:r>
                  <a:rPr lang="en-US" sz="2000" err="1">
                    <a:solidFill>
                      <a:srgbClr val="FFCC29"/>
                    </a:solidFill>
                    <a:latin typeface="Cambria Math" panose="02040503050406030204" pitchFamily="18" charset="0"/>
                  </a:rPr>
                  <a:t>Lagrangian</a:t>
                </a:r>
                <a:r>
                  <a:rPr lang="en-US" sz="2000">
                    <a:solidFill>
                      <a:srgbClr val="FFCC29"/>
                    </a:solidFill>
                    <a:latin typeface="Cambria Math" panose="02040503050406030204" pitchFamily="18" charset="0"/>
                  </a:rPr>
                  <a:t> is then </a:t>
                </a: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𝒟</m:t>
                      </m:r>
                      <m:d>
                        <m:dPr>
                          <m:ctrlPr>
                            <a:rPr lang="en-US" sz="2000" b="0" i="1" smtClean="0">
                              <a:solidFill>
                                <a:srgbClr val="FFCC29"/>
                              </a:solidFill>
                              <a:latin typeface="Cambria Math" panose="02040503050406030204" pitchFamily="18" charset="0"/>
                            </a:rPr>
                          </m:ctrlPr>
                        </m:dPr>
                        <m:e>
                          <m:r>
                            <m:rPr>
                              <m:sty m:val="p"/>
                            </m:rPr>
                            <a:rPr lang="en-US" sz="2000" b="0" i="0" smtClean="0">
                              <a:solidFill>
                                <a:srgbClr val="FFCC29"/>
                              </a:solidFill>
                              <a:latin typeface="Cambria Math" panose="02040503050406030204" pitchFamily="18" charset="0"/>
                            </a:rPr>
                            <m:t>Λ</m:t>
                          </m:r>
                        </m:e>
                      </m:d>
                      <m:r>
                        <a:rPr lang="en-US" sz="2000" b="0" i="1" smtClean="0">
                          <a:solidFill>
                            <a:srgbClr val="FFCC29"/>
                          </a:solidFill>
                          <a:latin typeface="Cambria Math" panose="02040503050406030204" pitchFamily="18" charset="0"/>
                        </a:rPr>
                        <m:t>=−</m:t>
                      </m:r>
                      <m:f>
                        <m:fPr>
                          <m:ctrlPr>
                            <a:rPr lang="en-US" sz="2000" b="0" i="1" smtClean="0">
                              <a:solidFill>
                                <a:srgbClr val="FFCC29"/>
                              </a:solidFill>
                              <a:latin typeface="Cambria Math" panose="02040503050406030204" pitchFamily="18" charset="0"/>
                            </a:rPr>
                          </m:ctrlPr>
                        </m:fPr>
                        <m:num>
                          <m:r>
                            <a:rPr lang="en-US" sz="2000" b="0" i="1" smtClean="0">
                              <a:solidFill>
                                <a:srgbClr val="FFCC29"/>
                              </a:solidFill>
                              <a:latin typeface="Cambria Math" panose="02040503050406030204" pitchFamily="18" charset="0"/>
                            </a:rPr>
                            <m:t>1</m:t>
                          </m:r>
                        </m:num>
                        <m:den>
                          <m:r>
                            <a:rPr lang="en-US" sz="2000" b="0" i="1" smtClean="0">
                              <a:solidFill>
                                <a:srgbClr val="FFCC29"/>
                              </a:solidFill>
                              <a:latin typeface="Cambria Math" panose="02040503050406030204" pitchFamily="18" charset="0"/>
                            </a:rPr>
                            <m:t>2</m:t>
                          </m:r>
                        </m:den>
                      </m:f>
                      <m:sSup>
                        <m:sSupPr>
                          <m:ctrlPr>
                            <a:rPr lang="en-US" sz="2000" b="0" i="1" smtClean="0">
                              <a:solidFill>
                                <a:srgbClr val="FFCC29"/>
                              </a:solidFill>
                              <a:latin typeface="Cambria Math" panose="02040503050406030204" pitchFamily="18" charset="0"/>
                            </a:rPr>
                          </m:ctrlPr>
                        </m:sSupPr>
                        <m:e>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e>
                        <m:sup>
                          <m:r>
                            <a:rPr lang="en-US" sz="2000" b="0" i="1" smtClean="0">
                              <a:solidFill>
                                <a:srgbClr val="FFCC29"/>
                              </a:solidFill>
                              <a:latin typeface="Cambria Math" panose="02040503050406030204" pitchFamily="18" charset="0"/>
                            </a:rPr>
                            <m:t>𝑇</m:t>
                          </m:r>
                        </m:sup>
                      </m:sSup>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𝑄</m:t>
                          </m:r>
                        </m:e>
                        <m:sup>
                          <m:r>
                            <a:rPr lang="en-US" sz="2000" b="0" i="1" smtClean="0">
                              <a:solidFill>
                                <a:srgbClr val="FFCC29"/>
                              </a:solidFill>
                              <a:latin typeface="Cambria Math" panose="02040503050406030204" pitchFamily="18" charset="0"/>
                            </a:rPr>
                            <m:t>−1</m:t>
                          </m:r>
                        </m:sup>
                      </m:sSup>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m:rPr>
                              <m:sty m:val="p"/>
                            </m:rPr>
                            <a:rPr lang="en-US" sz="2000" b="0" i="0" smtClean="0">
                              <a:solidFill>
                                <a:srgbClr val="FFCC29"/>
                              </a:solidFill>
                              <a:latin typeface="Cambria Math" panose="02040503050406030204" pitchFamily="18" charset="0"/>
                            </a:rPr>
                            <m:t>Λ</m:t>
                          </m:r>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𝐵</m:t>
                      </m:r>
                    </m:oMath>
                  </m:oMathPara>
                </a14:m>
                <a:endParaRPr lang="en-US" sz="2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m:t>
                              </m:r>
                              <m:r>
                                <a:rPr lang="en-US" sz="2000" i="1">
                                  <a:solidFill>
                                    <a:srgbClr val="FFCC29"/>
                                  </a:solidFill>
                                  <a:latin typeface="Cambria Math" panose="02040503050406030204" pitchFamily="18" charset="0"/>
                                </a:rPr>
                                <m:t>𝑎𝑥</m:t>
                              </m:r>
                            </m:e>
                            <m:lim>
                              <m:r>
                                <m:rPr>
                                  <m:sty m:val="p"/>
                                </m:rPr>
                                <a:rPr lang="en-US" sz="2000">
                                  <a:solidFill>
                                    <a:srgbClr val="FFCC29"/>
                                  </a:solidFill>
                                  <a:latin typeface="Cambria Math" panose="02040503050406030204" pitchFamily="18" charset="0"/>
                                </a:rPr>
                                <m:t>Λ</m:t>
                              </m:r>
                            </m:lim>
                          </m:limLow>
                        </m:fName>
                        <m:e>
                          <m:r>
                            <m:rPr>
                              <m:nor/>
                            </m:rPr>
                            <a:rPr lang="en-US" sz="2000" dirty="0">
                              <a:solidFill>
                                <a:srgbClr val="FFCC29"/>
                              </a:solidFill>
                              <a:latin typeface="Cambria Math" panose="02040503050406030204" pitchFamily="18" charset="0"/>
                            </a:rPr>
                            <m:t> </m:t>
                          </m:r>
                        </m:e>
                      </m:func>
                      <m:r>
                        <a:rPr lang="en-US" sz="2000" i="1">
                          <a:solidFill>
                            <a:srgbClr val="FFCC29"/>
                          </a:solidFill>
                          <a:latin typeface="Cambria Math" panose="02040503050406030204" pitchFamily="18" charset="0"/>
                        </a:rPr>
                        <m:t>−</m:t>
                      </m:r>
                      <m:f>
                        <m:fPr>
                          <m:ctrlPr>
                            <a:rPr lang="en-US" sz="2000" i="1">
                              <a:solidFill>
                                <a:srgbClr val="FFCC29"/>
                              </a:solidFill>
                              <a:latin typeface="Cambria Math" panose="02040503050406030204" pitchFamily="18" charset="0"/>
                            </a:rPr>
                          </m:ctrlPr>
                        </m:fPr>
                        <m:num>
                          <m:r>
                            <a:rPr lang="en-US" sz="2000" i="1">
                              <a:solidFill>
                                <a:srgbClr val="FFCC29"/>
                              </a:solidFill>
                              <a:latin typeface="Cambria Math" panose="02040503050406030204" pitchFamily="18" charset="0"/>
                            </a:rPr>
                            <m:t>1</m:t>
                          </m:r>
                        </m:num>
                        <m:den>
                          <m:r>
                            <a:rPr lang="en-US" sz="2000" i="1">
                              <a:solidFill>
                                <a:srgbClr val="FFCC29"/>
                              </a:solidFill>
                              <a:latin typeface="Cambria Math" panose="02040503050406030204" pitchFamily="18" charset="0"/>
                            </a:rPr>
                            <m:t>2</m:t>
                          </m:r>
                        </m:den>
                      </m:f>
                      <m:sSup>
                        <m:sSupPr>
                          <m:ctrlPr>
                            <a:rPr lang="en-US" sz="2000" i="1">
                              <a:solidFill>
                                <a:srgbClr val="FFCC29"/>
                              </a:solidFill>
                              <a:latin typeface="Cambria Math" panose="02040503050406030204" pitchFamily="18" charset="0"/>
                            </a:rPr>
                          </m:ctrlPr>
                        </m:sSupPr>
                        <m:e>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e>
                        <m:sup>
                          <m:r>
                            <a:rPr lang="en-US" sz="2000" i="1">
                              <a:solidFill>
                                <a:srgbClr val="FFCC29"/>
                              </a:solidFill>
                              <a:latin typeface="Cambria Math" panose="02040503050406030204" pitchFamily="18" charset="0"/>
                            </a:rPr>
                            <m:t>𝑇</m:t>
                          </m:r>
                        </m:sup>
                      </m:sSup>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𝑄</m:t>
                          </m:r>
                        </m:e>
                        <m:sup>
                          <m:r>
                            <a:rPr lang="en-US" sz="2000" i="1">
                              <a:solidFill>
                                <a:srgbClr val="FFCC29"/>
                              </a:solidFill>
                              <a:latin typeface="Cambria Math" panose="02040503050406030204" pitchFamily="18" charset="0"/>
                            </a:rPr>
                            <m:t>−1</m:t>
                          </m:r>
                        </m:sup>
                      </m:sSup>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𝐶</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𝐴</m:t>
                              </m:r>
                            </m:e>
                            <m:sup>
                              <m:r>
                                <a:rPr lang="en-US" sz="2000" i="1">
                                  <a:solidFill>
                                    <a:srgbClr val="FFCC29"/>
                                  </a:solidFill>
                                  <a:latin typeface="Cambria Math" panose="02040503050406030204" pitchFamily="18" charset="0"/>
                                </a:rPr>
                                <m:t>𝑇</m:t>
                              </m:r>
                            </m:sup>
                          </m:sSup>
                          <m:r>
                            <m:rPr>
                              <m:sty m:val="p"/>
                            </m:rPr>
                            <a:rPr lang="en-US" sz="2000">
                              <a:solidFill>
                                <a:srgbClr val="FFCC29"/>
                              </a:solidFill>
                              <a:latin typeface="Cambria Math" panose="02040503050406030204" pitchFamily="18" charset="0"/>
                            </a:rPr>
                            <m:t>Λ</m:t>
                          </m:r>
                        </m:e>
                      </m:d>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m:rPr>
                              <m:sty m:val="p"/>
                            </m:rPr>
                            <a:rPr lang="en-US" sz="2000">
                              <a:solidFill>
                                <a:srgbClr val="FFCC29"/>
                              </a:solidFill>
                              <a:latin typeface="Cambria Math" panose="02040503050406030204" pitchFamily="18" charset="0"/>
                            </a:rPr>
                            <m:t>Λ</m:t>
                          </m:r>
                        </m:e>
                        <m:sup>
                          <m:r>
                            <a:rPr lang="en-US" sz="2000" i="1">
                              <a:solidFill>
                                <a:srgbClr val="FFCC29"/>
                              </a:solidFill>
                              <a:latin typeface="Cambria Math" panose="02040503050406030204" pitchFamily="18" charset="0"/>
                            </a:rPr>
                            <m:t>𝑇</m:t>
                          </m:r>
                        </m:sup>
                      </m:sSup>
                      <m:r>
                        <a:rPr lang="en-US" sz="2000" i="1">
                          <a:solidFill>
                            <a:srgbClr val="FFCC29"/>
                          </a:solidFill>
                          <a:latin typeface="Cambria Math" panose="02040503050406030204" pitchFamily="18" charset="0"/>
                        </a:rPr>
                        <m:t>𝐵</m:t>
                      </m:r>
                    </m:oMath>
                  </m:oMathPara>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Subject to</a:t>
                </a:r>
                <a14:m>
                  <m:oMath xmlns:m="http://schemas.openxmlformats.org/officeDocument/2006/math">
                    <m:r>
                      <a:rPr lang="en-US" sz="2000" i="1">
                        <a:solidFill>
                          <a:srgbClr val="FFCC29"/>
                        </a:solidFill>
                        <a:latin typeface="Cambria Math" panose="02040503050406030204" pitchFamily="18" charset="0"/>
                      </a:rPr>
                      <m:t> </m:t>
                    </m:r>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≥0</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Linear and quadratic programming will help us solve the SVM problems</a:t>
                </a:r>
              </a:p>
              <a:p>
                <a:pPr marL="0" indent="0" algn="ctr">
                  <a:buNone/>
                </a:pPr>
                <a:endParaRPr lang="en-US" sz="2000">
                  <a:solidFill>
                    <a:srgbClr val="FFCC29"/>
                  </a:solidFill>
                  <a:latin typeface="Cambria Math" panose="02040503050406030204" pitchFamily="18" charset="0"/>
                </a:endParaRPr>
              </a:p>
              <a:p>
                <a:endParaRPr lang="en-US" sz="2000">
                  <a:solidFill>
                    <a:srgbClr val="FFCC29"/>
                  </a:solidFill>
                  <a:latin typeface="Cambria Math" panose="02040503050406030204" pitchFamily="18" charset="0"/>
                </a:endParaRPr>
              </a:p>
              <a:p>
                <a:pPr marL="0" indent="0" algn="ctr">
                  <a:buNone/>
                </a:pPr>
                <a:endParaRPr lang="en-US" sz="2000">
                  <a:solidFill>
                    <a:srgbClr val="FFCC29"/>
                  </a:solidFill>
                  <a:latin typeface="Cambria Math" panose="02040503050406030204" pitchFamily="18" charset="0"/>
                </a:endParaRPr>
              </a:p>
            </p:txBody>
          </p:sp>
        </mc:Choice>
        <mc:Fallback xmlns="">
          <p:sp>
            <p:nvSpPr>
              <p:cNvPr id="8" name="Content Placeholder 2" descr="kin">
                <a:extLst>
                  <a:ext uri="{FF2B5EF4-FFF2-40B4-BE49-F238E27FC236}">
                    <a16:creationId xmlns:a16="http://schemas.microsoft.com/office/drawing/2014/main" id="{4270D05E-5139-2A63-FF29-1420A711C509}"/>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176426640"/>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98AB-C347-FFAF-C3DA-FC36AED67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E9BCD-FD0B-90A4-F91A-64B7C6CF49CC}"/>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ACF76C9-506A-3CEB-3E0E-F4F7195018C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2ACF76C9-506A-3CEB-3E0E-F4F7195018C3}"/>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2D79E05-A35F-08B8-C30A-6B5FC1486AA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52D79E05-A35F-08B8-C30A-6B5FC1486AA5}"/>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143CFBB-EB12-E009-ADC3-D5959B36E61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143CFBB-EB12-E009-ADC3-D5959B36E61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8C4FFAE-8741-1D1B-285B-CB9427D58B78}"/>
                  </a:ext>
                </a:extLst>
              </p:cNvPr>
              <p:cNvSpPr>
                <a:spLocks noGrp="1"/>
              </p:cNvSpPr>
              <p:nvPr>
                <p:ph idx="1"/>
              </p:nvPr>
            </p:nvSpPr>
            <p:spPr>
              <a:xfrm>
                <a:off x="371530" y="1351215"/>
                <a:ext cx="11422484" cy="5227408"/>
              </a:xfrm>
            </p:spPr>
            <p:txBody>
              <a:bodyPr>
                <a:normAutofit/>
              </a:bodyPr>
              <a:lstStyle/>
              <a:p>
                <a:r>
                  <a:rPr lang="en-US" sz="2200">
                    <a:solidFill>
                      <a:srgbClr val="FFCC29"/>
                    </a:solidFill>
                    <a:latin typeface="Cambria Math" panose="02040503050406030204" pitchFamily="18" charset="0"/>
                  </a:rPr>
                  <a:t>So far, we have been focused on prediction problem which leads to continuous-valued outputs</a:t>
                </a:r>
              </a:p>
              <a:p>
                <a:r>
                  <a:rPr lang="en-US" sz="2200">
                    <a:solidFill>
                      <a:srgbClr val="FFCC29"/>
                    </a:solidFill>
                    <a:latin typeface="Cambria Math" panose="02040503050406030204" pitchFamily="18" charset="0"/>
                  </a:rPr>
                  <a:t>In many problems, we are only interested in predicting one of several (discrete) outcomes</a:t>
                </a:r>
              </a:p>
              <a:p>
                <a:r>
                  <a:rPr lang="en-US" sz="2200">
                    <a:solidFill>
                      <a:srgbClr val="FFCC29"/>
                    </a:solidFill>
                    <a:latin typeface="Cambria Math" panose="02040503050406030204" pitchFamily="18" charset="0"/>
                  </a:rPr>
                  <a:t>In the event that the set of outcomes are 2, we have </a:t>
                </a:r>
                <a:r>
                  <a:rPr lang="en-US" sz="2200" i="1">
                    <a:solidFill>
                      <a:srgbClr val="FFCC29"/>
                    </a:solidFill>
                    <a:latin typeface="Cambria Math" panose="02040503050406030204" pitchFamily="18" charset="0"/>
                  </a:rPr>
                  <a:t>binary classification</a:t>
                </a:r>
              </a:p>
              <a:p>
                <a:r>
                  <a:rPr lang="en-US" sz="2200">
                    <a:solidFill>
                      <a:srgbClr val="FFCC29"/>
                    </a:solidFill>
                    <a:latin typeface="Cambria Math" panose="02040503050406030204" pitchFamily="18" charset="0"/>
                  </a:rPr>
                  <a:t>In this case, the set of possible values that the label/output can attain is binary ({+1,-1})</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→{+1,−1}</m:t>
                      </m:r>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Similar to the regression problem, we have supervised learning task, where we have a set of examples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oMath>
                </a14:m>
                <a:r>
                  <a:rPr lang="en-US" sz="2200">
                    <a:solidFill>
                      <a:srgbClr val="FFCC29"/>
                    </a:solidFill>
                    <a:latin typeface="Cambria Math" panose="02040503050406030204" pitchFamily="18" charset="0"/>
                  </a:rPr>
                  <a:t> along with the corresponding binary labels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∈{+1,−1}</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would like to use a training set consisting of example-label pairs to estimate parameters of the model that will give the smallest classification error</a:t>
                </a:r>
              </a:p>
            </p:txBody>
          </p:sp>
        </mc:Choice>
        <mc:Fallback xmlns="">
          <p:sp>
            <p:nvSpPr>
              <p:cNvPr id="8" name="Content Placeholder 2">
                <a:extLst>
                  <a:ext uri="{FF2B5EF4-FFF2-40B4-BE49-F238E27FC236}">
                    <a16:creationId xmlns:a16="http://schemas.microsoft.com/office/drawing/2014/main" id="{48C4FFAE-8741-1D1B-285B-CB9427D58B78}"/>
                  </a:ext>
                </a:extLst>
              </p:cNvPr>
              <p:cNvSpPr>
                <a:spLocks noGrp="1" noRot="1" noChangeAspect="1" noMove="1" noResize="1" noEditPoints="1" noAdjustHandles="1" noChangeArrowheads="1" noChangeShapeType="1" noTextEdit="1"/>
              </p:cNvSpPr>
              <p:nvPr>
                <p:ph idx="1"/>
              </p:nvPr>
            </p:nvSpPr>
            <p:spPr>
              <a:xfrm>
                <a:off x="371530" y="1351215"/>
                <a:ext cx="11422484" cy="5227408"/>
              </a:xfrm>
              <a:blipFill>
                <a:blip r:embed="rId9"/>
                <a:stretch>
                  <a:fillRect l="-1441" t="-1750" r="-1814"/>
                </a:stretch>
              </a:blipFill>
            </p:spPr>
            <p:txBody>
              <a:bodyPr/>
              <a:lstStyle/>
              <a:p>
                <a:r>
                  <a:rPr lang="en-US">
                    <a:noFill/>
                  </a:rPr>
                  <a:t> </a:t>
                </a:r>
              </a:p>
            </p:txBody>
          </p:sp>
        </mc:Fallback>
      </mc:AlternateContent>
    </p:spTree>
    <p:extLst>
      <p:ext uri="{BB962C8B-B14F-4D97-AF65-F5344CB8AC3E}">
        <p14:creationId xmlns:p14="http://schemas.microsoft.com/office/powerpoint/2010/main" val="9334741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C320-7C8C-4EAA-0728-E7838CE56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2C964-0F56-3EB4-6107-AFFF8A7C30BB}"/>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7CC6F59-E7EB-0761-7E89-CE7BB96E795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47CC6F59-E7EB-0761-7E89-CE7BB96E795E}"/>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CF7E025-3FEB-10FA-C81B-95B87A5567E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ECF7E025-3FEB-10FA-C81B-95B87A5567E3}"/>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E81B394-3189-40C6-C789-61A5EF316FD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1E81B394-3189-40C6-C789-61A5EF316FD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447AFB0-BEC5-6DDE-7F0A-AD61BF32266A}"/>
                  </a:ext>
                </a:extLst>
              </p:cNvPr>
              <p:cNvSpPr>
                <a:spLocks noGrp="1"/>
              </p:cNvSpPr>
              <p:nvPr>
                <p:ph idx="1"/>
              </p:nvPr>
            </p:nvSpPr>
            <p:spPr>
              <a:xfrm>
                <a:off x="371530" y="1351215"/>
                <a:ext cx="11422484" cy="5227408"/>
              </a:xfrm>
            </p:spPr>
            <p:txBody>
              <a:bodyPr>
                <a:normAutofit/>
              </a:bodyPr>
              <a:lstStyle/>
              <a:p>
                <a:r>
                  <a:rPr lang="en-US" sz="2200">
                    <a:solidFill>
                      <a:srgbClr val="FFCC29"/>
                    </a:solidFill>
                    <a:latin typeface="Cambria Math" panose="02040503050406030204" pitchFamily="18" charset="0"/>
                  </a:rPr>
                  <a:t>Unlike the previous approach where we used probabilistic methods (MLE and MAP), here we reason geometrically about the task before us</a:t>
                </a:r>
              </a:p>
              <a:p>
                <a:r>
                  <a:rPr lang="en-US" sz="2200">
                    <a:solidFill>
                      <a:srgbClr val="FFCC29"/>
                    </a:solidFill>
                    <a:latin typeface="Cambria Math" panose="02040503050406030204" pitchFamily="18" charset="0"/>
                  </a:rPr>
                  <a:t> To elaborate, for a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 </m:t>
                    </m:r>
                  </m:oMath>
                </a14:m>
                <a:r>
                  <a:rPr lang="en-US" sz="2200">
                    <a:solidFill>
                      <a:srgbClr val="FFCC29"/>
                    </a:solidFill>
                    <a:latin typeface="Cambria Math" panose="02040503050406030204" pitchFamily="18" charset="0"/>
                  </a:rPr>
                  <a:t>dimensional feature, we find an affine subspace of dimension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oMath>
                </a14:m>
                <a:r>
                  <a:rPr lang="en-US" sz="2200">
                    <a:solidFill>
                      <a:srgbClr val="FFCC29"/>
                    </a:solidFill>
                    <a:latin typeface="Cambria Math" panose="02040503050406030204" pitchFamily="18" charset="0"/>
                  </a:rPr>
                  <a:t> (binary classification)</a:t>
                </a:r>
              </a:p>
              <a:p>
                <a:r>
                  <a:rPr lang="en-US" sz="2200">
                    <a:solidFill>
                      <a:srgbClr val="FFCC29"/>
                    </a:solidFill>
                    <a:latin typeface="Cambria Math" panose="02040503050406030204" pitchFamily="18" charset="0"/>
                  </a:rPr>
                  <a:t>For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=2</m:t>
                    </m:r>
                  </m:oMath>
                </a14:m>
                <a:r>
                  <a:rPr lang="en-US" sz="2200">
                    <a:solidFill>
                      <a:srgbClr val="FFCC29"/>
                    </a:solidFill>
                    <a:latin typeface="Cambria Math" panose="02040503050406030204" pitchFamily="18" charset="0"/>
                  </a:rPr>
                  <a:t> (easiest one to visualize), the subspace is a linear line</a:t>
                </a:r>
              </a:p>
              <a:p>
                <a:r>
                  <a:rPr lang="en-US" sz="2200">
                    <a:solidFill>
                      <a:srgbClr val="FFCC29"/>
                    </a:solidFill>
                    <a:latin typeface="Cambria Math" panose="02040503050406030204" pitchFamily="18" charset="0"/>
                  </a:rPr>
                  <a:t>We will discuss the formal way of defining the linear separator of the two classes (labels/output)</a:t>
                </a:r>
              </a:p>
              <a:p>
                <a:r>
                  <a:rPr lang="en-US" sz="2200">
                    <a:solidFill>
                      <a:srgbClr val="FFCC29"/>
                    </a:solidFill>
                    <a:latin typeface="Cambria Math" panose="02040503050406030204" pitchFamily="18" charset="0"/>
                  </a:rPr>
                  <a:t>We can then discuss the penalty of making a mistake (decide in favor of the wrong label/class)</a:t>
                </a:r>
              </a:p>
              <a:p>
                <a:r>
                  <a:rPr lang="en-US" sz="2200">
                    <a:solidFill>
                      <a:srgbClr val="FFCC29"/>
                    </a:solidFill>
                    <a:latin typeface="Cambria Math" panose="02040503050406030204" pitchFamily="18" charset="0"/>
                  </a:rPr>
                  <a:t>We will provide two views of SVM; geometric view and loss function view</a:t>
                </a:r>
              </a:p>
              <a:p>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A447AFB0-BEC5-6DDE-7F0A-AD61BF32266A}"/>
                  </a:ext>
                </a:extLst>
              </p:cNvPr>
              <p:cNvSpPr>
                <a:spLocks noGrp="1" noRot="1" noChangeAspect="1" noMove="1" noResize="1" noEditPoints="1" noAdjustHandles="1" noChangeArrowheads="1" noChangeShapeType="1" noTextEdit="1"/>
              </p:cNvSpPr>
              <p:nvPr>
                <p:ph idx="1"/>
              </p:nvPr>
            </p:nvSpPr>
            <p:spPr>
              <a:xfrm>
                <a:off x="371530" y="1351215"/>
                <a:ext cx="11422484" cy="5227408"/>
              </a:xfrm>
              <a:blipFill>
                <a:blip r:embed="rId9"/>
                <a:stretch>
                  <a:fillRect l="-1441" t="-1750" r="-907"/>
                </a:stretch>
              </a:blipFill>
            </p:spPr>
            <p:txBody>
              <a:bodyPr/>
              <a:lstStyle/>
              <a:p>
                <a:r>
                  <a:rPr lang="en-US">
                    <a:noFill/>
                  </a:rPr>
                  <a:t> </a:t>
                </a:r>
              </a:p>
            </p:txBody>
          </p:sp>
        </mc:Fallback>
      </mc:AlternateContent>
    </p:spTree>
    <p:extLst>
      <p:ext uri="{BB962C8B-B14F-4D97-AF65-F5344CB8AC3E}">
        <p14:creationId xmlns:p14="http://schemas.microsoft.com/office/powerpoint/2010/main" val="30555877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3A24-B839-08D7-8E3B-2FEF679B3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70FB9-4BDB-D89F-6A08-72C6FED22F0D}"/>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FC332A0-784E-FBD3-81E3-19092C58213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FC332A0-784E-FBD3-81E3-19092C58213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170F41F-F915-1E1D-E4EC-FB16D3C5F13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4170F41F-F915-1E1D-E4EC-FB16D3C5F13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50BD1F-1D21-BFB1-AFE7-52CE32755781}"/>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D50BD1F-1D21-BFB1-AFE7-52CE32755781}"/>
                  </a:ext>
                </a:extLst>
              </p:cNvPr>
              <p:cNvPicPr/>
              <p:nvPr/>
            </p:nvPicPr>
            <p:blipFill>
              <a:blip r:embed="rId8"/>
              <a:stretch>
                <a:fillRect/>
              </a:stretch>
            </p:blipFill>
            <p:spPr>
              <a:xfrm>
                <a:off x="6410981" y="3033773"/>
                <a:ext cx="23200" cy="22320"/>
              </a:xfrm>
              <a:prstGeom prst="rect">
                <a:avLst/>
              </a:prstGeom>
            </p:spPr>
          </p:pic>
        </mc:Fallback>
      </mc:AlternateContent>
      <p:sp>
        <p:nvSpPr>
          <p:cNvPr id="10" name="Connecteur droit 9">
            <a:extLst>
              <a:ext uri="{FF2B5EF4-FFF2-40B4-BE49-F238E27FC236}">
                <a16:creationId xmlns:a16="http://schemas.microsoft.com/office/drawing/2014/main" id="{595261F2-C642-4A6F-9B4C-F6DA5D37CED0}"/>
              </a:ext>
            </a:extLst>
          </p:cNvPr>
          <p:cNvSpPr/>
          <p:nvPr/>
        </p:nvSpPr>
        <p:spPr>
          <a:xfrm rot="5400000">
            <a:off x="1464840" y="3847984"/>
            <a:ext cx="3840480"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1" name="Conector recto 10">
            <a:extLst>
              <a:ext uri="{FF2B5EF4-FFF2-40B4-BE49-F238E27FC236}">
                <a16:creationId xmlns:a16="http://schemas.microsoft.com/office/drawing/2014/main" id="{88CC612B-7B12-4934-AA36-B1FB0547005E}"/>
              </a:ext>
            </a:extLst>
          </p:cNvPr>
          <p:cNvSpPr/>
          <p:nvPr/>
        </p:nvSpPr>
        <p:spPr>
          <a:xfrm>
            <a:off x="3385080" y="5736420"/>
            <a:ext cx="6400800"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mc:AlternateContent xmlns:mc="http://schemas.openxmlformats.org/markup-compatibility/2006" xmlns:p14="http://schemas.microsoft.com/office/powerpoint/2010/main">
        <mc:Choice Requires="p14">
          <p:contentPart p14:bwMode="auto" r:id="rId9">
            <p14:nvContentPartPr>
              <p14:cNvPr id="45" name="Ink 44">
                <a:extLst>
                  <a:ext uri="{FF2B5EF4-FFF2-40B4-BE49-F238E27FC236}">
                    <a16:creationId xmlns:a16="http://schemas.microsoft.com/office/drawing/2014/main" id="{A62770A6-FAF5-96BE-E320-8E2F2D729FD3}"/>
                  </a:ext>
                </a:extLst>
              </p14:cNvPr>
              <p14:cNvContentPartPr/>
              <p14:nvPr/>
            </p14:nvContentPartPr>
            <p14:xfrm>
              <a:off x="4334781" y="2489749"/>
              <a:ext cx="136440" cy="159840"/>
            </p14:xfrm>
          </p:contentPart>
        </mc:Choice>
        <mc:Fallback xmlns="">
          <p:pic>
            <p:nvPicPr>
              <p:cNvPr id="45" name="Ink 44">
                <a:extLst>
                  <a:ext uri="{FF2B5EF4-FFF2-40B4-BE49-F238E27FC236}">
                    <a16:creationId xmlns:a16="http://schemas.microsoft.com/office/drawing/2014/main" id="{A62770A6-FAF5-96BE-E320-8E2F2D729FD3}"/>
                  </a:ext>
                </a:extLst>
              </p:cNvPr>
              <p:cNvPicPr/>
              <p:nvPr/>
            </p:nvPicPr>
            <p:blipFill>
              <a:blip r:embed="rId10"/>
              <a:stretch>
                <a:fillRect/>
              </a:stretch>
            </p:blipFill>
            <p:spPr>
              <a:xfrm>
                <a:off x="4316733" y="2471749"/>
                <a:ext cx="172174"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F5ABB711-CA54-B365-63C4-24FB0E07BC00}"/>
                  </a:ext>
                </a:extLst>
              </p14:cNvPr>
              <p14:cNvContentPartPr/>
              <p14:nvPr/>
            </p14:nvContentPartPr>
            <p14:xfrm>
              <a:off x="4317861" y="2453749"/>
              <a:ext cx="246240" cy="268560"/>
            </p14:xfrm>
          </p:contentPart>
        </mc:Choice>
        <mc:Fallback xmlns="">
          <p:pic>
            <p:nvPicPr>
              <p:cNvPr id="46" name="Ink 45">
                <a:extLst>
                  <a:ext uri="{FF2B5EF4-FFF2-40B4-BE49-F238E27FC236}">
                    <a16:creationId xmlns:a16="http://schemas.microsoft.com/office/drawing/2014/main" id="{F5ABB711-CA54-B365-63C4-24FB0E07BC00}"/>
                  </a:ext>
                </a:extLst>
              </p:cNvPr>
              <p:cNvPicPr/>
              <p:nvPr/>
            </p:nvPicPr>
            <p:blipFill>
              <a:blip r:embed="rId12"/>
              <a:stretch>
                <a:fillRect/>
              </a:stretch>
            </p:blipFill>
            <p:spPr>
              <a:xfrm>
                <a:off x="4299861" y="2435749"/>
                <a:ext cx="2818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7116CE6D-DE83-6F54-C2AD-487B8CCC5C6C}"/>
                  </a:ext>
                </a:extLst>
              </p14:cNvPr>
              <p14:cNvContentPartPr/>
              <p14:nvPr/>
            </p14:nvContentPartPr>
            <p14:xfrm>
              <a:off x="4825101" y="2347549"/>
              <a:ext cx="72720" cy="199080"/>
            </p14:xfrm>
          </p:contentPart>
        </mc:Choice>
        <mc:Fallback xmlns="">
          <p:pic>
            <p:nvPicPr>
              <p:cNvPr id="48" name="Ink 47">
                <a:extLst>
                  <a:ext uri="{FF2B5EF4-FFF2-40B4-BE49-F238E27FC236}">
                    <a16:creationId xmlns:a16="http://schemas.microsoft.com/office/drawing/2014/main" id="{7116CE6D-DE83-6F54-C2AD-487B8CCC5C6C}"/>
                  </a:ext>
                </a:extLst>
              </p:cNvPr>
              <p:cNvPicPr/>
              <p:nvPr/>
            </p:nvPicPr>
            <p:blipFill>
              <a:blip r:embed="rId14"/>
              <a:stretch>
                <a:fillRect/>
              </a:stretch>
            </p:blipFill>
            <p:spPr>
              <a:xfrm>
                <a:off x="4807101" y="2329549"/>
                <a:ext cx="1083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9926FFF2-4CB9-772E-8204-2A3BE778A7E5}"/>
                  </a:ext>
                </a:extLst>
              </p14:cNvPr>
              <p14:cNvContentPartPr/>
              <p14:nvPr/>
            </p14:nvContentPartPr>
            <p14:xfrm>
              <a:off x="4757781" y="2399749"/>
              <a:ext cx="349200" cy="170280"/>
            </p14:xfrm>
          </p:contentPart>
        </mc:Choice>
        <mc:Fallback xmlns="">
          <p:pic>
            <p:nvPicPr>
              <p:cNvPr id="49" name="Ink 48">
                <a:extLst>
                  <a:ext uri="{FF2B5EF4-FFF2-40B4-BE49-F238E27FC236}">
                    <a16:creationId xmlns:a16="http://schemas.microsoft.com/office/drawing/2014/main" id="{9926FFF2-4CB9-772E-8204-2A3BE778A7E5}"/>
                  </a:ext>
                </a:extLst>
              </p:cNvPr>
              <p:cNvPicPr/>
              <p:nvPr/>
            </p:nvPicPr>
            <p:blipFill>
              <a:blip r:embed="rId16"/>
              <a:stretch>
                <a:fillRect/>
              </a:stretch>
            </p:blipFill>
            <p:spPr>
              <a:xfrm>
                <a:off x="4739781" y="2381749"/>
                <a:ext cx="3848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1DB753C7-1C39-4B22-382E-E3104099FE74}"/>
                  </a:ext>
                </a:extLst>
              </p14:cNvPr>
              <p14:cNvContentPartPr/>
              <p14:nvPr/>
            </p14:nvContentPartPr>
            <p14:xfrm>
              <a:off x="4551861" y="2793589"/>
              <a:ext cx="217800" cy="399600"/>
            </p14:xfrm>
          </p:contentPart>
        </mc:Choice>
        <mc:Fallback xmlns="">
          <p:pic>
            <p:nvPicPr>
              <p:cNvPr id="50" name="Ink 49">
                <a:extLst>
                  <a:ext uri="{FF2B5EF4-FFF2-40B4-BE49-F238E27FC236}">
                    <a16:creationId xmlns:a16="http://schemas.microsoft.com/office/drawing/2014/main" id="{1DB753C7-1C39-4B22-382E-E3104099FE74}"/>
                  </a:ext>
                </a:extLst>
              </p:cNvPr>
              <p:cNvPicPr/>
              <p:nvPr/>
            </p:nvPicPr>
            <p:blipFill>
              <a:blip r:embed="rId18"/>
              <a:stretch>
                <a:fillRect/>
              </a:stretch>
            </p:blipFill>
            <p:spPr>
              <a:xfrm>
                <a:off x="4533861" y="2775589"/>
                <a:ext cx="2534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C2FFDE7F-A9A4-5429-6A84-AA44D8236698}"/>
                  </a:ext>
                </a:extLst>
              </p14:cNvPr>
              <p14:cNvContentPartPr/>
              <p14:nvPr/>
            </p14:nvContentPartPr>
            <p14:xfrm>
              <a:off x="4603701" y="3005629"/>
              <a:ext cx="202320" cy="81000"/>
            </p14:xfrm>
          </p:contentPart>
        </mc:Choice>
        <mc:Fallback xmlns="">
          <p:pic>
            <p:nvPicPr>
              <p:cNvPr id="51" name="Ink 50">
                <a:extLst>
                  <a:ext uri="{FF2B5EF4-FFF2-40B4-BE49-F238E27FC236}">
                    <a16:creationId xmlns:a16="http://schemas.microsoft.com/office/drawing/2014/main" id="{C2FFDE7F-A9A4-5429-6A84-AA44D8236698}"/>
                  </a:ext>
                </a:extLst>
              </p:cNvPr>
              <p:cNvPicPr/>
              <p:nvPr/>
            </p:nvPicPr>
            <p:blipFill>
              <a:blip r:embed="rId20"/>
              <a:stretch>
                <a:fillRect/>
              </a:stretch>
            </p:blipFill>
            <p:spPr>
              <a:xfrm>
                <a:off x="4585701" y="2987629"/>
                <a:ext cx="2379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8C237C11-2BF3-A2EB-7A3A-D3B32356B638}"/>
                  </a:ext>
                </a:extLst>
              </p14:cNvPr>
              <p14:cNvContentPartPr/>
              <p14:nvPr/>
            </p14:nvContentPartPr>
            <p14:xfrm>
              <a:off x="5725101" y="2136589"/>
              <a:ext cx="142200" cy="377280"/>
            </p14:xfrm>
          </p:contentPart>
        </mc:Choice>
        <mc:Fallback xmlns="">
          <p:pic>
            <p:nvPicPr>
              <p:cNvPr id="52" name="Ink 51">
                <a:extLst>
                  <a:ext uri="{FF2B5EF4-FFF2-40B4-BE49-F238E27FC236}">
                    <a16:creationId xmlns:a16="http://schemas.microsoft.com/office/drawing/2014/main" id="{8C237C11-2BF3-A2EB-7A3A-D3B32356B638}"/>
                  </a:ext>
                </a:extLst>
              </p:cNvPr>
              <p:cNvPicPr/>
              <p:nvPr/>
            </p:nvPicPr>
            <p:blipFill>
              <a:blip r:embed="rId22"/>
              <a:stretch>
                <a:fillRect/>
              </a:stretch>
            </p:blipFill>
            <p:spPr>
              <a:xfrm>
                <a:off x="5707101" y="2118589"/>
                <a:ext cx="1778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3" name="Ink 52">
                <a:extLst>
                  <a:ext uri="{FF2B5EF4-FFF2-40B4-BE49-F238E27FC236}">
                    <a16:creationId xmlns:a16="http://schemas.microsoft.com/office/drawing/2014/main" id="{8B341C23-9AEE-6E31-686F-CE1C46878A20}"/>
                  </a:ext>
                </a:extLst>
              </p14:cNvPr>
              <p14:cNvContentPartPr/>
              <p14:nvPr/>
            </p14:nvContentPartPr>
            <p14:xfrm>
              <a:off x="5677221" y="2197429"/>
              <a:ext cx="296640" cy="237600"/>
            </p14:xfrm>
          </p:contentPart>
        </mc:Choice>
        <mc:Fallback xmlns="">
          <p:pic>
            <p:nvPicPr>
              <p:cNvPr id="53" name="Ink 52">
                <a:extLst>
                  <a:ext uri="{FF2B5EF4-FFF2-40B4-BE49-F238E27FC236}">
                    <a16:creationId xmlns:a16="http://schemas.microsoft.com/office/drawing/2014/main" id="{8B341C23-9AEE-6E31-686F-CE1C46878A20}"/>
                  </a:ext>
                </a:extLst>
              </p:cNvPr>
              <p:cNvPicPr/>
              <p:nvPr/>
            </p:nvPicPr>
            <p:blipFill>
              <a:blip r:embed="rId24"/>
              <a:stretch>
                <a:fillRect/>
              </a:stretch>
            </p:blipFill>
            <p:spPr>
              <a:xfrm>
                <a:off x="5659243" y="2179456"/>
                <a:ext cx="332237" cy="27318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 name="Ink 53">
                <a:extLst>
                  <a:ext uri="{FF2B5EF4-FFF2-40B4-BE49-F238E27FC236}">
                    <a16:creationId xmlns:a16="http://schemas.microsoft.com/office/drawing/2014/main" id="{EAA4D876-EDA5-292A-D4AB-025DEA259E35}"/>
                  </a:ext>
                </a:extLst>
              </p14:cNvPr>
              <p14:cNvContentPartPr/>
              <p14:nvPr/>
            </p14:nvContentPartPr>
            <p14:xfrm>
              <a:off x="5333061" y="1838509"/>
              <a:ext cx="45720" cy="176760"/>
            </p14:xfrm>
          </p:contentPart>
        </mc:Choice>
        <mc:Fallback xmlns="">
          <p:pic>
            <p:nvPicPr>
              <p:cNvPr id="54" name="Ink 53">
                <a:extLst>
                  <a:ext uri="{FF2B5EF4-FFF2-40B4-BE49-F238E27FC236}">
                    <a16:creationId xmlns:a16="http://schemas.microsoft.com/office/drawing/2014/main" id="{EAA4D876-EDA5-292A-D4AB-025DEA259E35}"/>
                  </a:ext>
                </a:extLst>
              </p:cNvPr>
              <p:cNvPicPr/>
              <p:nvPr/>
            </p:nvPicPr>
            <p:blipFill>
              <a:blip r:embed="rId26"/>
              <a:stretch>
                <a:fillRect/>
              </a:stretch>
            </p:blipFill>
            <p:spPr>
              <a:xfrm>
                <a:off x="5315061" y="1820509"/>
                <a:ext cx="81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35117687-DCB2-AB80-2415-64D9BA6D4990}"/>
                  </a:ext>
                </a:extLst>
              </p14:cNvPr>
              <p14:cNvContentPartPr/>
              <p14:nvPr/>
            </p14:nvContentPartPr>
            <p14:xfrm>
              <a:off x="5298861" y="1848949"/>
              <a:ext cx="235800" cy="187920"/>
            </p14:xfrm>
          </p:contentPart>
        </mc:Choice>
        <mc:Fallback xmlns="">
          <p:pic>
            <p:nvPicPr>
              <p:cNvPr id="55" name="Ink 54">
                <a:extLst>
                  <a:ext uri="{FF2B5EF4-FFF2-40B4-BE49-F238E27FC236}">
                    <a16:creationId xmlns:a16="http://schemas.microsoft.com/office/drawing/2014/main" id="{35117687-DCB2-AB80-2415-64D9BA6D4990}"/>
                  </a:ext>
                </a:extLst>
              </p:cNvPr>
              <p:cNvPicPr/>
              <p:nvPr/>
            </p:nvPicPr>
            <p:blipFill>
              <a:blip r:embed="rId28"/>
              <a:stretch>
                <a:fillRect/>
              </a:stretch>
            </p:blipFill>
            <p:spPr>
              <a:xfrm>
                <a:off x="5280861" y="1830949"/>
                <a:ext cx="271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8" name="Ink 57">
                <a:extLst>
                  <a:ext uri="{FF2B5EF4-FFF2-40B4-BE49-F238E27FC236}">
                    <a16:creationId xmlns:a16="http://schemas.microsoft.com/office/drawing/2014/main" id="{D447A30E-1A5E-3046-50AD-00CD8026C2C3}"/>
                  </a:ext>
                </a:extLst>
              </p14:cNvPr>
              <p14:cNvContentPartPr/>
              <p14:nvPr/>
            </p14:nvContentPartPr>
            <p14:xfrm>
              <a:off x="6413781" y="2079709"/>
              <a:ext cx="214920" cy="281880"/>
            </p14:xfrm>
          </p:contentPart>
        </mc:Choice>
        <mc:Fallback xmlns="">
          <p:pic>
            <p:nvPicPr>
              <p:cNvPr id="58" name="Ink 57">
                <a:extLst>
                  <a:ext uri="{FF2B5EF4-FFF2-40B4-BE49-F238E27FC236}">
                    <a16:creationId xmlns:a16="http://schemas.microsoft.com/office/drawing/2014/main" id="{D447A30E-1A5E-3046-50AD-00CD8026C2C3}"/>
                  </a:ext>
                </a:extLst>
              </p:cNvPr>
              <p:cNvPicPr/>
              <p:nvPr/>
            </p:nvPicPr>
            <p:blipFill>
              <a:blip r:embed="rId30"/>
              <a:stretch>
                <a:fillRect/>
              </a:stretch>
            </p:blipFill>
            <p:spPr>
              <a:xfrm>
                <a:off x="6395781" y="2061732"/>
                <a:ext cx="250560" cy="31747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9" name="Ink 58">
                <a:extLst>
                  <a:ext uri="{FF2B5EF4-FFF2-40B4-BE49-F238E27FC236}">
                    <a16:creationId xmlns:a16="http://schemas.microsoft.com/office/drawing/2014/main" id="{6B121AA1-D0C9-111B-AD85-86E8025229CA}"/>
                  </a:ext>
                </a:extLst>
              </p14:cNvPr>
              <p14:cNvContentPartPr/>
              <p14:nvPr/>
            </p14:nvContentPartPr>
            <p14:xfrm>
              <a:off x="6494061" y="2210749"/>
              <a:ext cx="174960" cy="158040"/>
            </p14:xfrm>
          </p:contentPart>
        </mc:Choice>
        <mc:Fallback xmlns="">
          <p:pic>
            <p:nvPicPr>
              <p:cNvPr id="59" name="Ink 58">
                <a:extLst>
                  <a:ext uri="{FF2B5EF4-FFF2-40B4-BE49-F238E27FC236}">
                    <a16:creationId xmlns:a16="http://schemas.microsoft.com/office/drawing/2014/main" id="{6B121AA1-D0C9-111B-AD85-86E8025229CA}"/>
                  </a:ext>
                </a:extLst>
              </p:cNvPr>
              <p:cNvPicPr/>
              <p:nvPr/>
            </p:nvPicPr>
            <p:blipFill>
              <a:blip r:embed="rId32"/>
              <a:stretch>
                <a:fillRect/>
              </a:stretch>
            </p:blipFill>
            <p:spPr>
              <a:xfrm>
                <a:off x="6476024" y="2192749"/>
                <a:ext cx="210673"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A65179CA-8696-C937-B428-B0F24EE49214}"/>
                  </a:ext>
                </a:extLst>
              </p14:cNvPr>
              <p14:cNvContentPartPr/>
              <p14:nvPr/>
            </p14:nvContentPartPr>
            <p14:xfrm>
              <a:off x="6262221" y="1766869"/>
              <a:ext cx="170640" cy="268920"/>
            </p14:xfrm>
          </p:contentPart>
        </mc:Choice>
        <mc:Fallback xmlns="">
          <p:pic>
            <p:nvPicPr>
              <p:cNvPr id="60" name="Ink 59">
                <a:extLst>
                  <a:ext uri="{FF2B5EF4-FFF2-40B4-BE49-F238E27FC236}">
                    <a16:creationId xmlns:a16="http://schemas.microsoft.com/office/drawing/2014/main" id="{A65179CA-8696-C937-B428-B0F24EE49214}"/>
                  </a:ext>
                </a:extLst>
              </p:cNvPr>
              <p:cNvPicPr/>
              <p:nvPr/>
            </p:nvPicPr>
            <p:blipFill>
              <a:blip r:embed="rId34"/>
              <a:stretch>
                <a:fillRect/>
              </a:stretch>
            </p:blipFill>
            <p:spPr>
              <a:xfrm>
                <a:off x="6244221" y="1748893"/>
                <a:ext cx="206280" cy="30451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E1917B17-B6BA-9EDC-BD77-464A95CB2825}"/>
                  </a:ext>
                </a:extLst>
              </p14:cNvPr>
              <p14:cNvContentPartPr/>
              <p14:nvPr/>
            </p14:nvContentPartPr>
            <p14:xfrm>
              <a:off x="6108861" y="1838509"/>
              <a:ext cx="318240" cy="218880"/>
            </p14:xfrm>
          </p:contentPart>
        </mc:Choice>
        <mc:Fallback xmlns="">
          <p:pic>
            <p:nvPicPr>
              <p:cNvPr id="61" name="Ink 60">
                <a:extLst>
                  <a:ext uri="{FF2B5EF4-FFF2-40B4-BE49-F238E27FC236}">
                    <a16:creationId xmlns:a16="http://schemas.microsoft.com/office/drawing/2014/main" id="{E1917B17-B6BA-9EDC-BD77-464A95CB2825}"/>
                  </a:ext>
                </a:extLst>
              </p:cNvPr>
              <p:cNvPicPr/>
              <p:nvPr/>
            </p:nvPicPr>
            <p:blipFill>
              <a:blip r:embed="rId36"/>
              <a:stretch>
                <a:fillRect/>
              </a:stretch>
            </p:blipFill>
            <p:spPr>
              <a:xfrm>
                <a:off x="6090841" y="1820509"/>
                <a:ext cx="353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5EFBA7C4-F5D2-F813-0885-9479D215F856}"/>
                  </a:ext>
                </a:extLst>
              </p14:cNvPr>
              <p14:cNvContentPartPr/>
              <p14:nvPr/>
            </p14:nvContentPartPr>
            <p14:xfrm>
              <a:off x="6376701" y="2095549"/>
              <a:ext cx="86040" cy="165240"/>
            </p14:xfrm>
          </p:contentPart>
        </mc:Choice>
        <mc:Fallback xmlns="">
          <p:pic>
            <p:nvPicPr>
              <p:cNvPr id="63" name="Ink 62">
                <a:extLst>
                  <a:ext uri="{FF2B5EF4-FFF2-40B4-BE49-F238E27FC236}">
                    <a16:creationId xmlns:a16="http://schemas.microsoft.com/office/drawing/2014/main" id="{5EFBA7C4-F5D2-F813-0885-9479D215F856}"/>
                  </a:ext>
                </a:extLst>
              </p:cNvPr>
              <p:cNvPicPr/>
              <p:nvPr/>
            </p:nvPicPr>
            <p:blipFill>
              <a:blip r:embed="rId38"/>
              <a:stretch>
                <a:fillRect/>
              </a:stretch>
            </p:blipFill>
            <p:spPr>
              <a:xfrm>
                <a:off x="6358701" y="2077549"/>
                <a:ext cx="121680" cy="200880"/>
              </a:xfrm>
              <a:prstGeom prst="rect">
                <a:avLst/>
              </a:prstGeom>
            </p:spPr>
          </p:pic>
        </mc:Fallback>
      </mc:AlternateContent>
      <p:grpSp>
        <p:nvGrpSpPr>
          <p:cNvPr id="66" name="Group 65">
            <a:extLst>
              <a:ext uri="{FF2B5EF4-FFF2-40B4-BE49-F238E27FC236}">
                <a16:creationId xmlns:a16="http://schemas.microsoft.com/office/drawing/2014/main" id="{581F5E41-07A9-B66D-D9A3-2BF24EB8C26E}"/>
              </a:ext>
            </a:extLst>
          </p:cNvPr>
          <p:cNvGrpSpPr/>
          <p:nvPr/>
        </p:nvGrpSpPr>
        <p:grpSpPr>
          <a:xfrm>
            <a:off x="4603701" y="3514669"/>
            <a:ext cx="302400" cy="271800"/>
            <a:chOff x="4603701" y="3514669"/>
            <a:chExt cx="302400" cy="271800"/>
          </a:xfrm>
        </p:grpSpPr>
        <mc:AlternateContent xmlns:mc="http://schemas.openxmlformats.org/markup-compatibility/2006" xmlns:p14="http://schemas.microsoft.com/office/powerpoint/2010/main">
          <mc:Choice Requires="p14">
            <p:contentPart p14:bwMode="auto" r:id="rId39">
              <p14:nvContentPartPr>
                <p14:cNvPr id="64" name="Ink 63">
                  <a:extLst>
                    <a:ext uri="{FF2B5EF4-FFF2-40B4-BE49-F238E27FC236}">
                      <a16:creationId xmlns:a16="http://schemas.microsoft.com/office/drawing/2014/main" id="{FF136ED0-304C-7B4C-E34E-55F9AA501731}"/>
                    </a:ext>
                  </a:extLst>
                </p14:cNvPr>
                <p14:cNvContentPartPr/>
                <p14:nvPr/>
              </p14:nvContentPartPr>
              <p14:xfrm>
                <a:off x="4684701" y="3514669"/>
                <a:ext cx="221400" cy="271800"/>
              </p14:xfrm>
            </p:contentPart>
          </mc:Choice>
          <mc:Fallback xmlns="">
            <p:pic>
              <p:nvPicPr>
                <p:cNvPr id="64" name="Ink 63">
                  <a:extLst>
                    <a:ext uri="{FF2B5EF4-FFF2-40B4-BE49-F238E27FC236}">
                      <a16:creationId xmlns:a16="http://schemas.microsoft.com/office/drawing/2014/main" id="{FF136ED0-304C-7B4C-E34E-55F9AA501731}"/>
                    </a:ext>
                  </a:extLst>
                </p:cNvPr>
                <p:cNvPicPr/>
                <p:nvPr/>
              </p:nvPicPr>
              <p:blipFill>
                <a:blip r:embed="rId40"/>
                <a:stretch>
                  <a:fillRect/>
                </a:stretch>
              </p:blipFill>
              <p:spPr>
                <a:xfrm>
                  <a:off x="4666701" y="3496669"/>
                  <a:ext cx="2570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Ink 64">
                  <a:extLst>
                    <a:ext uri="{FF2B5EF4-FFF2-40B4-BE49-F238E27FC236}">
                      <a16:creationId xmlns:a16="http://schemas.microsoft.com/office/drawing/2014/main" id="{A5ABB311-327A-5B0C-7F2F-6387F5F89181}"/>
                    </a:ext>
                  </a:extLst>
                </p14:cNvPr>
                <p14:cNvContentPartPr/>
                <p14:nvPr/>
              </p14:nvContentPartPr>
              <p14:xfrm>
                <a:off x="4603701" y="3630229"/>
                <a:ext cx="299520" cy="146880"/>
              </p14:xfrm>
            </p:contentPart>
          </mc:Choice>
          <mc:Fallback xmlns="">
            <p:pic>
              <p:nvPicPr>
                <p:cNvPr id="65" name="Ink 64">
                  <a:extLst>
                    <a:ext uri="{FF2B5EF4-FFF2-40B4-BE49-F238E27FC236}">
                      <a16:creationId xmlns:a16="http://schemas.microsoft.com/office/drawing/2014/main" id="{A5ABB311-327A-5B0C-7F2F-6387F5F89181}"/>
                    </a:ext>
                  </a:extLst>
                </p:cNvPr>
                <p:cNvPicPr/>
                <p:nvPr/>
              </p:nvPicPr>
              <p:blipFill>
                <a:blip r:embed="rId42"/>
                <a:stretch>
                  <a:fillRect/>
                </a:stretch>
              </p:blipFill>
              <p:spPr>
                <a:xfrm>
                  <a:off x="4585701" y="3612273"/>
                  <a:ext cx="335160" cy="182433"/>
                </a:xfrm>
                <a:prstGeom prst="rect">
                  <a:avLst/>
                </a:prstGeom>
              </p:spPr>
            </p:pic>
          </mc:Fallback>
        </mc:AlternateContent>
      </p:grpSp>
      <p:grpSp>
        <p:nvGrpSpPr>
          <p:cNvPr id="73" name="Group 72">
            <a:extLst>
              <a:ext uri="{FF2B5EF4-FFF2-40B4-BE49-F238E27FC236}">
                <a16:creationId xmlns:a16="http://schemas.microsoft.com/office/drawing/2014/main" id="{38A41346-B31E-F52B-412B-E55868B4FB1A}"/>
              </a:ext>
            </a:extLst>
          </p:cNvPr>
          <p:cNvGrpSpPr/>
          <p:nvPr/>
        </p:nvGrpSpPr>
        <p:grpSpPr>
          <a:xfrm>
            <a:off x="5796741" y="3257989"/>
            <a:ext cx="220680" cy="270720"/>
            <a:chOff x="5796741" y="3257989"/>
            <a:chExt cx="220680" cy="270720"/>
          </a:xfrm>
        </p:grpSpPr>
        <mc:AlternateContent xmlns:mc="http://schemas.openxmlformats.org/markup-compatibility/2006" xmlns:p14="http://schemas.microsoft.com/office/powerpoint/2010/main">
          <mc:Choice Requires="p14">
            <p:contentPart p14:bwMode="auto" r:id="rId43">
              <p14:nvContentPartPr>
                <p14:cNvPr id="68" name="Ink 67">
                  <a:extLst>
                    <a:ext uri="{FF2B5EF4-FFF2-40B4-BE49-F238E27FC236}">
                      <a16:creationId xmlns:a16="http://schemas.microsoft.com/office/drawing/2014/main" id="{DB515B1C-282A-035D-D08F-D88E78369D9A}"/>
                    </a:ext>
                  </a:extLst>
                </p14:cNvPr>
                <p14:cNvContentPartPr/>
                <p14:nvPr/>
              </p14:nvContentPartPr>
              <p14:xfrm>
                <a:off x="5848221" y="3286069"/>
                <a:ext cx="123120" cy="242640"/>
              </p14:xfrm>
            </p:contentPart>
          </mc:Choice>
          <mc:Fallback xmlns="">
            <p:pic>
              <p:nvPicPr>
                <p:cNvPr id="68" name="Ink 67">
                  <a:extLst>
                    <a:ext uri="{FF2B5EF4-FFF2-40B4-BE49-F238E27FC236}">
                      <a16:creationId xmlns:a16="http://schemas.microsoft.com/office/drawing/2014/main" id="{DB515B1C-282A-035D-D08F-D88E78369D9A}"/>
                    </a:ext>
                  </a:extLst>
                </p:cNvPr>
                <p:cNvPicPr/>
                <p:nvPr/>
              </p:nvPicPr>
              <p:blipFill>
                <a:blip r:embed="rId44"/>
                <a:stretch>
                  <a:fillRect/>
                </a:stretch>
              </p:blipFill>
              <p:spPr>
                <a:xfrm>
                  <a:off x="5830168" y="3268069"/>
                  <a:ext cx="158865"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9" name="Ink 68">
                  <a:extLst>
                    <a:ext uri="{FF2B5EF4-FFF2-40B4-BE49-F238E27FC236}">
                      <a16:creationId xmlns:a16="http://schemas.microsoft.com/office/drawing/2014/main" id="{96DAD8C4-99E2-409F-C312-BF45C1D35652}"/>
                    </a:ext>
                  </a:extLst>
                </p14:cNvPr>
                <p14:cNvContentPartPr/>
                <p14:nvPr/>
              </p14:nvContentPartPr>
              <p14:xfrm>
                <a:off x="5796741" y="3257989"/>
                <a:ext cx="220680" cy="108000"/>
              </p14:xfrm>
            </p:contentPart>
          </mc:Choice>
          <mc:Fallback xmlns="">
            <p:pic>
              <p:nvPicPr>
                <p:cNvPr id="69" name="Ink 68">
                  <a:extLst>
                    <a:ext uri="{FF2B5EF4-FFF2-40B4-BE49-F238E27FC236}">
                      <a16:creationId xmlns:a16="http://schemas.microsoft.com/office/drawing/2014/main" id="{96DAD8C4-99E2-409F-C312-BF45C1D35652}"/>
                    </a:ext>
                  </a:extLst>
                </p:cNvPr>
                <p:cNvPicPr/>
                <p:nvPr/>
              </p:nvPicPr>
              <p:blipFill>
                <a:blip r:embed="rId46"/>
                <a:stretch>
                  <a:fillRect/>
                </a:stretch>
              </p:blipFill>
              <p:spPr>
                <a:xfrm>
                  <a:off x="5778741" y="3239989"/>
                  <a:ext cx="256320" cy="143640"/>
                </a:xfrm>
                <a:prstGeom prst="rect">
                  <a:avLst/>
                </a:prstGeom>
              </p:spPr>
            </p:pic>
          </mc:Fallback>
        </mc:AlternateContent>
      </p:grpSp>
      <p:grpSp>
        <p:nvGrpSpPr>
          <p:cNvPr id="72" name="Group 71">
            <a:extLst>
              <a:ext uri="{FF2B5EF4-FFF2-40B4-BE49-F238E27FC236}">
                <a16:creationId xmlns:a16="http://schemas.microsoft.com/office/drawing/2014/main" id="{CB4BC428-E254-7DFE-F1FE-F9A57D434763}"/>
              </a:ext>
            </a:extLst>
          </p:cNvPr>
          <p:cNvGrpSpPr/>
          <p:nvPr/>
        </p:nvGrpSpPr>
        <p:grpSpPr>
          <a:xfrm>
            <a:off x="5964861" y="2771629"/>
            <a:ext cx="439920" cy="217800"/>
            <a:chOff x="5964861" y="2771629"/>
            <a:chExt cx="439920" cy="217800"/>
          </a:xfrm>
        </p:grpSpPr>
        <mc:AlternateContent xmlns:mc="http://schemas.openxmlformats.org/markup-compatibility/2006" xmlns:p14="http://schemas.microsoft.com/office/powerpoint/2010/main">
          <mc:Choice Requires="p14">
            <p:contentPart p14:bwMode="auto" r:id="rId47">
              <p14:nvContentPartPr>
                <p14:cNvPr id="70" name="Ink 69">
                  <a:extLst>
                    <a:ext uri="{FF2B5EF4-FFF2-40B4-BE49-F238E27FC236}">
                      <a16:creationId xmlns:a16="http://schemas.microsoft.com/office/drawing/2014/main" id="{942CE47C-1912-674B-3551-BDE532000AE0}"/>
                    </a:ext>
                  </a:extLst>
                </p14:cNvPr>
                <p14:cNvContentPartPr/>
                <p14:nvPr/>
              </p14:nvContentPartPr>
              <p14:xfrm>
                <a:off x="6085821" y="2771629"/>
                <a:ext cx="209160" cy="217800"/>
              </p14:xfrm>
            </p:contentPart>
          </mc:Choice>
          <mc:Fallback xmlns="">
            <p:pic>
              <p:nvPicPr>
                <p:cNvPr id="70" name="Ink 69">
                  <a:extLst>
                    <a:ext uri="{FF2B5EF4-FFF2-40B4-BE49-F238E27FC236}">
                      <a16:creationId xmlns:a16="http://schemas.microsoft.com/office/drawing/2014/main" id="{942CE47C-1912-674B-3551-BDE532000AE0}"/>
                    </a:ext>
                  </a:extLst>
                </p:cNvPr>
                <p:cNvPicPr/>
                <p:nvPr/>
              </p:nvPicPr>
              <p:blipFill>
                <a:blip r:embed="rId48"/>
                <a:stretch>
                  <a:fillRect/>
                </a:stretch>
              </p:blipFill>
              <p:spPr>
                <a:xfrm>
                  <a:off x="6067821" y="2753629"/>
                  <a:ext cx="244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1" name="Ink 70">
                  <a:extLst>
                    <a:ext uri="{FF2B5EF4-FFF2-40B4-BE49-F238E27FC236}">
                      <a16:creationId xmlns:a16="http://schemas.microsoft.com/office/drawing/2014/main" id="{8F4E3216-D748-3F2B-B8DB-D4161402B788}"/>
                    </a:ext>
                  </a:extLst>
                </p14:cNvPr>
                <p14:cNvContentPartPr/>
                <p14:nvPr/>
              </p14:nvContentPartPr>
              <p14:xfrm>
                <a:off x="5964861" y="2793589"/>
                <a:ext cx="439920" cy="149400"/>
              </p14:xfrm>
            </p:contentPart>
          </mc:Choice>
          <mc:Fallback xmlns="">
            <p:pic>
              <p:nvPicPr>
                <p:cNvPr id="71" name="Ink 70">
                  <a:extLst>
                    <a:ext uri="{FF2B5EF4-FFF2-40B4-BE49-F238E27FC236}">
                      <a16:creationId xmlns:a16="http://schemas.microsoft.com/office/drawing/2014/main" id="{8F4E3216-D748-3F2B-B8DB-D4161402B788}"/>
                    </a:ext>
                  </a:extLst>
                </p:cNvPr>
                <p:cNvPicPr/>
                <p:nvPr/>
              </p:nvPicPr>
              <p:blipFill>
                <a:blip r:embed="rId50"/>
                <a:stretch>
                  <a:fillRect/>
                </a:stretch>
              </p:blipFill>
              <p:spPr>
                <a:xfrm>
                  <a:off x="5946861" y="2775589"/>
                  <a:ext cx="475560" cy="185040"/>
                </a:xfrm>
                <a:prstGeom prst="rect">
                  <a:avLst/>
                </a:prstGeom>
              </p:spPr>
            </p:pic>
          </mc:Fallback>
        </mc:AlternateContent>
      </p:grpSp>
      <p:grpSp>
        <p:nvGrpSpPr>
          <p:cNvPr id="76" name="Group 75">
            <a:extLst>
              <a:ext uri="{FF2B5EF4-FFF2-40B4-BE49-F238E27FC236}">
                <a16:creationId xmlns:a16="http://schemas.microsoft.com/office/drawing/2014/main" id="{7056F1F7-2B06-5614-A8AA-E8C66C49FD11}"/>
              </a:ext>
            </a:extLst>
          </p:cNvPr>
          <p:cNvGrpSpPr/>
          <p:nvPr/>
        </p:nvGrpSpPr>
        <p:grpSpPr>
          <a:xfrm>
            <a:off x="6876381" y="1722229"/>
            <a:ext cx="275400" cy="217800"/>
            <a:chOff x="6876381" y="1722229"/>
            <a:chExt cx="275400" cy="217800"/>
          </a:xfrm>
        </p:grpSpPr>
        <mc:AlternateContent xmlns:mc="http://schemas.openxmlformats.org/markup-compatibility/2006" xmlns:p14="http://schemas.microsoft.com/office/powerpoint/2010/main">
          <mc:Choice Requires="p14">
            <p:contentPart p14:bwMode="auto" r:id="rId51">
              <p14:nvContentPartPr>
                <p14:cNvPr id="74" name="Ink 73">
                  <a:extLst>
                    <a:ext uri="{FF2B5EF4-FFF2-40B4-BE49-F238E27FC236}">
                      <a16:creationId xmlns:a16="http://schemas.microsoft.com/office/drawing/2014/main" id="{E290D432-058F-2957-A9FF-1899DC9757C2}"/>
                    </a:ext>
                  </a:extLst>
                </p14:cNvPr>
                <p14:cNvContentPartPr/>
                <p14:nvPr/>
              </p14:nvContentPartPr>
              <p14:xfrm>
                <a:off x="6876381" y="1753189"/>
                <a:ext cx="218520" cy="186840"/>
              </p14:xfrm>
            </p:contentPart>
          </mc:Choice>
          <mc:Fallback xmlns="">
            <p:pic>
              <p:nvPicPr>
                <p:cNvPr id="74" name="Ink 73">
                  <a:extLst>
                    <a:ext uri="{FF2B5EF4-FFF2-40B4-BE49-F238E27FC236}">
                      <a16:creationId xmlns:a16="http://schemas.microsoft.com/office/drawing/2014/main" id="{E290D432-058F-2957-A9FF-1899DC9757C2}"/>
                    </a:ext>
                  </a:extLst>
                </p:cNvPr>
                <p:cNvPicPr/>
                <p:nvPr/>
              </p:nvPicPr>
              <p:blipFill>
                <a:blip r:embed="rId52"/>
                <a:stretch>
                  <a:fillRect/>
                </a:stretch>
              </p:blipFill>
              <p:spPr>
                <a:xfrm>
                  <a:off x="6858381" y="1735189"/>
                  <a:ext cx="254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5" name="Ink 74">
                  <a:extLst>
                    <a:ext uri="{FF2B5EF4-FFF2-40B4-BE49-F238E27FC236}">
                      <a16:creationId xmlns:a16="http://schemas.microsoft.com/office/drawing/2014/main" id="{845DACDC-0633-2BA7-8F05-77AAC9F4D502}"/>
                    </a:ext>
                  </a:extLst>
                </p14:cNvPr>
                <p14:cNvContentPartPr/>
                <p14:nvPr/>
              </p14:nvContentPartPr>
              <p14:xfrm>
                <a:off x="6905541" y="1722229"/>
                <a:ext cx="246240" cy="193680"/>
              </p14:xfrm>
            </p:contentPart>
          </mc:Choice>
          <mc:Fallback xmlns="">
            <p:pic>
              <p:nvPicPr>
                <p:cNvPr id="75" name="Ink 74">
                  <a:extLst>
                    <a:ext uri="{FF2B5EF4-FFF2-40B4-BE49-F238E27FC236}">
                      <a16:creationId xmlns:a16="http://schemas.microsoft.com/office/drawing/2014/main" id="{845DACDC-0633-2BA7-8F05-77AAC9F4D502}"/>
                    </a:ext>
                  </a:extLst>
                </p:cNvPr>
                <p:cNvPicPr/>
                <p:nvPr/>
              </p:nvPicPr>
              <p:blipFill>
                <a:blip r:embed="rId54"/>
                <a:stretch>
                  <a:fillRect/>
                </a:stretch>
              </p:blipFill>
              <p:spPr>
                <a:xfrm>
                  <a:off x="6887541" y="1704229"/>
                  <a:ext cx="281880" cy="229320"/>
                </a:xfrm>
                <a:prstGeom prst="rect">
                  <a:avLst/>
                </a:prstGeom>
              </p:spPr>
            </p:pic>
          </mc:Fallback>
        </mc:AlternateContent>
      </p:grpSp>
      <p:grpSp>
        <p:nvGrpSpPr>
          <p:cNvPr id="79" name="Group 78">
            <a:extLst>
              <a:ext uri="{FF2B5EF4-FFF2-40B4-BE49-F238E27FC236}">
                <a16:creationId xmlns:a16="http://schemas.microsoft.com/office/drawing/2014/main" id="{CFE7E529-43DE-8DCB-1249-747AC2AF9C7E}"/>
              </a:ext>
            </a:extLst>
          </p:cNvPr>
          <p:cNvGrpSpPr/>
          <p:nvPr/>
        </p:nvGrpSpPr>
        <p:grpSpPr>
          <a:xfrm>
            <a:off x="7149621" y="2316949"/>
            <a:ext cx="244800" cy="208800"/>
            <a:chOff x="7149621" y="2316949"/>
            <a:chExt cx="244800" cy="208800"/>
          </a:xfrm>
        </p:grpSpPr>
        <mc:AlternateContent xmlns:mc="http://schemas.openxmlformats.org/markup-compatibility/2006" xmlns:p14="http://schemas.microsoft.com/office/powerpoint/2010/main">
          <mc:Choice Requires="p14">
            <p:contentPart p14:bwMode="auto" r:id="rId55">
              <p14:nvContentPartPr>
                <p14:cNvPr id="77" name="Ink 76">
                  <a:extLst>
                    <a:ext uri="{FF2B5EF4-FFF2-40B4-BE49-F238E27FC236}">
                      <a16:creationId xmlns:a16="http://schemas.microsoft.com/office/drawing/2014/main" id="{F74C005B-1956-1F05-FF7F-40D46380D94F}"/>
                    </a:ext>
                  </a:extLst>
                </p14:cNvPr>
                <p14:cNvContentPartPr/>
                <p14:nvPr/>
              </p14:nvContentPartPr>
              <p14:xfrm>
                <a:off x="7153941" y="2316949"/>
                <a:ext cx="228600" cy="208800"/>
              </p14:xfrm>
            </p:contentPart>
          </mc:Choice>
          <mc:Fallback xmlns="">
            <p:pic>
              <p:nvPicPr>
                <p:cNvPr id="77" name="Ink 76">
                  <a:extLst>
                    <a:ext uri="{FF2B5EF4-FFF2-40B4-BE49-F238E27FC236}">
                      <a16:creationId xmlns:a16="http://schemas.microsoft.com/office/drawing/2014/main" id="{F74C005B-1956-1F05-FF7F-40D46380D94F}"/>
                    </a:ext>
                  </a:extLst>
                </p:cNvPr>
                <p:cNvPicPr/>
                <p:nvPr/>
              </p:nvPicPr>
              <p:blipFill>
                <a:blip r:embed="rId56"/>
                <a:stretch>
                  <a:fillRect/>
                </a:stretch>
              </p:blipFill>
              <p:spPr>
                <a:xfrm>
                  <a:off x="7135941" y="2298949"/>
                  <a:ext cx="264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8" name="Ink 77">
                  <a:extLst>
                    <a:ext uri="{FF2B5EF4-FFF2-40B4-BE49-F238E27FC236}">
                      <a16:creationId xmlns:a16="http://schemas.microsoft.com/office/drawing/2014/main" id="{16C68F1C-3394-0206-D196-3E7DA0DE1777}"/>
                    </a:ext>
                  </a:extLst>
                </p14:cNvPr>
                <p14:cNvContentPartPr/>
                <p14:nvPr/>
              </p14:nvContentPartPr>
              <p14:xfrm>
                <a:off x="7149621" y="2365549"/>
                <a:ext cx="244800" cy="138960"/>
              </p14:xfrm>
            </p:contentPart>
          </mc:Choice>
          <mc:Fallback xmlns="">
            <p:pic>
              <p:nvPicPr>
                <p:cNvPr id="78" name="Ink 77">
                  <a:extLst>
                    <a:ext uri="{FF2B5EF4-FFF2-40B4-BE49-F238E27FC236}">
                      <a16:creationId xmlns:a16="http://schemas.microsoft.com/office/drawing/2014/main" id="{16C68F1C-3394-0206-D196-3E7DA0DE1777}"/>
                    </a:ext>
                  </a:extLst>
                </p:cNvPr>
                <p:cNvPicPr/>
                <p:nvPr/>
              </p:nvPicPr>
              <p:blipFill>
                <a:blip r:embed="rId58"/>
                <a:stretch>
                  <a:fillRect/>
                </a:stretch>
              </p:blipFill>
              <p:spPr>
                <a:xfrm>
                  <a:off x="7131621" y="2347596"/>
                  <a:ext cx="280440" cy="17450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113" name="Ink 112">
                <a:extLst>
                  <a:ext uri="{FF2B5EF4-FFF2-40B4-BE49-F238E27FC236}">
                    <a16:creationId xmlns:a16="http://schemas.microsoft.com/office/drawing/2014/main" id="{3A2486F1-AEC0-D617-4AE4-456445C4874E}"/>
                  </a:ext>
                </a:extLst>
              </p14:cNvPr>
              <p14:cNvContentPartPr/>
              <p14:nvPr/>
            </p14:nvContentPartPr>
            <p14:xfrm>
              <a:off x="6534741" y="4730749"/>
              <a:ext cx="32760" cy="129960"/>
            </p14:xfrm>
          </p:contentPart>
        </mc:Choice>
        <mc:Fallback xmlns="">
          <p:pic>
            <p:nvPicPr>
              <p:cNvPr id="113" name="Ink 112">
                <a:extLst>
                  <a:ext uri="{FF2B5EF4-FFF2-40B4-BE49-F238E27FC236}">
                    <a16:creationId xmlns:a16="http://schemas.microsoft.com/office/drawing/2014/main" id="{3A2486F1-AEC0-D617-4AE4-456445C4874E}"/>
                  </a:ext>
                </a:extLst>
              </p:cNvPr>
              <p:cNvPicPr/>
              <p:nvPr/>
            </p:nvPicPr>
            <p:blipFill>
              <a:blip r:embed="rId60"/>
              <a:stretch>
                <a:fillRect/>
              </a:stretch>
            </p:blipFill>
            <p:spPr>
              <a:xfrm>
                <a:off x="6516741" y="4712749"/>
                <a:ext cx="68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5" name="Ink 114">
                <a:extLst>
                  <a:ext uri="{FF2B5EF4-FFF2-40B4-BE49-F238E27FC236}">
                    <a16:creationId xmlns:a16="http://schemas.microsoft.com/office/drawing/2014/main" id="{488CE9EF-F0B2-6DE2-E300-B09E8CFF4505}"/>
                  </a:ext>
                </a:extLst>
              </p14:cNvPr>
              <p14:cNvContentPartPr/>
              <p14:nvPr/>
            </p14:nvContentPartPr>
            <p14:xfrm>
              <a:off x="7257621" y="4587469"/>
              <a:ext cx="78840" cy="122400"/>
            </p14:xfrm>
          </p:contentPart>
        </mc:Choice>
        <mc:Fallback xmlns="">
          <p:pic>
            <p:nvPicPr>
              <p:cNvPr id="115" name="Ink 114">
                <a:extLst>
                  <a:ext uri="{FF2B5EF4-FFF2-40B4-BE49-F238E27FC236}">
                    <a16:creationId xmlns:a16="http://schemas.microsoft.com/office/drawing/2014/main" id="{488CE9EF-F0B2-6DE2-E300-B09E8CFF4505}"/>
                  </a:ext>
                </a:extLst>
              </p:cNvPr>
              <p:cNvPicPr/>
              <p:nvPr/>
            </p:nvPicPr>
            <p:blipFill>
              <a:blip r:embed="rId62"/>
              <a:stretch>
                <a:fillRect/>
              </a:stretch>
            </p:blipFill>
            <p:spPr>
              <a:xfrm>
                <a:off x="7239538" y="4569469"/>
                <a:ext cx="114643"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6" name="Ink 115">
                <a:extLst>
                  <a:ext uri="{FF2B5EF4-FFF2-40B4-BE49-F238E27FC236}">
                    <a16:creationId xmlns:a16="http://schemas.microsoft.com/office/drawing/2014/main" id="{EF794456-FBCF-7BAB-2172-2BA51CE02E3E}"/>
                  </a:ext>
                </a:extLst>
              </p14:cNvPr>
              <p14:cNvContentPartPr/>
              <p14:nvPr/>
            </p14:nvContentPartPr>
            <p14:xfrm>
              <a:off x="7117941" y="4067989"/>
              <a:ext cx="156240" cy="81720"/>
            </p14:xfrm>
          </p:contentPart>
        </mc:Choice>
        <mc:Fallback xmlns="">
          <p:pic>
            <p:nvPicPr>
              <p:cNvPr id="116" name="Ink 115">
                <a:extLst>
                  <a:ext uri="{FF2B5EF4-FFF2-40B4-BE49-F238E27FC236}">
                    <a16:creationId xmlns:a16="http://schemas.microsoft.com/office/drawing/2014/main" id="{EF794456-FBCF-7BAB-2172-2BA51CE02E3E}"/>
                  </a:ext>
                </a:extLst>
              </p:cNvPr>
              <p:cNvPicPr/>
              <p:nvPr/>
            </p:nvPicPr>
            <p:blipFill>
              <a:blip r:embed="rId64"/>
              <a:stretch>
                <a:fillRect/>
              </a:stretch>
            </p:blipFill>
            <p:spPr>
              <a:xfrm>
                <a:off x="7099941" y="4050068"/>
                <a:ext cx="191880" cy="11720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7" name="Ink 116">
                <a:extLst>
                  <a:ext uri="{FF2B5EF4-FFF2-40B4-BE49-F238E27FC236}">
                    <a16:creationId xmlns:a16="http://schemas.microsoft.com/office/drawing/2014/main" id="{428BBFF6-33C1-51E1-0C22-BA22D68501A4}"/>
                  </a:ext>
                </a:extLst>
              </p14:cNvPr>
              <p14:cNvContentPartPr/>
              <p14:nvPr/>
            </p14:nvContentPartPr>
            <p14:xfrm>
              <a:off x="8087781" y="4701589"/>
              <a:ext cx="103680" cy="110160"/>
            </p14:xfrm>
          </p:contentPart>
        </mc:Choice>
        <mc:Fallback xmlns="">
          <p:pic>
            <p:nvPicPr>
              <p:cNvPr id="117" name="Ink 116">
                <a:extLst>
                  <a:ext uri="{FF2B5EF4-FFF2-40B4-BE49-F238E27FC236}">
                    <a16:creationId xmlns:a16="http://schemas.microsoft.com/office/drawing/2014/main" id="{428BBFF6-33C1-51E1-0C22-BA22D68501A4}"/>
                  </a:ext>
                </a:extLst>
              </p:cNvPr>
              <p:cNvPicPr/>
              <p:nvPr/>
            </p:nvPicPr>
            <p:blipFill>
              <a:blip r:embed="rId66"/>
              <a:stretch>
                <a:fillRect/>
              </a:stretch>
            </p:blipFill>
            <p:spPr>
              <a:xfrm>
                <a:off x="8069781" y="4683530"/>
                <a:ext cx="139320" cy="14591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8" name="Ink 117">
                <a:extLst>
                  <a:ext uri="{FF2B5EF4-FFF2-40B4-BE49-F238E27FC236}">
                    <a16:creationId xmlns:a16="http://schemas.microsoft.com/office/drawing/2014/main" id="{9F5DB0DD-4DA2-7270-E8B0-341642A55A32}"/>
                  </a:ext>
                </a:extLst>
              </p14:cNvPr>
              <p14:cNvContentPartPr/>
              <p14:nvPr/>
            </p14:nvContentPartPr>
            <p14:xfrm>
              <a:off x="8167341" y="4096789"/>
              <a:ext cx="72360" cy="70920"/>
            </p14:xfrm>
          </p:contentPart>
        </mc:Choice>
        <mc:Fallback xmlns="">
          <p:pic>
            <p:nvPicPr>
              <p:cNvPr id="118" name="Ink 117">
                <a:extLst>
                  <a:ext uri="{FF2B5EF4-FFF2-40B4-BE49-F238E27FC236}">
                    <a16:creationId xmlns:a16="http://schemas.microsoft.com/office/drawing/2014/main" id="{9F5DB0DD-4DA2-7270-E8B0-341642A55A32}"/>
                  </a:ext>
                </a:extLst>
              </p:cNvPr>
              <p:cNvPicPr/>
              <p:nvPr/>
            </p:nvPicPr>
            <p:blipFill>
              <a:blip r:embed="rId68"/>
              <a:stretch>
                <a:fillRect/>
              </a:stretch>
            </p:blipFill>
            <p:spPr>
              <a:xfrm>
                <a:off x="8149430" y="4078789"/>
                <a:ext cx="107824"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9" name="Ink 118">
                <a:extLst>
                  <a:ext uri="{FF2B5EF4-FFF2-40B4-BE49-F238E27FC236}">
                    <a16:creationId xmlns:a16="http://schemas.microsoft.com/office/drawing/2014/main" id="{FCA8124F-9759-4D65-1AA9-C53649251E69}"/>
                  </a:ext>
                </a:extLst>
              </p14:cNvPr>
              <p14:cNvContentPartPr/>
              <p14:nvPr/>
            </p14:nvContentPartPr>
            <p14:xfrm>
              <a:off x="7625181" y="4470469"/>
              <a:ext cx="52920" cy="99720"/>
            </p14:xfrm>
          </p:contentPart>
        </mc:Choice>
        <mc:Fallback xmlns="">
          <p:pic>
            <p:nvPicPr>
              <p:cNvPr id="119" name="Ink 118">
                <a:extLst>
                  <a:ext uri="{FF2B5EF4-FFF2-40B4-BE49-F238E27FC236}">
                    <a16:creationId xmlns:a16="http://schemas.microsoft.com/office/drawing/2014/main" id="{FCA8124F-9759-4D65-1AA9-C53649251E69}"/>
                  </a:ext>
                </a:extLst>
              </p:cNvPr>
              <p:cNvPicPr/>
              <p:nvPr/>
            </p:nvPicPr>
            <p:blipFill>
              <a:blip r:embed="rId70"/>
              <a:stretch>
                <a:fillRect/>
              </a:stretch>
            </p:blipFill>
            <p:spPr>
              <a:xfrm>
                <a:off x="7607181" y="4452469"/>
                <a:ext cx="88560" cy="135360"/>
              </a:xfrm>
              <a:prstGeom prst="rect">
                <a:avLst/>
              </a:prstGeom>
            </p:spPr>
          </p:pic>
        </mc:Fallback>
      </mc:AlternateContent>
      <p:grpSp>
        <p:nvGrpSpPr>
          <p:cNvPr id="126" name="Group 125">
            <a:extLst>
              <a:ext uri="{FF2B5EF4-FFF2-40B4-BE49-F238E27FC236}">
                <a16:creationId xmlns:a16="http://schemas.microsoft.com/office/drawing/2014/main" id="{EF98F9CB-E934-0C67-949B-2C90ACC9AE57}"/>
              </a:ext>
            </a:extLst>
          </p:cNvPr>
          <p:cNvGrpSpPr/>
          <p:nvPr/>
        </p:nvGrpSpPr>
        <p:grpSpPr>
          <a:xfrm>
            <a:off x="8624541" y="3647869"/>
            <a:ext cx="104400" cy="166680"/>
            <a:chOff x="8624541" y="3647869"/>
            <a:chExt cx="104400" cy="166680"/>
          </a:xfrm>
        </p:grpSpPr>
        <mc:AlternateContent xmlns:mc="http://schemas.openxmlformats.org/markup-compatibility/2006" xmlns:p14="http://schemas.microsoft.com/office/powerpoint/2010/main">
          <mc:Choice Requires="p14">
            <p:contentPart p14:bwMode="auto" r:id="rId71">
              <p14:nvContentPartPr>
                <p14:cNvPr id="121" name="Ink 120">
                  <a:extLst>
                    <a:ext uri="{FF2B5EF4-FFF2-40B4-BE49-F238E27FC236}">
                      <a16:creationId xmlns:a16="http://schemas.microsoft.com/office/drawing/2014/main" id="{A9F2CA22-295A-5FE0-BF80-9235D1264215}"/>
                    </a:ext>
                  </a:extLst>
                </p14:cNvPr>
                <p14:cNvContentPartPr/>
                <p14:nvPr/>
              </p14:nvContentPartPr>
              <p14:xfrm>
                <a:off x="8624541" y="3647869"/>
                <a:ext cx="104400" cy="153000"/>
              </p14:xfrm>
            </p:contentPart>
          </mc:Choice>
          <mc:Fallback xmlns="">
            <p:pic>
              <p:nvPicPr>
                <p:cNvPr id="121" name="Ink 120">
                  <a:extLst>
                    <a:ext uri="{FF2B5EF4-FFF2-40B4-BE49-F238E27FC236}">
                      <a16:creationId xmlns:a16="http://schemas.microsoft.com/office/drawing/2014/main" id="{A9F2CA22-295A-5FE0-BF80-9235D1264215}"/>
                    </a:ext>
                  </a:extLst>
                </p:cNvPr>
                <p:cNvPicPr/>
                <p:nvPr/>
              </p:nvPicPr>
              <p:blipFill>
                <a:blip r:embed="rId72"/>
                <a:stretch>
                  <a:fillRect/>
                </a:stretch>
              </p:blipFill>
              <p:spPr>
                <a:xfrm>
                  <a:off x="8606603" y="3629827"/>
                  <a:ext cx="139918" cy="188724"/>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3" name="Ink 122">
                  <a:extLst>
                    <a:ext uri="{FF2B5EF4-FFF2-40B4-BE49-F238E27FC236}">
                      <a16:creationId xmlns:a16="http://schemas.microsoft.com/office/drawing/2014/main" id="{969ACC92-5C30-9BD1-86CE-428AA0CD663A}"/>
                    </a:ext>
                  </a:extLst>
                </p14:cNvPr>
                <p14:cNvContentPartPr/>
                <p14:nvPr/>
              </p14:nvContentPartPr>
              <p14:xfrm>
                <a:off x="8673141" y="3762709"/>
                <a:ext cx="29160" cy="51840"/>
              </p14:xfrm>
            </p:contentPart>
          </mc:Choice>
          <mc:Fallback xmlns="">
            <p:pic>
              <p:nvPicPr>
                <p:cNvPr id="123" name="Ink 122">
                  <a:extLst>
                    <a:ext uri="{FF2B5EF4-FFF2-40B4-BE49-F238E27FC236}">
                      <a16:creationId xmlns:a16="http://schemas.microsoft.com/office/drawing/2014/main" id="{969ACC92-5C30-9BD1-86CE-428AA0CD663A}"/>
                    </a:ext>
                  </a:extLst>
                </p:cNvPr>
                <p:cNvPicPr/>
                <p:nvPr/>
              </p:nvPicPr>
              <p:blipFill>
                <a:blip r:embed="rId74"/>
                <a:stretch>
                  <a:fillRect/>
                </a:stretch>
              </p:blipFill>
              <p:spPr>
                <a:xfrm>
                  <a:off x="8655141" y="3744709"/>
                  <a:ext cx="64800" cy="87480"/>
                </a:xfrm>
                <a:prstGeom prst="rect">
                  <a:avLst/>
                </a:prstGeom>
              </p:spPr>
            </p:pic>
          </mc:Fallback>
        </mc:AlternateContent>
      </p:grpSp>
      <p:grpSp>
        <p:nvGrpSpPr>
          <p:cNvPr id="125" name="Group 124">
            <a:extLst>
              <a:ext uri="{FF2B5EF4-FFF2-40B4-BE49-F238E27FC236}">
                <a16:creationId xmlns:a16="http://schemas.microsoft.com/office/drawing/2014/main" id="{BE9D7B5A-FA4B-A1C8-540C-45578CFC6451}"/>
              </a:ext>
            </a:extLst>
          </p:cNvPr>
          <p:cNvGrpSpPr/>
          <p:nvPr/>
        </p:nvGrpSpPr>
        <p:grpSpPr>
          <a:xfrm>
            <a:off x="7929741" y="3769549"/>
            <a:ext cx="83520" cy="158400"/>
            <a:chOff x="7929741" y="3769549"/>
            <a:chExt cx="83520" cy="158400"/>
          </a:xfrm>
        </p:grpSpPr>
        <mc:AlternateContent xmlns:mc="http://schemas.openxmlformats.org/markup-compatibility/2006" xmlns:p14="http://schemas.microsoft.com/office/powerpoint/2010/main">
          <mc:Choice Requires="p14">
            <p:contentPart p14:bwMode="auto" r:id="rId75">
              <p14:nvContentPartPr>
                <p14:cNvPr id="122" name="Ink 121">
                  <a:extLst>
                    <a:ext uri="{FF2B5EF4-FFF2-40B4-BE49-F238E27FC236}">
                      <a16:creationId xmlns:a16="http://schemas.microsoft.com/office/drawing/2014/main" id="{6932A167-1AA9-3367-09DA-07DDB1320E10}"/>
                    </a:ext>
                  </a:extLst>
                </p14:cNvPr>
                <p14:cNvContentPartPr/>
                <p14:nvPr/>
              </p14:nvContentPartPr>
              <p14:xfrm>
                <a:off x="7939821" y="3769549"/>
                <a:ext cx="73440" cy="124560"/>
              </p14:xfrm>
            </p:contentPart>
          </mc:Choice>
          <mc:Fallback xmlns="">
            <p:pic>
              <p:nvPicPr>
                <p:cNvPr id="122" name="Ink 121">
                  <a:extLst>
                    <a:ext uri="{FF2B5EF4-FFF2-40B4-BE49-F238E27FC236}">
                      <a16:creationId xmlns:a16="http://schemas.microsoft.com/office/drawing/2014/main" id="{6932A167-1AA9-3367-09DA-07DDB1320E10}"/>
                    </a:ext>
                  </a:extLst>
                </p:cNvPr>
                <p:cNvPicPr/>
                <p:nvPr/>
              </p:nvPicPr>
              <p:blipFill>
                <a:blip r:embed="rId76"/>
                <a:stretch>
                  <a:fillRect/>
                </a:stretch>
              </p:blipFill>
              <p:spPr>
                <a:xfrm>
                  <a:off x="7921909" y="3751601"/>
                  <a:ext cx="108906" cy="16009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 name="Ink 123">
                  <a:extLst>
                    <a:ext uri="{FF2B5EF4-FFF2-40B4-BE49-F238E27FC236}">
                      <a16:creationId xmlns:a16="http://schemas.microsoft.com/office/drawing/2014/main" id="{E333C9B9-30A3-E276-D5AC-03C11252404F}"/>
                    </a:ext>
                  </a:extLst>
                </p14:cNvPr>
                <p14:cNvContentPartPr/>
                <p14:nvPr/>
              </p14:nvContentPartPr>
              <p14:xfrm>
                <a:off x="7929741" y="3874309"/>
                <a:ext cx="18360" cy="53640"/>
              </p14:xfrm>
            </p:contentPart>
          </mc:Choice>
          <mc:Fallback xmlns="">
            <p:pic>
              <p:nvPicPr>
                <p:cNvPr id="124" name="Ink 123">
                  <a:extLst>
                    <a:ext uri="{FF2B5EF4-FFF2-40B4-BE49-F238E27FC236}">
                      <a16:creationId xmlns:a16="http://schemas.microsoft.com/office/drawing/2014/main" id="{E333C9B9-30A3-E276-D5AC-03C11252404F}"/>
                    </a:ext>
                  </a:extLst>
                </p:cNvPr>
                <p:cNvPicPr/>
                <p:nvPr/>
              </p:nvPicPr>
              <p:blipFill>
                <a:blip r:embed="rId78"/>
                <a:stretch>
                  <a:fillRect/>
                </a:stretch>
              </p:blipFill>
              <p:spPr>
                <a:xfrm>
                  <a:off x="7911741" y="3856429"/>
                  <a:ext cx="54000" cy="8904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127" name="Ink 126">
                <a:extLst>
                  <a:ext uri="{FF2B5EF4-FFF2-40B4-BE49-F238E27FC236}">
                    <a16:creationId xmlns:a16="http://schemas.microsoft.com/office/drawing/2014/main" id="{FF31C7FE-2C1B-2E05-EE1C-B08BB4AEC70A}"/>
                  </a:ext>
                </a:extLst>
              </p14:cNvPr>
              <p14:cNvContentPartPr/>
              <p14:nvPr/>
            </p14:nvContentPartPr>
            <p14:xfrm>
              <a:off x="8536341" y="4481269"/>
              <a:ext cx="43560" cy="171720"/>
            </p14:xfrm>
          </p:contentPart>
        </mc:Choice>
        <mc:Fallback xmlns="">
          <p:pic>
            <p:nvPicPr>
              <p:cNvPr id="127" name="Ink 126">
                <a:extLst>
                  <a:ext uri="{FF2B5EF4-FFF2-40B4-BE49-F238E27FC236}">
                    <a16:creationId xmlns:a16="http://schemas.microsoft.com/office/drawing/2014/main" id="{FF31C7FE-2C1B-2E05-EE1C-B08BB4AEC70A}"/>
                  </a:ext>
                </a:extLst>
              </p:cNvPr>
              <p:cNvPicPr/>
              <p:nvPr/>
            </p:nvPicPr>
            <p:blipFill>
              <a:blip r:embed="rId80"/>
              <a:stretch>
                <a:fillRect/>
              </a:stretch>
            </p:blipFill>
            <p:spPr>
              <a:xfrm>
                <a:off x="8518341" y="4463269"/>
                <a:ext cx="79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8" name="Ink 127">
                <a:extLst>
                  <a:ext uri="{FF2B5EF4-FFF2-40B4-BE49-F238E27FC236}">
                    <a16:creationId xmlns:a16="http://schemas.microsoft.com/office/drawing/2014/main" id="{64A8B00D-EBAC-FC37-6DA4-C786F3B4BCF2}"/>
                  </a:ext>
                </a:extLst>
              </p14:cNvPr>
              <p14:cNvContentPartPr/>
              <p14:nvPr/>
            </p14:nvContentPartPr>
            <p14:xfrm>
              <a:off x="6833541" y="5300269"/>
              <a:ext cx="68040" cy="116280"/>
            </p14:xfrm>
          </p:contentPart>
        </mc:Choice>
        <mc:Fallback xmlns="">
          <p:pic>
            <p:nvPicPr>
              <p:cNvPr id="128" name="Ink 127">
                <a:extLst>
                  <a:ext uri="{FF2B5EF4-FFF2-40B4-BE49-F238E27FC236}">
                    <a16:creationId xmlns:a16="http://schemas.microsoft.com/office/drawing/2014/main" id="{64A8B00D-EBAC-FC37-6DA4-C786F3B4BCF2}"/>
                  </a:ext>
                </a:extLst>
              </p:cNvPr>
              <p:cNvPicPr/>
              <p:nvPr/>
            </p:nvPicPr>
            <p:blipFill>
              <a:blip r:embed="rId82"/>
              <a:stretch>
                <a:fillRect/>
              </a:stretch>
            </p:blipFill>
            <p:spPr>
              <a:xfrm>
                <a:off x="6815541" y="5282325"/>
                <a:ext cx="103680" cy="15181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9" name="Ink 128">
                <a:extLst>
                  <a:ext uri="{FF2B5EF4-FFF2-40B4-BE49-F238E27FC236}">
                    <a16:creationId xmlns:a16="http://schemas.microsoft.com/office/drawing/2014/main" id="{CDFCDF11-8444-3E84-8A9F-864A3D240794}"/>
                  </a:ext>
                </a:extLst>
              </p14:cNvPr>
              <p14:cNvContentPartPr/>
              <p14:nvPr/>
            </p14:nvContentPartPr>
            <p14:xfrm>
              <a:off x="7496301" y="5123149"/>
              <a:ext cx="60840" cy="45360"/>
            </p14:xfrm>
          </p:contentPart>
        </mc:Choice>
        <mc:Fallback xmlns="">
          <p:pic>
            <p:nvPicPr>
              <p:cNvPr id="129" name="Ink 128">
                <a:extLst>
                  <a:ext uri="{FF2B5EF4-FFF2-40B4-BE49-F238E27FC236}">
                    <a16:creationId xmlns:a16="http://schemas.microsoft.com/office/drawing/2014/main" id="{CDFCDF11-8444-3E84-8A9F-864A3D240794}"/>
                  </a:ext>
                </a:extLst>
              </p:cNvPr>
              <p:cNvPicPr/>
              <p:nvPr/>
            </p:nvPicPr>
            <p:blipFill>
              <a:blip r:embed="rId84"/>
              <a:stretch>
                <a:fillRect/>
              </a:stretch>
            </p:blipFill>
            <p:spPr>
              <a:xfrm>
                <a:off x="7478194" y="5105149"/>
                <a:ext cx="9669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0" name="Ink 129">
                <a:extLst>
                  <a:ext uri="{FF2B5EF4-FFF2-40B4-BE49-F238E27FC236}">
                    <a16:creationId xmlns:a16="http://schemas.microsoft.com/office/drawing/2014/main" id="{D3EC1515-2B32-695D-CFCC-5DCE49341484}"/>
                  </a:ext>
                </a:extLst>
              </p14:cNvPr>
              <p14:cNvContentPartPr/>
              <p14:nvPr/>
            </p14:nvContentPartPr>
            <p14:xfrm>
              <a:off x="9249141" y="3938389"/>
              <a:ext cx="77040" cy="49680"/>
            </p14:xfrm>
          </p:contentPart>
        </mc:Choice>
        <mc:Fallback xmlns="">
          <p:pic>
            <p:nvPicPr>
              <p:cNvPr id="130" name="Ink 129">
                <a:extLst>
                  <a:ext uri="{FF2B5EF4-FFF2-40B4-BE49-F238E27FC236}">
                    <a16:creationId xmlns:a16="http://schemas.microsoft.com/office/drawing/2014/main" id="{D3EC1515-2B32-695D-CFCC-5DCE49341484}"/>
                  </a:ext>
                </a:extLst>
              </p:cNvPr>
              <p:cNvPicPr/>
              <p:nvPr/>
            </p:nvPicPr>
            <p:blipFill>
              <a:blip r:embed="rId86"/>
              <a:stretch>
                <a:fillRect/>
              </a:stretch>
            </p:blipFill>
            <p:spPr>
              <a:xfrm>
                <a:off x="9231056" y="3920389"/>
                <a:ext cx="112847" cy="85320"/>
              </a:xfrm>
              <a:prstGeom prst="rect">
                <a:avLst/>
              </a:prstGeom>
            </p:spPr>
          </p:pic>
        </mc:Fallback>
      </mc:AlternateContent>
      <p:grpSp>
        <p:nvGrpSpPr>
          <p:cNvPr id="134" name="Group 133">
            <a:extLst>
              <a:ext uri="{FF2B5EF4-FFF2-40B4-BE49-F238E27FC236}">
                <a16:creationId xmlns:a16="http://schemas.microsoft.com/office/drawing/2014/main" id="{CDF8551A-EC58-CAC6-E699-88A052AA0C71}"/>
              </a:ext>
            </a:extLst>
          </p:cNvPr>
          <p:cNvGrpSpPr/>
          <p:nvPr/>
        </p:nvGrpSpPr>
        <p:grpSpPr>
          <a:xfrm>
            <a:off x="5255661" y="2910229"/>
            <a:ext cx="253440" cy="216720"/>
            <a:chOff x="5255661" y="2910229"/>
            <a:chExt cx="253440" cy="216720"/>
          </a:xfrm>
        </p:grpSpPr>
        <mc:AlternateContent xmlns:mc="http://schemas.openxmlformats.org/markup-compatibility/2006" xmlns:p14="http://schemas.microsoft.com/office/powerpoint/2010/main">
          <mc:Choice Requires="p14">
            <p:contentPart p14:bwMode="auto" r:id="rId87">
              <p14:nvContentPartPr>
                <p14:cNvPr id="131" name="Ink 130">
                  <a:extLst>
                    <a:ext uri="{FF2B5EF4-FFF2-40B4-BE49-F238E27FC236}">
                      <a16:creationId xmlns:a16="http://schemas.microsoft.com/office/drawing/2014/main" id="{ACCE57E9-31AF-79E8-4BDF-5EB401B2819B}"/>
                    </a:ext>
                  </a:extLst>
                </p14:cNvPr>
                <p14:cNvContentPartPr/>
                <p14:nvPr/>
              </p14:nvContentPartPr>
              <p14:xfrm>
                <a:off x="5352861" y="2910229"/>
                <a:ext cx="41400" cy="216720"/>
              </p14:xfrm>
            </p:contentPart>
          </mc:Choice>
          <mc:Fallback xmlns="">
            <p:pic>
              <p:nvPicPr>
                <p:cNvPr id="131" name="Ink 130">
                  <a:extLst>
                    <a:ext uri="{FF2B5EF4-FFF2-40B4-BE49-F238E27FC236}">
                      <a16:creationId xmlns:a16="http://schemas.microsoft.com/office/drawing/2014/main" id="{ACCE57E9-31AF-79E8-4BDF-5EB401B2819B}"/>
                    </a:ext>
                  </a:extLst>
                </p:cNvPr>
                <p:cNvPicPr/>
                <p:nvPr/>
              </p:nvPicPr>
              <p:blipFill>
                <a:blip r:embed="rId88"/>
                <a:stretch>
                  <a:fillRect/>
                </a:stretch>
              </p:blipFill>
              <p:spPr>
                <a:xfrm>
                  <a:off x="5334861" y="2892229"/>
                  <a:ext cx="77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3" name="Ink 132">
                  <a:extLst>
                    <a:ext uri="{FF2B5EF4-FFF2-40B4-BE49-F238E27FC236}">
                      <a16:creationId xmlns:a16="http://schemas.microsoft.com/office/drawing/2014/main" id="{60E1C328-AC88-EB8C-359F-EA794267AEEA}"/>
                    </a:ext>
                  </a:extLst>
                </p14:cNvPr>
                <p14:cNvContentPartPr/>
                <p14:nvPr/>
              </p14:nvContentPartPr>
              <p14:xfrm>
                <a:off x="5255661" y="2961709"/>
                <a:ext cx="253440" cy="119160"/>
              </p14:xfrm>
            </p:contentPart>
          </mc:Choice>
          <mc:Fallback xmlns="">
            <p:pic>
              <p:nvPicPr>
                <p:cNvPr id="133" name="Ink 132">
                  <a:extLst>
                    <a:ext uri="{FF2B5EF4-FFF2-40B4-BE49-F238E27FC236}">
                      <a16:creationId xmlns:a16="http://schemas.microsoft.com/office/drawing/2014/main" id="{60E1C328-AC88-EB8C-359F-EA794267AEEA}"/>
                    </a:ext>
                  </a:extLst>
                </p:cNvPr>
                <p:cNvPicPr/>
                <p:nvPr/>
              </p:nvPicPr>
              <p:blipFill>
                <a:blip r:embed="rId90"/>
                <a:stretch>
                  <a:fillRect/>
                </a:stretch>
              </p:blipFill>
              <p:spPr>
                <a:xfrm>
                  <a:off x="5237661" y="2943709"/>
                  <a:ext cx="28908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35" name="Ink 134">
                <a:extLst>
                  <a:ext uri="{FF2B5EF4-FFF2-40B4-BE49-F238E27FC236}">
                    <a16:creationId xmlns:a16="http://schemas.microsoft.com/office/drawing/2014/main" id="{83F3DDC6-D704-A892-D3BD-94B278865E28}"/>
                  </a:ext>
                </a:extLst>
              </p14:cNvPr>
              <p14:cNvContentPartPr/>
              <p14:nvPr/>
            </p14:nvContentPartPr>
            <p14:xfrm>
              <a:off x="9232581" y="4377229"/>
              <a:ext cx="105840" cy="105840"/>
            </p14:xfrm>
          </p:contentPart>
        </mc:Choice>
        <mc:Fallback xmlns="">
          <p:pic>
            <p:nvPicPr>
              <p:cNvPr id="135" name="Ink 134">
                <a:extLst>
                  <a:ext uri="{FF2B5EF4-FFF2-40B4-BE49-F238E27FC236}">
                    <a16:creationId xmlns:a16="http://schemas.microsoft.com/office/drawing/2014/main" id="{83F3DDC6-D704-A892-D3BD-94B278865E28}"/>
                  </a:ext>
                </a:extLst>
              </p:cNvPr>
              <p:cNvPicPr/>
              <p:nvPr/>
            </p:nvPicPr>
            <p:blipFill>
              <a:blip r:embed="rId92"/>
              <a:stretch>
                <a:fillRect/>
              </a:stretch>
            </p:blipFill>
            <p:spPr>
              <a:xfrm>
                <a:off x="9214581" y="4359229"/>
                <a:ext cx="141480" cy="141480"/>
              </a:xfrm>
              <a:prstGeom prst="rect">
                <a:avLst/>
              </a:prstGeom>
            </p:spPr>
          </p:pic>
        </mc:Fallback>
      </mc:AlternateContent>
      <p:grpSp>
        <p:nvGrpSpPr>
          <p:cNvPr id="15" name="Group 14">
            <a:extLst>
              <a:ext uri="{FF2B5EF4-FFF2-40B4-BE49-F238E27FC236}">
                <a16:creationId xmlns:a16="http://schemas.microsoft.com/office/drawing/2014/main" id="{F65FE1BA-A51B-753E-A3EE-27122516FEFA}"/>
              </a:ext>
            </a:extLst>
          </p:cNvPr>
          <p:cNvGrpSpPr/>
          <p:nvPr/>
        </p:nvGrpSpPr>
        <p:grpSpPr>
          <a:xfrm>
            <a:off x="2117840" y="4214491"/>
            <a:ext cx="443160" cy="294480"/>
            <a:chOff x="2117840" y="4214491"/>
            <a:chExt cx="443160" cy="294480"/>
          </a:xfrm>
        </p:grpSpPr>
        <mc:AlternateContent xmlns:mc="http://schemas.openxmlformats.org/markup-compatibility/2006" xmlns:p14="http://schemas.microsoft.com/office/powerpoint/2010/main">
          <mc:Choice Requires="p14">
            <p:contentPart p14:bwMode="auto" r:id="rId93">
              <p14:nvContentPartPr>
                <p14:cNvPr id="7" name="Ink 6">
                  <a:extLst>
                    <a:ext uri="{FF2B5EF4-FFF2-40B4-BE49-F238E27FC236}">
                      <a16:creationId xmlns:a16="http://schemas.microsoft.com/office/drawing/2014/main" id="{7B1258E1-29C4-9881-68EE-C9655675D351}"/>
                    </a:ext>
                  </a:extLst>
                </p14:cNvPr>
                <p14:cNvContentPartPr/>
                <p14:nvPr/>
              </p14:nvContentPartPr>
              <p14:xfrm>
                <a:off x="2117840" y="4228171"/>
                <a:ext cx="176040" cy="280800"/>
              </p14:xfrm>
            </p:contentPart>
          </mc:Choice>
          <mc:Fallback xmlns="">
            <p:pic>
              <p:nvPicPr>
                <p:cNvPr id="7" name="Ink 6">
                  <a:extLst>
                    <a:ext uri="{FF2B5EF4-FFF2-40B4-BE49-F238E27FC236}">
                      <a16:creationId xmlns:a16="http://schemas.microsoft.com/office/drawing/2014/main" id="{7B1258E1-29C4-9881-68EE-C9655675D351}"/>
                    </a:ext>
                  </a:extLst>
                </p:cNvPr>
                <p:cNvPicPr/>
                <p:nvPr/>
              </p:nvPicPr>
              <p:blipFill>
                <a:blip r:embed="rId94"/>
                <a:stretch>
                  <a:fillRect/>
                </a:stretch>
              </p:blipFill>
              <p:spPr>
                <a:xfrm>
                  <a:off x="2099803" y="4210148"/>
                  <a:ext cx="211753" cy="31648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 name="Ink 7">
                  <a:extLst>
                    <a:ext uri="{FF2B5EF4-FFF2-40B4-BE49-F238E27FC236}">
                      <a16:creationId xmlns:a16="http://schemas.microsoft.com/office/drawing/2014/main" id="{034F824C-9B4B-FAA8-BF8C-07FFFB217110}"/>
                    </a:ext>
                  </a:extLst>
                </p14:cNvPr>
                <p14:cNvContentPartPr/>
                <p14:nvPr/>
              </p14:nvContentPartPr>
              <p14:xfrm>
                <a:off x="2291360" y="4214491"/>
                <a:ext cx="269640" cy="281880"/>
              </p14:xfrm>
            </p:contentPart>
          </mc:Choice>
          <mc:Fallback xmlns="">
            <p:pic>
              <p:nvPicPr>
                <p:cNvPr id="8" name="Ink 7">
                  <a:extLst>
                    <a:ext uri="{FF2B5EF4-FFF2-40B4-BE49-F238E27FC236}">
                      <a16:creationId xmlns:a16="http://schemas.microsoft.com/office/drawing/2014/main" id="{034F824C-9B4B-FAA8-BF8C-07FFFB217110}"/>
                    </a:ext>
                  </a:extLst>
                </p:cNvPr>
                <p:cNvPicPr/>
                <p:nvPr/>
              </p:nvPicPr>
              <p:blipFill>
                <a:blip r:embed="rId96"/>
                <a:stretch>
                  <a:fillRect/>
                </a:stretch>
              </p:blipFill>
              <p:spPr>
                <a:xfrm>
                  <a:off x="2273360" y="4196514"/>
                  <a:ext cx="305280" cy="317475"/>
                </a:xfrm>
                <a:prstGeom prst="rect">
                  <a:avLst/>
                </a:prstGeom>
              </p:spPr>
            </p:pic>
          </mc:Fallback>
        </mc:AlternateContent>
      </p:grpSp>
      <p:grpSp>
        <p:nvGrpSpPr>
          <p:cNvPr id="14" name="Group 13">
            <a:extLst>
              <a:ext uri="{FF2B5EF4-FFF2-40B4-BE49-F238E27FC236}">
                <a16:creationId xmlns:a16="http://schemas.microsoft.com/office/drawing/2014/main" id="{2BB09AAB-1E54-6FA0-3223-2003A3149D23}"/>
              </a:ext>
            </a:extLst>
          </p:cNvPr>
          <p:cNvGrpSpPr/>
          <p:nvPr/>
        </p:nvGrpSpPr>
        <p:grpSpPr>
          <a:xfrm>
            <a:off x="2604920" y="3763411"/>
            <a:ext cx="503640" cy="302040"/>
            <a:chOff x="2604920" y="3763411"/>
            <a:chExt cx="503640" cy="302040"/>
          </a:xfrm>
        </p:grpSpPr>
        <mc:AlternateContent xmlns:mc="http://schemas.openxmlformats.org/markup-compatibility/2006" xmlns:p14="http://schemas.microsoft.com/office/powerpoint/2010/main">
          <mc:Choice Requires="p14">
            <p:contentPart p14:bwMode="auto" r:id="rId97">
              <p14:nvContentPartPr>
                <p14:cNvPr id="9" name="Ink 8">
                  <a:extLst>
                    <a:ext uri="{FF2B5EF4-FFF2-40B4-BE49-F238E27FC236}">
                      <a16:creationId xmlns:a16="http://schemas.microsoft.com/office/drawing/2014/main" id="{A0F3A8EF-C536-73C6-9C3E-8523400CFE7C}"/>
                    </a:ext>
                  </a:extLst>
                </p14:cNvPr>
                <p14:cNvContentPartPr/>
                <p14:nvPr/>
              </p14:nvContentPartPr>
              <p14:xfrm>
                <a:off x="2604920" y="3822811"/>
                <a:ext cx="123840" cy="215280"/>
              </p14:xfrm>
            </p:contentPart>
          </mc:Choice>
          <mc:Fallback xmlns="">
            <p:pic>
              <p:nvPicPr>
                <p:cNvPr id="9" name="Ink 8">
                  <a:extLst>
                    <a:ext uri="{FF2B5EF4-FFF2-40B4-BE49-F238E27FC236}">
                      <a16:creationId xmlns:a16="http://schemas.microsoft.com/office/drawing/2014/main" id="{A0F3A8EF-C536-73C6-9C3E-8523400CFE7C}"/>
                    </a:ext>
                  </a:extLst>
                </p:cNvPr>
                <p:cNvPicPr/>
                <p:nvPr/>
              </p:nvPicPr>
              <p:blipFill>
                <a:blip r:embed="rId98"/>
                <a:stretch>
                  <a:fillRect/>
                </a:stretch>
              </p:blipFill>
              <p:spPr>
                <a:xfrm>
                  <a:off x="2586920" y="3804781"/>
                  <a:ext cx="159480" cy="2509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 name="Ink 11">
                  <a:extLst>
                    <a:ext uri="{FF2B5EF4-FFF2-40B4-BE49-F238E27FC236}">
                      <a16:creationId xmlns:a16="http://schemas.microsoft.com/office/drawing/2014/main" id="{A625F2E2-08F8-F7BC-2934-041B36DB77CC}"/>
                    </a:ext>
                  </a:extLst>
                </p14:cNvPr>
                <p14:cNvContentPartPr/>
                <p14:nvPr/>
              </p14:nvContentPartPr>
              <p14:xfrm>
                <a:off x="2803640" y="3812371"/>
                <a:ext cx="232560" cy="253080"/>
              </p14:xfrm>
            </p:contentPart>
          </mc:Choice>
          <mc:Fallback xmlns="">
            <p:pic>
              <p:nvPicPr>
                <p:cNvPr id="12" name="Ink 11">
                  <a:extLst>
                    <a:ext uri="{FF2B5EF4-FFF2-40B4-BE49-F238E27FC236}">
                      <a16:creationId xmlns:a16="http://schemas.microsoft.com/office/drawing/2014/main" id="{A625F2E2-08F8-F7BC-2934-041B36DB77CC}"/>
                    </a:ext>
                  </a:extLst>
                </p:cNvPr>
                <p:cNvPicPr/>
                <p:nvPr/>
              </p:nvPicPr>
              <p:blipFill>
                <a:blip r:embed="rId100"/>
                <a:stretch>
                  <a:fillRect/>
                </a:stretch>
              </p:blipFill>
              <p:spPr>
                <a:xfrm>
                  <a:off x="2785640" y="3794371"/>
                  <a:ext cx="268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 name="Ink 12">
                  <a:extLst>
                    <a:ext uri="{FF2B5EF4-FFF2-40B4-BE49-F238E27FC236}">
                      <a16:creationId xmlns:a16="http://schemas.microsoft.com/office/drawing/2014/main" id="{70093230-4031-CE3F-0CAF-A9E61DD811E2}"/>
                    </a:ext>
                  </a:extLst>
                </p14:cNvPr>
                <p14:cNvContentPartPr/>
                <p14:nvPr/>
              </p14:nvContentPartPr>
              <p14:xfrm>
                <a:off x="3027200" y="3763411"/>
                <a:ext cx="81360" cy="277920"/>
              </p14:xfrm>
            </p:contentPart>
          </mc:Choice>
          <mc:Fallback xmlns="">
            <p:pic>
              <p:nvPicPr>
                <p:cNvPr id="13" name="Ink 12">
                  <a:extLst>
                    <a:ext uri="{FF2B5EF4-FFF2-40B4-BE49-F238E27FC236}">
                      <a16:creationId xmlns:a16="http://schemas.microsoft.com/office/drawing/2014/main" id="{70093230-4031-CE3F-0CAF-A9E61DD811E2}"/>
                    </a:ext>
                  </a:extLst>
                </p:cNvPr>
                <p:cNvPicPr/>
                <p:nvPr/>
              </p:nvPicPr>
              <p:blipFill>
                <a:blip r:embed="rId102"/>
                <a:stretch>
                  <a:fillRect/>
                </a:stretch>
              </p:blipFill>
              <p:spPr>
                <a:xfrm>
                  <a:off x="3009200" y="3745388"/>
                  <a:ext cx="117000" cy="313606"/>
                </a:xfrm>
                <a:prstGeom prst="rect">
                  <a:avLst/>
                </a:prstGeom>
              </p:spPr>
            </p:pic>
          </mc:Fallback>
        </mc:AlternateContent>
      </p:grpSp>
      <p:grpSp>
        <p:nvGrpSpPr>
          <p:cNvPr id="22" name="Group 21">
            <a:extLst>
              <a:ext uri="{FF2B5EF4-FFF2-40B4-BE49-F238E27FC236}">
                <a16:creationId xmlns:a16="http://schemas.microsoft.com/office/drawing/2014/main" id="{45C0D90E-21FA-64C6-D408-F67550609F2B}"/>
              </a:ext>
            </a:extLst>
          </p:cNvPr>
          <p:cNvGrpSpPr/>
          <p:nvPr/>
        </p:nvGrpSpPr>
        <p:grpSpPr>
          <a:xfrm>
            <a:off x="6373040" y="5834491"/>
            <a:ext cx="890640" cy="501840"/>
            <a:chOff x="6373040" y="5834491"/>
            <a:chExt cx="890640" cy="501840"/>
          </a:xfrm>
        </p:grpSpPr>
        <mc:AlternateContent xmlns:mc="http://schemas.openxmlformats.org/markup-compatibility/2006" xmlns:p14="http://schemas.microsoft.com/office/powerpoint/2010/main">
          <mc:Choice Requires="p14">
            <p:contentPart p14:bwMode="auto" r:id="rId103">
              <p14:nvContentPartPr>
                <p14:cNvPr id="16" name="Ink 15">
                  <a:extLst>
                    <a:ext uri="{FF2B5EF4-FFF2-40B4-BE49-F238E27FC236}">
                      <a16:creationId xmlns:a16="http://schemas.microsoft.com/office/drawing/2014/main" id="{2EC34BC0-8B49-EC2A-A961-2F3EF5DB01C6}"/>
                    </a:ext>
                  </a:extLst>
                </p14:cNvPr>
                <p14:cNvContentPartPr/>
                <p14:nvPr/>
              </p14:nvContentPartPr>
              <p14:xfrm>
                <a:off x="6373040" y="6008731"/>
                <a:ext cx="238680" cy="260640"/>
              </p14:xfrm>
            </p:contentPart>
          </mc:Choice>
          <mc:Fallback xmlns="">
            <p:pic>
              <p:nvPicPr>
                <p:cNvPr id="16" name="Ink 15">
                  <a:extLst>
                    <a:ext uri="{FF2B5EF4-FFF2-40B4-BE49-F238E27FC236}">
                      <a16:creationId xmlns:a16="http://schemas.microsoft.com/office/drawing/2014/main" id="{2EC34BC0-8B49-EC2A-A961-2F3EF5DB01C6}"/>
                    </a:ext>
                  </a:extLst>
                </p:cNvPr>
                <p:cNvPicPr/>
                <p:nvPr/>
              </p:nvPicPr>
              <p:blipFill>
                <a:blip r:embed="rId104"/>
                <a:stretch>
                  <a:fillRect/>
                </a:stretch>
              </p:blipFill>
              <p:spPr>
                <a:xfrm>
                  <a:off x="6355040" y="5990731"/>
                  <a:ext cx="2743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 name="Ink 16">
                  <a:extLst>
                    <a:ext uri="{FF2B5EF4-FFF2-40B4-BE49-F238E27FC236}">
                      <a16:creationId xmlns:a16="http://schemas.microsoft.com/office/drawing/2014/main" id="{097E40FE-E8BF-300E-2212-3CD3DD1C2358}"/>
                    </a:ext>
                  </a:extLst>
                </p14:cNvPr>
                <p14:cNvContentPartPr/>
                <p14:nvPr/>
              </p14:nvContentPartPr>
              <p14:xfrm>
                <a:off x="6610640" y="6069571"/>
                <a:ext cx="248760" cy="266760"/>
              </p14:xfrm>
            </p:contentPart>
          </mc:Choice>
          <mc:Fallback xmlns="">
            <p:pic>
              <p:nvPicPr>
                <p:cNvPr id="17" name="Ink 16">
                  <a:extLst>
                    <a:ext uri="{FF2B5EF4-FFF2-40B4-BE49-F238E27FC236}">
                      <a16:creationId xmlns:a16="http://schemas.microsoft.com/office/drawing/2014/main" id="{097E40FE-E8BF-300E-2212-3CD3DD1C2358}"/>
                    </a:ext>
                  </a:extLst>
                </p:cNvPr>
                <p:cNvPicPr/>
                <p:nvPr/>
              </p:nvPicPr>
              <p:blipFill>
                <a:blip r:embed="rId106"/>
                <a:stretch>
                  <a:fillRect/>
                </a:stretch>
              </p:blipFill>
              <p:spPr>
                <a:xfrm>
                  <a:off x="6592640" y="6051571"/>
                  <a:ext cx="2844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 name="Ink 17">
                  <a:extLst>
                    <a:ext uri="{FF2B5EF4-FFF2-40B4-BE49-F238E27FC236}">
                      <a16:creationId xmlns:a16="http://schemas.microsoft.com/office/drawing/2014/main" id="{9D67E135-8929-0EBF-A54F-0681A83BC319}"/>
                    </a:ext>
                  </a:extLst>
                </p14:cNvPr>
                <p14:cNvContentPartPr/>
                <p14:nvPr/>
              </p14:nvContentPartPr>
              <p14:xfrm>
                <a:off x="7037960" y="5834491"/>
                <a:ext cx="68040" cy="224280"/>
              </p14:xfrm>
            </p:contentPart>
          </mc:Choice>
          <mc:Fallback xmlns="">
            <p:pic>
              <p:nvPicPr>
                <p:cNvPr id="18" name="Ink 17">
                  <a:extLst>
                    <a:ext uri="{FF2B5EF4-FFF2-40B4-BE49-F238E27FC236}">
                      <a16:creationId xmlns:a16="http://schemas.microsoft.com/office/drawing/2014/main" id="{9D67E135-8929-0EBF-A54F-0681A83BC319}"/>
                    </a:ext>
                  </a:extLst>
                </p:cNvPr>
                <p:cNvPicPr/>
                <p:nvPr/>
              </p:nvPicPr>
              <p:blipFill>
                <a:blip r:embed="rId108"/>
                <a:stretch>
                  <a:fillRect/>
                </a:stretch>
              </p:blipFill>
              <p:spPr>
                <a:xfrm>
                  <a:off x="7019960" y="5816491"/>
                  <a:ext cx="1036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 name="Ink 18">
                  <a:extLst>
                    <a:ext uri="{FF2B5EF4-FFF2-40B4-BE49-F238E27FC236}">
                      <a16:creationId xmlns:a16="http://schemas.microsoft.com/office/drawing/2014/main" id="{9DE6BE05-05CB-4387-997E-F59B295C12CA}"/>
                    </a:ext>
                  </a:extLst>
                </p14:cNvPr>
                <p14:cNvContentPartPr/>
                <p14:nvPr/>
              </p14:nvContentPartPr>
              <p14:xfrm>
                <a:off x="7235240" y="5871931"/>
                <a:ext cx="28440" cy="183240"/>
              </p14:xfrm>
            </p:contentPart>
          </mc:Choice>
          <mc:Fallback xmlns="">
            <p:pic>
              <p:nvPicPr>
                <p:cNvPr id="19" name="Ink 18">
                  <a:extLst>
                    <a:ext uri="{FF2B5EF4-FFF2-40B4-BE49-F238E27FC236}">
                      <a16:creationId xmlns:a16="http://schemas.microsoft.com/office/drawing/2014/main" id="{9DE6BE05-05CB-4387-997E-F59B295C12CA}"/>
                    </a:ext>
                  </a:extLst>
                </p:cNvPr>
                <p:cNvPicPr/>
                <p:nvPr/>
              </p:nvPicPr>
              <p:blipFill>
                <a:blip r:embed="rId110"/>
                <a:stretch>
                  <a:fillRect/>
                </a:stretch>
              </p:blipFill>
              <p:spPr>
                <a:xfrm>
                  <a:off x="7217240" y="5853931"/>
                  <a:ext cx="64080" cy="21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26" name="Ink 25">
                <a:extLst>
                  <a:ext uri="{FF2B5EF4-FFF2-40B4-BE49-F238E27FC236}">
                    <a16:creationId xmlns:a16="http://schemas.microsoft.com/office/drawing/2014/main" id="{61FD7A58-405B-BB7D-0860-DACF5EFB6522}"/>
                  </a:ext>
                </a:extLst>
              </p14:cNvPr>
              <p14:cNvContentPartPr/>
              <p14:nvPr/>
            </p14:nvContentPartPr>
            <p14:xfrm>
              <a:off x="727160" y="6029611"/>
              <a:ext cx="360" cy="360"/>
            </p14:xfrm>
          </p:contentPart>
        </mc:Choice>
        <mc:Fallback xmlns="">
          <p:pic>
            <p:nvPicPr>
              <p:cNvPr id="26" name="Ink 25">
                <a:extLst>
                  <a:ext uri="{FF2B5EF4-FFF2-40B4-BE49-F238E27FC236}">
                    <a16:creationId xmlns:a16="http://schemas.microsoft.com/office/drawing/2014/main" id="{61FD7A58-405B-BB7D-0860-DACF5EFB6522}"/>
                  </a:ext>
                </a:extLst>
              </p:cNvPr>
              <p:cNvPicPr/>
              <p:nvPr/>
            </p:nvPicPr>
            <p:blipFill>
              <a:blip r:embed="rId112"/>
              <a:stretch>
                <a:fillRect/>
              </a:stretch>
            </p:blipFill>
            <p:spPr>
              <a:xfrm>
                <a:off x="709160" y="6011611"/>
                <a:ext cx="36000" cy="36000"/>
              </a:xfrm>
              <a:prstGeom prst="rect">
                <a:avLst/>
              </a:prstGeom>
            </p:spPr>
          </p:pic>
        </mc:Fallback>
      </mc:AlternateContent>
      <p:grpSp>
        <p:nvGrpSpPr>
          <p:cNvPr id="30" name="Group 29">
            <a:extLst>
              <a:ext uri="{FF2B5EF4-FFF2-40B4-BE49-F238E27FC236}">
                <a16:creationId xmlns:a16="http://schemas.microsoft.com/office/drawing/2014/main" id="{08A3F783-774A-5F0C-9F29-53DAC24B9028}"/>
              </a:ext>
            </a:extLst>
          </p:cNvPr>
          <p:cNvGrpSpPr/>
          <p:nvPr/>
        </p:nvGrpSpPr>
        <p:grpSpPr>
          <a:xfrm>
            <a:off x="616640" y="5422651"/>
            <a:ext cx="762840" cy="436680"/>
            <a:chOff x="616640" y="5422651"/>
            <a:chExt cx="762840" cy="436680"/>
          </a:xfrm>
        </p:grpSpPr>
        <mc:AlternateContent xmlns:mc="http://schemas.openxmlformats.org/markup-compatibility/2006" xmlns:p14="http://schemas.microsoft.com/office/powerpoint/2010/main">
          <mc:Choice Requires="p14">
            <p:contentPart p14:bwMode="auto" r:id="rId113">
              <p14:nvContentPartPr>
                <p14:cNvPr id="23" name="Ink 22">
                  <a:extLst>
                    <a:ext uri="{FF2B5EF4-FFF2-40B4-BE49-F238E27FC236}">
                      <a16:creationId xmlns:a16="http://schemas.microsoft.com/office/drawing/2014/main" id="{4DFD3FD0-8AF3-27F4-1486-BC9F0B7476C0}"/>
                    </a:ext>
                  </a:extLst>
                </p14:cNvPr>
                <p14:cNvContentPartPr/>
                <p14:nvPr/>
              </p14:nvContentPartPr>
              <p14:xfrm>
                <a:off x="645080" y="5422651"/>
                <a:ext cx="201600" cy="436680"/>
              </p14:xfrm>
            </p:contentPart>
          </mc:Choice>
          <mc:Fallback xmlns="">
            <p:pic>
              <p:nvPicPr>
                <p:cNvPr id="23" name="Ink 22">
                  <a:extLst>
                    <a:ext uri="{FF2B5EF4-FFF2-40B4-BE49-F238E27FC236}">
                      <a16:creationId xmlns:a16="http://schemas.microsoft.com/office/drawing/2014/main" id="{4DFD3FD0-8AF3-27F4-1486-BC9F0B7476C0}"/>
                    </a:ext>
                  </a:extLst>
                </p:cNvPr>
                <p:cNvPicPr/>
                <p:nvPr/>
              </p:nvPicPr>
              <p:blipFill>
                <a:blip r:embed="rId114"/>
                <a:stretch>
                  <a:fillRect/>
                </a:stretch>
              </p:blipFill>
              <p:spPr>
                <a:xfrm>
                  <a:off x="627080" y="5404651"/>
                  <a:ext cx="23724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4" name="Ink 23">
                  <a:extLst>
                    <a:ext uri="{FF2B5EF4-FFF2-40B4-BE49-F238E27FC236}">
                      <a16:creationId xmlns:a16="http://schemas.microsoft.com/office/drawing/2014/main" id="{779CC9D2-A2E8-AC64-F6A7-EF692E0DCB02}"/>
                    </a:ext>
                  </a:extLst>
                </p14:cNvPr>
                <p14:cNvContentPartPr/>
                <p14:nvPr/>
              </p14:nvContentPartPr>
              <p14:xfrm>
                <a:off x="616640" y="5540731"/>
                <a:ext cx="391680" cy="245160"/>
              </p14:xfrm>
            </p:contentPart>
          </mc:Choice>
          <mc:Fallback xmlns="">
            <p:pic>
              <p:nvPicPr>
                <p:cNvPr id="24" name="Ink 23">
                  <a:extLst>
                    <a:ext uri="{FF2B5EF4-FFF2-40B4-BE49-F238E27FC236}">
                      <a16:creationId xmlns:a16="http://schemas.microsoft.com/office/drawing/2014/main" id="{779CC9D2-A2E8-AC64-F6A7-EF692E0DCB02}"/>
                    </a:ext>
                  </a:extLst>
                </p:cNvPr>
                <p:cNvPicPr/>
                <p:nvPr/>
              </p:nvPicPr>
              <p:blipFill>
                <a:blip r:embed="rId116"/>
                <a:stretch>
                  <a:fillRect/>
                </a:stretch>
              </p:blipFill>
              <p:spPr>
                <a:xfrm>
                  <a:off x="598640" y="5522705"/>
                  <a:ext cx="427320" cy="280852"/>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7" name="Ink 26">
                  <a:extLst>
                    <a:ext uri="{FF2B5EF4-FFF2-40B4-BE49-F238E27FC236}">
                      <a16:creationId xmlns:a16="http://schemas.microsoft.com/office/drawing/2014/main" id="{D4455AF9-2EFD-57D4-6B26-E475A9EA2CB5}"/>
                    </a:ext>
                  </a:extLst>
                </p14:cNvPr>
                <p14:cNvContentPartPr/>
                <p14:nvPr/>
              </p14:nvContentPartPr>
              <p14:xfrm>
                <a:off x="1142960" y="5597971"/>
                <a:ext cx="215280" cy="18360"/>
              </p14:xfrm>
            </p:contentPart>
          </mc:Choice>
          <mc:Fallback xmlns="">
            <p:pic>
              <p:nvPicPr>
                <p:cNvPr id="27" name="Ink 26">
                  <a:extLst>
                    <a:ext uri="{FF2B5EF4-FFF2-40B4-BE49-F238E27FC236}">
                      <a16:creationId xmlns:a16="http://schemas.microsoft.com/office/drawing/2014/main" id="{D4455AF9-2EFD-57D4-6B26-E475A9EA2CB5}"/>
                    </a:ext>
                  </a:extLst>
                </p:cNvPr>
                <p:cNvPicPr/>
                <p:nvPr/>
              </p:nvPicPr>
              <p:blipFill>
                <a:blip r:embed="rId118"/>
                <a:stretch>
                  <a:fillRect/>
                </a:stretch>
              </p:blipFill>
              <p:spPr>
                <a:xfrm>
                  <a:off x="1124960" y="5579971"/>
                  <a:ext cx="2509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 name="Ink 28">
                  <a:extLst>
                    <a:ext uri="{FF2B5EF4-FFF2-40B4-BE49-F238E27FC236}">
                      <a16:creationId xmlns:a16="http://schemas.microsoft.com/office/drawing/2014/main" id="{35641FFB-D423-A2DA-48C9-AC923995175F}"/>
                    </a:ext>
                  </a:extLst>
                </p14:cNvPr>
                <p14:cNvContentPartPr/>
                <p14:nvPr/>
              </p14:nvContentPartPr>
              <p14:xfrm>
                <a:off x="1178240" y="5717851"/>
                <a:ext cx="201240" cy="40680"/>
              </p14:xfrm>
            </p:contentPart>
          </mc:Choice>
          <mc:Fallback xmlns="">
            <p:pic>
              <p:nvPicPr>
                <p:cNvPr id="29" name="Ink 28">
                  <a:extLst>
                    <a:ext uri="{FF2B5EF4-FFF2-40B4-BE49-F238E27FC236}">
                      <a16:creationId xmlns:a16="http://schemas.microsoft.com/office/drawing/2014/main" id="{35641FFB-D423-A2DA-48C9-AC923995175F}"/>
                    </a:ext>
                  </a:extLst>
                </p:cNvPr>
                <p:cNvPicPr/>
                <p:nvPr/>
              </p:nvPicPr>
              <p:blipFill>
                <a:blip r:embed="rId120"/>
                <a:stretch>
                  <a:fillRect/>
                </a:stretch>
              </p:blipFill>
              <p:spPr>
                <a:xfrm>
                  <a:off x="1160240" y="5700009"/>
                  <a:ext cx="236880" cy="760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82" name="Ink 81">
                <a:extLst>
                  <a:ext uri="{FF2B5EF4-FFF2-40B4-BE49-F238E27FC236}">
                    <a16:creationId xmlns:a16="http://schemas.microsoft.com/office/drawing/2014/main" id="{DE6C2B15-E340-F60B-4E44-57BCEF722760}"/>
                  </a:ext>
                </a:extLst>
              </p14:cNvPr>
              <p14:cNvContentPartPr/>
              <p14:nvPr/>
            </p14:nvContentPartPr>
            <p14:xfrm>
              <a:off x="2957720" y="4858171"/>
              <a:ext cx="212400" cy="1555920"/>
            </p14:xfrm>
          </p:contentPart>
        </mc:Choice>
        <mc:Fallback xmlns="">
          <p:pic>
            <p:nvPicPr>
              <p:cNvPr id="82" name="Ink 81">
                <a:extLst>
                  <a:ext uri="{FF2B5EF4-FFF2-40B4-BE49-F238E27FC236}">
                    <a16:creationId xmlns:a16="http://schemas.microsoft.com/office/drawing/2014/main" id="{DE6C2B15-E340-F60B-4E44-57BCEF722760}"/>
                  </a:ext>
                </a:extLst>
              </p:cNvPr>
              <p:cNvPicPr/>
              <p:nvPr/>
            </p:nvPicPr>
            <p:blipFill>
              <a:blip r:embed="rId122"/>
              <a:stretch>
                <a:fillRect/>
              </a:stretch>
            </p:blipFill>
            <p:spPr>
              <a:xfrm>
                <a:off x="2939720" y="4840171"/>
                <a:ext cx="248040" cy="1591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Ink 83">
                <a:extLst>
                  <a:ext uri="{FF2B5EF4-FFF2-40B4-BE49-F238E27FC236}">
                    <a16:creationId xmlns:a16="http://schemas.microsoft.com/office/drawing/2014/main" id="{B0D09DED-FB1B-F30E-A980-A9ACCD8BCFC7}"/>
                  </a:ext>
                </a:extLst>
              </p14:cNvPr>
              <p14:cNvContentPartPr/>
              <p14:nvPr/>
            </p14:nvContentPartPr>
            <p14:xfrm>
              <a:off x="3783560" y="1992211"/>
              <a:ext cx="5127120" cy="3461400"/>
            </p14:xfrm>
          </p:contentPart>
        </mc:Choice>
        <mc:Fallback xmlns="">
          <p:pic>
            <p:nvPicPr>
              <p:cNvPr id="84" name="Ink 83">
                <a:extLst>
                  <a:ext uri="{FF2B5EF4-FFF2-40B4-BE49-F238E27FC236}">
                    <a16:creationId xmlns:a16="http://schemas.microsoft.com/office/drawing/2014/main" id="{B0D09DED-FB1B-F30E-A980-A9ACCD8BCFC7}"/>
                  </a:ext>
                </a:extLst>
              </p:cNvPr>
              <p:cNvPicPr/>
              <p:nvPr/>
            </p:nvPicPr>
            <p:blipFill>
              <a:blip r:embed="rId124"/>
              <a:stretch>
                <a:fillRect/>
              </a:stretch>
            </p:blipFill>
            <p:spPr>
              <a:xfrm>
                <a:off x="3765560" y="1974209"/>
                <a:ext cx="5162760" cy="3497044"/>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Ink 84">
                <a:extLst>
                  <a:ext uri="{FF2B5EF4-FFF2-40B4-BE49-F238E27FC236}">
                    <a16:creationId xmlns:a16="http://schemas.microsoft.com/office/drawing/2014/main" id="{53775696-A5CF-E1D4-FCF5-3AA06D5B6FF0}"/>
                  </a:ext>
                </a:extLst>
              </p14:cNvPr>
              <p14:cNvContentPartPr/>
              <p14:nvPr/>
            </p14:nvContentPartPr>
            <p14:xfrm>
              <a:off x="3314120" y="2757011"/>
              <a:ext cx="8640" cy="10080"/>
            </p14:xfrm>
          </p:contentPart>
        </mc:Choice>
        <mc:Fallback xmlns="">
          <p:pic>
            <p:nvPicPr>
              <p:cNvPr id="85" name="Ink 84">
                <a:extLst>
                  <a:ext uri="{FF2B5EF4-FFF2-40B4-BE49-F238E27FC236}">
                    <a16:creationId xmlns:a16="http://schemas.microsoft.com/office/drawing/2014/main" id="{53775696-A5CF-E1D4-FCF5-3AA06D5B6FF0}"/>
                  </a:ext>
                </a:extLst>
              </p:cNvPr>
              <p:cNvPicPr/>
              <p:nvPr/>
            </p:nvPicPr>
            <p:blipFill>
              <a:blip r:embed="rId126"/>
              <a:stretch>
                <a:fillRect/>
              </a:stretch>
            </p:blipFill>
            <p:spPr>
              <a:xfrm>
                <a:off x="3296120" y="2739011"/>
                <a:ext cx="44280" cy="45720"/>
              </a:xfrm>
              <a:prstGeom prst="rect">
                <a:avLst/>
              </a:prstGeom>
            </p:spPr>
          </p:pic>
        </mc:Fallback>
      </mc:AlternateContent>
      <p:grpSp>
        <p:nvGrpSpPr>
          <p:cNvPr id="87" name="Group 86">
            <a:extLst>
              <a:ext uri="{FF2B5EF4-FFF2-40B4-BE49-F238E27FC236}">
                <a16:creationId xmlns:a16="http://schemas.microsoft.com/office/drawing/2014/main" id="{EDED0999-C09E-F0F7-17C9-1366A22D8668}"/>
              </a:ext>
            </a:extLst>
          </p:cNvPr>
          <p:cNvGrpSpPr/>
          <p:nvPr/>
        </p:nvGrpSpPr>
        <p:grpSpPr>
          <a:xfrm>
            <a:off x="1745600" y="4871415"/>
            <a:ext cx="1219680" cy="1581480"/>
            <a:chOff x="1745600" y="4871415"/>
            <a:chExt cx="1219680" cy="1581480"/>
          </a:xfrm>
        </p:grpSpPr>
        <mc:AlternateContent xmlns:mc="http://schemas.openxmlformats.org/markup-compatibility/2006" xmlns:p14="http://schemas.microsoft.com/office/powerpoint/2010/main">
          <mc:Choice Requires="p14">
            <p:contentPart p14:bwMode="auto" r:id="rId127">
              <p14:nvContentPartPr>
                <p14:cNvPr id="32" name="Ink 31">
                  <a:extLst>
                    <a:ext uri="{FF2B5EF4-FFF2-40B4-BE49-F238E27FC236}">
                      <a16:creationId xmlns:a16="http://schemas.microsoft.com/office/drawing/2014/main" id="{BA0805E7-7436-C717-79E8-36AA1B767941}"/>
                    </a:ext>
                  </a:extLst>
                </p14:cNvPr>
                <p14:cNvContentPartPr/>
                <p14:nvPr/>
              </p14:nvContentPartPr>
              <p14:xfrm>
                <a:off x="1974920" y="5124931"/>
                <a:ext cx="174960" cy="361440"/>
              </p14:xfrm>
            </p:contentPart>
          </mc:Choice>
          <mc:Fallback xmlns="">
            <p:pic>
              <p:nvPicPr>
                <p:cNvPr id="32" name="Ink 31">
                  <a:extLst>
                    <a:ext uri="{FF2B5EF4-FFF2-40B4-BE49-F238E27FC236}">
                      <a16:creationId xmlns:a16="http://schemas.microsoft.com/office/drawing/2014/main" id="{BA0805E7-7436-C717-79E8-36AA1B767941}"/>
                    </a:ext>
                  </a:extLst>
                </p:cNvPr>
                <p:cNvPicPr/>
                <p:nvPr/>
              </p:nvPicPr>
              <p:blipFill>
                <a:blip r:embed="rId128"/>
                <a:stretch>
                  <a:fillRect/>
                </a:stretch>
              </p:blipFill>
              <p:spPr>
                <a:xfrm>
                  <a:off x="1956883" y="5106931"/>
                  <a:ext cx="210673"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3" name="Ink 32">
                  <a:extLst>
                    <a:ext uri="{FF2B5EF4-FFF2-40B4-BE49-F238E27FC236}">
                      <a16:creationId xmlns:a16="http://schemas.microsoft.com/office/drawing/2014/main" id="{B5414292-8699-BC26-5243-EADA6A0B6D2F}"/>
                    </a:ext>
                  </a:extLst>
                </p14:cNvPr>
                <p14:cNvContentPartPr/>
                <p14:nvPr/>
              </p14:nvContentPartPr>
              <p14:xfrm>
                <a:off x="2143400" y="5189731"/>
                <a:ext cx="118440" cy="259920"/>
              </p14:xfrm>
            </p:contentPart>
          </mc:Choice>
          <mc:Fallback xmlns="">
            <p:pic>
              <p:nvPicPr>
                <p:cNvPr id="33" name="Ink 32">
                  <a:extLst>
                    <a:ext uri="{FF2B5EF4-FFF2-40B4-BE49-F238E27FC236}">
                      <a16:creationId xmlns:a16="http://schemas.microsoft.com/office/drawing/2014/main" id="{B5414292-8699-BC26-5243-EADA6A0B6D2F}"/>
                    </a:ext>
                  </a:extLst>
                </p:cNvPr>
                <p:cNvPicPr/>
                <p:nvPr/>
              </p:nvPicPr>
              <p:blipFill>
                <a:blip r:embed="rId130"/>
                <a:stretch>
                  <a:fillRect/>
                </a:stretch>
              </p:blipFill>
              <p:spPr>
                <a:xfrm>
                  <a:off x="2125400" y="5171731"/>
                  <a:ext cx="1540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5" name="Ink 34">
                  <a:extLst>
                    <a:ext uri="{FF2B5EF4-FFF2-40B4-BE49-F238E27FC236}">
                      <a16:creationId xmlns:a16="http://schemas.microsoft.com/office/drawing/2014/main" id="{08F2B769-46EA-E02D-4FE8-87E1FAF7E396}"/>
                    </a:ext>
                  </a:extLst>
                </p14:cNvPr>
                <p14:cNvContentPartPr/>
                <p14:nvPr/>
              </p14:nvContentPartPr>
              <p14:xfrm>
                <a:off x="2415920" y="4880851"/>
                <a:ext cx="74880" cy="379440"/>
              </p14:xfrm>
            </p:contentPart>
          </mc:Choice>
          <mc:Fallback xmlns="">
            <p:pic>
              <p:nvPicPr>
                <p:cNvPr id="35" name="Ink 34">
                  <a:extLst>
                    <a:ext uri="{FF2B5EF4-FFF2-40B4-BE49-F238E27FC236}">
                      <a16:creationId xmlns:a16="http://schemas.microsoft.com/office/drawing/2014/main" id="{08F2B769-46EA-E02D-4FE8-87E1FAF7E396}"/>
                    </a:ext>
                  </a:extLst>
                </p:cNvPr>
                <p:cNvPicPr/>
                <p:nvPr/>
              </p:nvPicPr>
              <p:blipFill>
                <a:blip r:embed="rId132"/>
                <a:stretch>
                  <a:fillRect/>
                </a:stretch>
              </p:blipFill>
              <p:spPr>
                <a:xfrm>
                  <a:off x="2397920" y="4862834"/>
                  <a:ext cx="110520" cy="41511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Ink 36">
                  <a:extLst>
                    <a:ext uri="{FF2B5EF4-FFF2-40B4-BE49-F238E27FC236}">
                      <a16:creationId xmlns:a16="http://schemas.microsoft.com/office/drawing/2014/main" id="{E7CB1B51-5B03-DF8B-1074-6AFF859D0394}"/>
                    </a:ext>
                  </a:extLst>
                </p14:cNvPr>
                <p14:cNvContentPartPr/>
                <p14:nvPr/>
              </p14:nvContentPartPr>
              <p14:xfrm>
                <a:off x="2630120" y="5047171"/>
                <a:ext cx="20880" cy="167400"/>
              </p14:xfrm>
            </p:contentPart>
          </mc:Choice>
          <mc:Fallback xmlns="">
            <p:pic>
              <p:nvPicPr>
                <p:cNvPr id="37" name="Ink 36">
                  <a:extLst>
                    <a:ext uri="{FF2B5EF4-FFF2-40B4-BE49-F238E27FC236}">
                      <a16:creationId xmlns:a16="http://schemas.microsoft.com/office/drawing/2014/main" id="{E7CB1B51-5B03-DF8B-1074-6AFF859D0394}"/>
                    </a:ext>
                  </a:extLst>
                </p:cNvPr>
                <p:cNvPicPr/>
                <p:nvPr/>
              </p:nvPicPr>
              <p:blipFill>
                <a:blip r:embed="rId134"/>
                <a:stretch>
                  <a:fillRect/>
                </a:stretch>
              </p:blipFill>
              <p:spPr>
                <a:xfrm>
                  <a:off x="2612425" y="5029132"/>
                  <a:ext cx="55916" cy="20311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Ink 37">
                  <a:extLst>
                    <a:ext uri="{FF2B5EF4-FFF2-40B4-BE49-F238E27FC236}">
                      <a16:creationId xmlns:a16="http://schemas.microsoft.com/office/drawing/2014/main" id="{3A918EEA-B1C8-B891-EDBA-08428B3F8530}"/>
                    </a:ext>
                  </a:extLst>
                </p14:cNvPr>
                <p14:cNvContentPartPr/>
                <p14:nvPr/>
              </p14:nvContentPartPr>
              <p14:xfrm>
                <a:off x="2720840" y="4918291"/>
                <a:ext cx="149400" cy="304920"/>
              </p14:xfrm>
            </p:contentPart>
          </mc:Choice>
          <mc:Fallback xmlns="">
            <p:pic>
              <p:nvPicPr>
                <p:cNvPr id="38" name="Ink 37">
                  <a:extLst>
                    <a:ext uri="{FF2B5EF4-FFF2-40B4-BE49-F238E27FC236}">
                      <a16:creationId xmlns:a16="http://schemas.microsoft.com/office/drawing/2014/main" id="{3A918EEA-B1C8-B891-EDBA-08428B3F8530}"/>
                    </a:ext>
                  </a:extLst>
                </p:cNvPr>
                <p:cNvPicPr/>
                <p:nvPr/>
              </p:nvPicPr>
              <p:blipFill>
                <a:blip r:embed="rId136"/>
                <a:stretch>
                  <a:fillRect/>
                </a:stretch>
              </p:blipFill>
              <p:spPr>
                <a:xfrm>
                  <a:off x="2702797" y="4900270"/>
                  <a:ext cx="185126" cy="340602"/>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0" name="Ink 39">
                  <a:extLst>
                    <a:ext uri="{FF2B5EF4-FFF2-40B4-BE49-F238E27FC236}">
                      <a16:creationId xmlns:a16="http://schemas.microsoft.com/office/drawing/2014/main" id="{720109B0-8A44-E49B-EF12-3229F07C4765}"/>
                    </a:ext>
                  </a:extLst>
                </p14:cNvPr>
                <p14:cNvContentPartPr/>
                <p14:nvPr/>
              </p14:nvContentPartPr>
              <p14:xfrm>
                <a:off x="2199560" y="5906851"/>
                <a:ext cx="124560" cy="252360"/>
              </p14:xfrm>
            </p:contentPart>
          </mc:Choice>
          <mc:Fallback xmlns="">
            <p:pic>
              <p:nvPicPr>
                <p:cNvPr id="40" name="Ink 39">
                  <a:extLst>
                    <a:ext uri="{FF2B5EF4-FFF2-40B4-BE49-F238E27FC236}">
                      <a16:creationId xmlns:a16="http://schemas.microsoft.com/office/drawing/2014/main" id="{720109B0-8A44-E49B-EF12-3229F07C4765}"/>
                    </a:ext>
                  </a:extLst>
                </p:cNvPr>
                <p:cNvPicPr/>
                <p:nvPr/>
              </p:nvPicPr>
              <p:blipFill>
                <a:blip r:embed="rId138"/>
                <a:stretch>
                  <a:fillRect/>
                </a:stretch>
              </p:blipFill>
              <p:spPr>
                <a:xfrm>
                  <a:off x="2181508" y="5888851"/>
                  <a:ext cx="160303"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 name="Ink 40">
                  <a:extLst>
                    <a:ext uri="{FF2B5EF4-FFF2-40B4-BE49-F238E27FC236}">
                      <a16:creationId xmlns:a16="http://schemas.microsoft.com/office/drawing/2014/main" id="{0A354EDB-1B88-542F-4B20-3345DEB8F8D9}"/>
                    </a:ext>
                  </a:extLst>
                </p14:cNvPr>
                <p14:cNvContentPartPr/>
                <p14:nvPr/>
              </p14:nvContentPartPr>
              <p14:xfrm>
                <a:off x="2310800" y="5959411"/>
                <a:ext cx="128160" cy="237960"/>
              </p14:xfrm>
            </p:contentPart>
          </mc:Choice>
          <mc:Fallback xmlns="">
            <p:pic>
              <p:nvPicPr>
                <p:cNvPr id="41" name="Ink 40">
                  <a:extLst>
                    <a:ext uri="{FF2B5EF4-FFF2-40B4-BE49-F238E27FC236}">
                      <a16:creationId xmlns:a16="http://schemas.microsoft.com/office/drawing/2014/main" id="{0A354EDB-1B88-542F-4B20-3345DEB8F8D9}"/>
                    </a:ext>
                  </a:extLst>
                </p:cNvPr>
                <p:cNvPicPr/>
                <p:nvPr/>
              </p:nvPicPr>
              <p:blipFill>
                <a:blip r:embed="rId140"/>
                <a:stretch>
                  <a:fillRect/>
                </a:stretch>
              </p:blipFill>
              <p:spPr>
                <a:xfrm>
                  <a:off x="2292800" y="5941411"/>
                  <a:ext cx="163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2" name="Ink 41">
                  <a:extLst>
                    <a:ext uri="{FF2B5EF4-FFF2-40B4-BE49-F238E27FC236}">
                      <a16:creationId xmlns:a16="http://schemas.microsoft.com/office/drawing/2014/main" id="{18915D4F-5413-7F6A-4E70-B894C72C2B01}"/>
                    </a:ext>
                  </a:extLst>
                </p14:cNvPr>
                <p14:cNvContentPartPr/>
                <p14:nvPr/>
              </p14:nvContentPartPr>
              <p14:xfrm>
                <a:off x="2504840" y="5627131"/>
                <a:ext cx="100800" cy="285480"/>
              </p14:xfrm>
            </p:contentPart>
          </mc:Choice>
          <mc:Fallback xmlns="">
            <p:pic>
              <p:nvPicPr>
                <p:cNvPr id="42" name="Ink 41">
                  <a:extLst>
                    <a:ext uri="{FF2B5EF4-FFF2-40B4-BE49-F238E27FC236}">
                      <a16:creationId xmlns:a16="http://schemas.microsoft.com/office/drawing/2014/main" id="{18915D4F-5413-7F6A-4E70-B894C72C2B01}"/>
                    </a:ext>
                  </a:extLst>
                </p:cNvPr>
                <p:cNvPicPr/>
                <p:nvPr/>
              </p:nvPicPr>
              <p:blipFill>
                <a:blip r:embed="rId142"/>
                <a:stretch>
                  <a:fillRect/>
                </a:stretch>
              </p:blipFill>
              <p:spPr>
                <a:xfrm>
                  <a:off x="2486775" y="5609154"/>
                  <a:ext cx="136568" cy="321075"/>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4" name="Ink 43">
                  <a:extLst>
                    <a:ext uri="{FF2B5EF4-FFF2-40B4-BE49-F238E27FC236}">
                      <a16:creationId xmlns:a16="http://schemas.microsoft.com/office/drawing/2014/main" id="{B6DD1A64-D56B-D9E0-0172-F4A8CDC693D3}"/>
                    </a:ext>
                  </a:extLst>
                </p14:cNvPr>
                <p14:cNvContentPartPr/>
                <p14:nvPr/>
              </p14:nvContentPartPr>
              <p14:xfrm>
                <a:off x="2608520" y="5630731"/>
                <a:ext cx="208800" cy="225720"/>
              </p14:xfrm>
            </p:contentPart>
          </mc:Choice>
          <mc:Fallback xmlns="">
            <p:pic>
              <p:nvPicPr>
                <p:cNvPr id="44" name="Ink 43">
                  <a:extLst>
                    <a:ext uri="{FF2B5EF4-FFF2-40B4-BE49-F238E27FC236}">
                      <a16:creationId xmlns:a16="http://schemas.microsoft.com/office/drawing/2014/main" id="{B6DD1A64-D56B-D9E0-0172-F4A8CDC693D3}"/>
                    </a:ext>
                  </a:extLst>
                </p:cNvPr>
                <p:cNvPicPr/>
                <p:nvPr/>
              </p:nvPicPr>
              <p:blipFill>
                <a:blip r:embed="rId144"/>
                <a:stretch>
                  <a:fillRect/>
                </a:stretch>
              </p:blipFill>
              <p:spPr>
                <a:xfrm>
                  <a:off x="2590520" y="5612731"/>
                  <a:ext cx="2444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7" name="Ink 46">
                  <a:extLst>
                    <a:ext uri="{FF2B5EF4-FFF2-40B4-BE49-F238E27FC236}">
                      <a16:creationId xmlns:a16="http://schemas.microsoft.com/office/drawing/2014/main" id="{635CD21D-B6E1-A0E6-10F6-9204193BFCE9}"/>
                    </a:ext>
                  </a:extLst>
                </p14:cNvPr>
                <p14:cNvContentPartPr/>
                <p14:nvPr/>
              </p14:nvContentPartPr>
              <p14:xfrm>
                <a:off x="2848280" y="5581771"/>
                <a:ext cx="117000" cy="302040"/>
              </p14:xfrm>
            </p:contentPart>
          </mc:Choice>
          <mc:Fallback xmlns="">
            <p:pic>
              <p:nvPicPr>
                <p:cNvPr id="47" name="Ink 46">
                  <a:extLst>
                    <a:ext uri="{FF2B5EF4-FFF2-40B4-BE49-F238E27FC236}">
                      <a16:creationId xmlns:a16="http://schemas.microsoft.com/office/drawing/2014/main" id="{635CD21D-B6E1-A0E6-10F6-9204193BFCE9}"/>
                    </a:ext>
                  </a:extLst>
                </p:cNvPr>
                <p:cNvPicPr/>
                <p:nvPr/>
              </p:nvPicPr>
              <p:blipFill>
                <a:blip r:embed="rId146"/>
                <a:stretch>
                  <a:fillRect/>
                </a:stretch>
              </p:blipFill>
              <p:spPr>
                <a:xfrm>
                  <a:off x="2830280" y="5563771"/>
                  <a:ext cx="1526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6" name="Ink 85">
                  <a:extLst>
                    <a:ext uri="{FF2B5EF4-FFF2-40B4-BE49-F238E27FC236}">
                      <a16:creationId xmlns:a16="http://schemas.microsoft.com/office/drawing/2014/main" id="{E26893CA-38FB-9D7C-CF91-5587315CFD2F}"/>
                    </a:ext>
                  </a:extLst>
                </p14:cNvPr>
                <p14:cNvContentPartPr/>
                <p14:nvPr/>
              </p14:nvContentPartPr>
              <p14:xfrm>
                <a:off x="1745600" y="4871415"/>
                <a:ext cx="355680" cy="1581480"/>
              </p14:xfrm>
            </p:contentPart>
          </mc:Choice>
          <mc:Fallback xmlns="">
            <p:pic>
              <p:nvPicPr>
                <p:cNvPr id="86" name="Ink 85">
                  <a:extLst>
                    <a:ext uri="{FF2B5EF4-FFF2-40B4-BE49-F238E27FC236}">
                      <a16:creationId xmlns:a16="http://schemas.microsoft.com/office/drawing/2014/main" id="{E26893CA-38FB-9D7C-CF91-5587315CFD2F}"/>
                    </a:ext>
                  </a:extLst>
                </p:cNvPr>
                <p:cNvPicPr/>
                <p:nvPr/>
              </p:nvPicPr>
              <p:blipFill>
                <a:blip r:embed="rId148"/>
                <a:stretch>
                  <a:fillRect/>
                </a:stretch>
              </p:blipFill>
              <p:spPr>
                <a:xfrm>
                  <a:off x="1727600" y="4853415"/>
                  <a:ext cx="391320" cy="161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88" name="Ink 87">
                <a:extLst>
                  <a:ext uri="{FF2B5EF4-FFF2-40B4-BE49-F238E27FC236}">
                    <a16:creationId xmlns:a16="http://schemas.microsoft.com/office/drawing/2014/main" id="{D577D3ED-A1FD-BB96-A2D7-AD82FD1DB7A7}"/>
                  </a:ext>
                </a:extLst>
              </p14:cNvPr>
              <p14:cNvContentPartPr/>
              <p14:nvPr/>
            </p14:nvContentPartPr>
            <p14:xfrm>
              <a:off x="7370240" y="5798415"/>
              <a:ext cx="156240" cy="353160"/>
            </p14:xfrm>
          </p:contentPart>
        </mc:Choice>
        <mc:Fallback xmlns="">
          <p:pic>
            <p:nvPicPr>
              <p:cNvPr id="88" name="Ink 87">
                <a:extLst>
                  <a:ext uri="{FF2B5EF4-FFF2-40B4-BE49-F238E27FC236}">
                    <a16:creationId xmlns:a16="http://schemas.microsoft.com/office/drawing/2014/main" id="{D577D3ED-A1FD-BB96-A2D7-AD82FD1DB7A7}"/>
                  </a:ext>
                </a:extLst>
              </p:cNvPr>
              <p:cNvPicPr/>
              <p:nvPr/>
            </p:nvPicPr>
            <p:blipFill>
              <a:blip r:embed="rId150"/>
              <a:stretch>
                <a:fillRect/>
              </a:stretch>
            </p:blipFill>
            <p:spPr>
              <a:xfrm>
                <a:off x="7352240" y="5780415"/>
                <a:ext cx="191880" cy="388800"/>
              </a:xfrm>
              <a:prstGeom prst="rect">
                <a:avLst/>
              </a:prstGeom>
            </p:spPr>
          </p:pic>
        </mc:Fallback>
      </mc:AlternateContent>
      <p:grpSp>
        <p:nvGrpSpPr>
          <p:cNvPr id="95" name="Group 94">
            <a:extLst>
              <a:ext uri="{FF2B5EF4-FFF2-40B4-BE49-F238E27FC236}">
                <a16:creationId xmlns:a16="http://schemas.microsoft.com/office/drawing/2014/main" id="{C16B5DB9-D768-8E4F-341C-2AA95E339832}"/>
              </a:ext>
            </a:extLst>
          </p:cNvPr>
          <p:cNvGrpSpPr/>
          <p:nvPr/>
        </p:nvGrpSpPr>
        <p:grpSpPr>
          <a:xfrm>
            <a:off x="478760" y="2257455"/>
            <a:ext cx="918000" cy="498600"/>
            <a:chOff x="478760" y="2257455"/>
            <a:chExt cx="918000" cy="498600"/>
          </a:xfrm>
        </p:grpSpPr>
        <mc:AlternateContent xmlns:mc="http://schemas.openxmlformats.org/markup-compatibility/2006" xmlns:p14="http://schemas.microsoft.com/office/powerpoint/2010/main">
          <mc:Choice Requires="p14">
            <p:contentPart p14:bwMode="auto" r:id="rId151">
              <p14:nvContentPartPr>
                <p14:cNvPr id="89" name="Ink 88">
                  <a:extLst>
                    <a:ext uri="{FF2B5EF4-FFF2-40B4-BE49-F238E27FC236}">
                      <a16:creationId xmlns:a16="http://schemas.microsoft.com/office/drawing/2014/main" id="{C82A72BF-5B12-2578-0BD3-8C822A386119}"/>
                    </a:ext>
                  </a:extLst>
                </p14:cNvPr>
                <p14:cNvContentPartPr/>
                <p14:nvPr/>
              </p14:nvContentPartPr>
              <p14:xfrm>
                <a:off x="506480" y="2257455"/>
                <a:ext cx="82800" cy="459000"/>
              </p14:xfrm>
            </p:contentPart>
          </mc:Choice>
          <mc:Fallback xmlns="">
            <p:pic>
              <p:nvPicPr>
                <p:cNvPr id="89" name="Ink 88">
                  <a:extLst>
                    <a:ext uri="{FF2B5EF4-FFF2-40B4-BE49-F238E27FC236}">
                      <a16:creationId xmlns:a16="http://schemas.microsoft.com/office/drawing/2014/main" id="{C82A72BF-5B12-2578-0BD3-8C822A386119}"/>
                    </a:ext>
                  </a:extLst>
                </p:cNvPr>
                <p:cNvPicPr/>
                <p:nvPr/>
              </p:nvPicPr>
              <p:blipFill>
                <a:blip r:embed="rId152"/>
                <a:stretch>
                  <a:fillRect/>
                </a:stretch>
              </p:blipFill>
              <p:spPr>
                <a:xfrm>
                  <a:off x="488480" y="2239455"/>
                  <a:ext cx="1184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0" name="Ink 89">
                  <a:extLst>
                    <a:ext uri="{FF2B5EF4-FFF2-40B4-BE49-F238E27FC236}">
                      <a16:creationId xmlns:a16="http://schemas.microsoft.com/office/drawing/2014/main" id="{408F1688-0735-05A3-201B-43F2975502FA}"/>
                    </a:ext>
                  </a:extLst>
                </p14:cNvPr>
                <p14:cNvContentPartPr/>
                <p14:nvPr/>
              </p14:nvContentPartPr>
              <p14:xfrm>
                <a:off x="478760" y="2282655"/>
                <a:ext cx="370440" cy="438120"/>
              </p14:xfrm>
            </p:contentPart>
          </mc:Choice>
          <mc:Fallback xmlns="">
            <p:pic>
              <p:nvPicPr>
                <p:cNvPr id="90" name="Ink 89">
                  <a:extLst>
                    <a:ext uri="{FF2B5EF4-FFF2-40B4-BE49-F238E27FC236}">
                      <a16:creationId xmlns:a16="http://schemas.microsoft.com/office/drawing/2014/main" id="{408F1688-0735-05A3-201B-43F2975502FA}"/>
                    </a:ext>
                  </a:extLst>
                </p:cNvPr>
                <p:cNvPicPr/>
                <p:nvPr/>
              </p:nvPicPr>
              <p:blipFill>
                <a:blip r:embed="rId154"/>
                <a:stretch>
                  <a:fillRect/>
                </a:stretch>
              </p:blipFill>
              <p:spPr>
                <a:xfrm>
                  <a:off x="460742" y="2264655"/>
                  <a:ext cx="406115"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Ink 91">
                  <a:extLst>
                    <a:ext uri="{FF2B5EF4-FFF2-40B4-BE49-F238E27FC236}">
                      <a16:creationId xmlns:a16="http://schemas.microsoft.com/office/drawing/2014/main" id="{A0171BF5-C51A-A26D-7409-67A1BF4D37D6}"/>
                    </a:ext>
                  </a:extLst>
                </p14:cNvPr>
                <p14:cNvContentPartPr/>
                <p14:nvPr/>
              </p14:nvContentPartPr>
              <p14:xfrm>
                <a:off x="1053320" y="2535015"/>
                <a:ext cx="311760" cy="28080"/>
              </p14:xfrm>
            </p:contentPart>
          </mc:Choice>
          <mc:Fallback xmlns="">
            <p:pic>
              <p:nvPicPr>
                <p:cNvPr id="92" name="Ink 91">
                  <a:extLst>
                    <a:ext uri="{FF2B5EF4-FFF2-40B4-BE49-F238E27FC236}">
                      <a16:creationId xmlns:a16="http://schemas.microsoft.com/office/drawing/2014/main" id="{A0171BF5-C51A-A26D-7409-67A1BF4D37D6}"/>
                    </a:ext>
                  </a:extLst>
                </p:cNvPr>
                <p:cNvPicPr/>
                <p:nvPr/>
              </p:nvPicPr>
              <p:blipFill>
                <a:blip r:embed="rId156"/>
                <a:stretch>
                  <a:fillRect/>
                </a:stretch>
              </p:blipFill>
              <p:spPr>
                <a:xfrm>
                  <a:off x="1035320" y="2517015"/>
                  <a:ext cx="347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Ink 92">
                  <a:extLst>
                    <a:ext uri="{FF2B5EF4-FFF2-40B4-BE49-F238E27FC236}">
                      <a16:creationId xmlns:a16="http://schemas.microsoft.com/office/drawing/2014/main" id="{D426EC5E-BBF2-EAA7-1084-33B14C74D386}"/>
                    </a:ext>
                  </a:extLst>
                </p14:cNvPr>
                <p14:cNvContentPartPr/>
                <p14:nvPr/>
              </p14:nvContentPartPr>
              <p14:xfrm>
                <a:off x="1082480" y="2682975"/>
                <a:ext cx="314280" cy="73080"/>
              </p14:xfrm>
            </p:contentPart>
          </mc:Choice>
          <mc:Fallback xmlns="">
            <p:pic>
              <p:nvPicPr>
                <p:cNvPr id="93" name="Ink 92">
                  <a:extLst>
                    <a:ext uri="{FF2B5EF4-FFF2-40B4-BE49-F238E27FC236}">
                      <a16:creationId xmlns:a16="http://schemas.microsoft.com/office/drawing/2014/main" id="{D426EC5E-BBF2-EAA7-1084-33B14C74D386}"/>
                    </a:ext>
                  </a:extLst>
                </p:cNvPr>
                <p:cNvPicPr/>
                <p:nvPr/>
              </p:nvPicPr>
              <p:blipFill>
                <a:blip r:embed="rId158"/>
                <a:stretch>
                  <a:fillRect/>
                </a:stretch>
              </p:blipFill>
              <p:spPr>
                <a:xfrm>
                  <a:off x="1064459" y="2664975"/>
                  <a:ext cx="349961"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94" name="Ink 93">
                <a:extLst>
                  <a:ext uri="{FF2B5EF4-FFF2-40B4-BE49-F238E27FC236}">
                    <a16:creationId xmlns:a16="http://schemas.microsoft.com/office/drawing/2014/main" id="{4BA813F7-DB6C-B51A-97D9-EDB107D8CC46}"/>
                  </a:ext>
                </a:extLst>
              </p14:cNvPr>
              <p14:cNvContentPartPr/>
              <p14:nvPr/>
            </p14:nvContentPartPr>
            <p14:xfrm>
              <a:off x="1616720" y="2376975"/>
              <a:ext cx="291240" cy="506160"/>
            </p14:xfrm>
          </p:contentPart>
        </mc:Choice>
        <mc:Fallback xmlns="">
          <p:pic>
            <p:nvPicPr>
              <p:cNvPr id="94" name="Ink 93">
                <a:extLst>
                  <a:ext uri="{FF2B5EF4-FFF2-40B4-BE49-F238E27FC236}">
                    <a16:creationId xmlns:a16="http://schemas.microsoft.com/office/drawing/2014/main" id="{4BA813F7-DB6C-B51A-97D9-EDB107D8CC46}"/>
                  </a:ext>
                </a:extLst>
              </p:cNvPr>
              <p:cNvPicPr/>
              <p:nvPr/>
            </p:nvPicPr>
            <p:blipFill>
              <a:blip r:embed="rId160"/>
              <a:stretch>
                <a:fillRect/>
              </a:stretch>
            </p:blipFill>
            <p:spPr>
              <a:xfrm>
                <a:off x="1598720" y="2358975"/>
                <a:ext cx="326880" cy="541800"/>
              </a:xfrm>
              <a:prstGeom prst="rect">
                <a:avLst/>
              </a:prstGeom>
            </p:spPr>
          </p:pic>
        </mc:Fallback>
      </mc:AlternateContent>
    </p:spTree>
    <p:extLst>
      <p:ext uri="{BB962C8B-B14F-4D97-AF65-F5344CB8AC3E}">
        <p14:creationId xmlns:p14="http://schemas.microsoft.com/office/powerpoint/2010/main" val="1385495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F172-9052-AAC9-5EF7-7C9BEB55AF64}"/>
              </a:ext>
            </a:extLst>
          </p:cNvPr>
          <p:cNvSpPr>
            <a:spLocks noGrp="1"/>
          </p:cNvSpPr>
          <p:nvPr>
            <p:ph type="title"/>
          </p:nvPr>
        </p:nvSpPr>
        <p:spPr/>
        <p:txBody>
          <a:bodyPr/>
          <a:lstStyle/>
          <a:p>
            <a:r>
              <a:rPr lang="en-US">
                <a:solidFill>
                  <a:srgbClr val="00B0F0"/>
                </a:solidFill>
              </a:rPr>
              <a:t>Data (real world)</a:t>
            </a:r>
          </a:p>
        </p:txBody>
      </p:sp>
      <p:pic>
        <p:nvPicPr>
          <p:cNvPr id="5" name="Picture 4">
            <a:extLst>
              <a:ext uri="{FF2B5EF4-FFF2-40B4-BE49-F238E27FC236}">
                <a16:creationId xmlns:a16="http://schemas.microsoft.com/office/drawing/2014/main" id="{D4C713C7-6F6E-5A6A-2692-4976F8F0B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600" y="1279800"/>
            <a:ext cx="7216800" cy="5412600"/>
          </a:xfrm>
          <a:prstGeom prst="rect">
            <a:avLst/>
          </a:prstGeom>
        </p:spPr>
      </p:pic>
    </p:spTree>
    <p:extLst>
      <p:ext uri="{BB962C8B-B14F-4D97-AF65-F5344CB8AC3E}">
        <p14:creationId xmlns:p14="http://schemas.microsoft.com/office/powerpoint/2010/main" val="13995674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BC66A-A3A3-A6CF-900D-097834F52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9C44D-6535-F977-D727-ACD1EB68A68D}"/>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D8A615B-0230-5304-CC9D-E2D2CDC3F21D}"/>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D8A615B-0230-5304-CC9D-E2D2CDC3F21D}"/>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B85E54-940A-92B7-8D70-F9D5E8A3188D}"/>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5B85E54-940A-92B7-8D70-F9D5E8A3188D}"/>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7D7A493-2D14-F205-D11B-243AE388D7AF}"/>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7D7A493-2D14-F205-D11B-243AE388D7AF}"/>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1791F55-0E37-940A-434E-2CDC25DB9482}"/>
                  </a:ext>
                </a:extLst>
              </p:cNvPr>
              <p:cNvSpPr>
                <a:spLocks noGrp="1"/>
              </p:cNvSpPr>
              <p:nvPr>
                <p:ph idx="1"/>
              </p:nvPr>
            </p:nvSpPr>
            <p:spPr>
              <a:xfrm>
                <a:off x="308133" y="922111"/>
                <a:ext cx="11422484" cy="5227408"/>
              </a:xfrm>
            </p:spPr>
            <p:txBody>
              <a:bodyPr>
                <a:normAutofit lnSpcReduction="10000"/>
              </a:bodyPr>
              <a:lstStyle/>
              <a:p>
                <a:r>
                  <a:rPr lang="en-US" sz="2200">
                    <a:solidFill>
                      <a:srgbClr val="FFCC29"/>
                    </a:solidFill>
                    <a:latin typeface="Cambria Math" panose="02040503050406030204" pitchFamily="18" charset="0"/>
                  </a:rPr>
                  <a:t>Given that our purpose is to partition the input space, we can use correlation of data to separate them into classes</a:t>
                </a:r>
              </a:p>
              <a:p>
                <a:r>
                  <a:rPr lang="en-US" sz="2200">
                    <a:solidFill>
                      <a:srgbClr val="FFCC29"/>
                    </a:solidFill>
                    <a:latin typeface="Cambria Math" panose="02040503050406030204" pitchFamily="18" charset="0"/>
                  </a:rPr>
                  <a:t>Correlation is one way to do that (this is proportional to the angle of the two vectors, signifying orthogonality, etc.). This establishes similarity between two vectors. Let </a:t>
                </a:r>
                <a14:m>
                  <m:oMath xmlns:m="http://schemas.openxmlformats.org/officeDocument/2006/math">
                    <m:r>
                      <a:rPr lang="en-US" sz="2200" b="0" i="1" smtClean="0">
                        <a:solidFill>
                          <a:srgbClr val="FFCC29"/>
                        </a:solidFill>
                        <a:latin typeface="Cambria Math" panose="02040503050406030204" pitchFamily="18" charset="0"/>
                      </a:rPr>
                      <m:t>&lt;&gt;</m:t>
                    </m:r>
                  </m:oMath>
                </a14:m>
                <a:r>
                  <a:rPr lang="en-US" sz="2200">
                    <a:solidFill>
                      <a:srgbClr val="FFCC29"/>
                    </a:solidFill>
                    <a:latin typeface="Cambria Math" panose="02040503050406030204" pitchFamily="18" charset="0"/>
                  </a:rPr>
                  <a:t> denote the inner product of two input vectors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oMath>
                </a14:m>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&lt;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X</m:t>
                          </m:r>
                        </m:e>
                        <m:sub>
                          <m:r>
                            <a:rPr lang="en-US" sz="2200" b="0" i="1" smtClean="0">
                              <a:solidFill>
                                <a:srgbClr val="FFCC29"/>
                              </a:solidFill>
                              <a:latin typeface="Cambria Math" panose="02040503050406030204" pitchFamily="18" charset="0"/>
                            </a:rPr>
                            <m:t>𝑛</m:t>
                          </m:r>
                        </m:sub>
                      </m:sSub>
                      <m:r>
                        <a:rPr lang="en-US" sz="2200" b="0" i="0"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X</m:t>
                          </m:r>
                        </m:e>
                        <m:sub>
                          <m:r>
                            <m:rPr>
                              <m:sty m:val="p"/>
                            </m:rPr>
                            <a:rPr lang="en-US" sz="2200" b="0" i="0" smtClean="0">
                              <a:solidFill>
                                <a:srgbClr val="FFCC29"/>
                              </a:solidFill>
                              <a:latin typeface="Cambria Math" panose="02040503050406030204" pitchFamily="18" charset="0"/>
                            </a:rPr>
                            <m:t>m</m:t>
                          </m:r>
                        </m:sub>
                      </m:sSub>
                      <m:r>
                        <a:rPr lang="en-US" sz="2200" b="0" i="1" smtClean="0">
                          <a:solidFill>
                            <a:srgbClr val="FFCC29"/>
                          </a:solidFill>
                          <a:latin typeface="Cambria Math" panose="02040503050406030204" pitchFamily="18" charset="0"/>
                        </a:rPr>
                        <m:t>&gt;</m:t>
                      </m:r>
                    </m:oMath>
                  </m:oMathPara>
                </a14:m>
                <a:endParaRPr lang="en-US" sz="2200">
                  <a:solidFill>
                    <a:srgbClr val="FFCC29"/>
                  </a:solidFill>
                  <a:latin typeface="Cambria Math" panose="02040503050406030204" pitchFamily="18" charset="0"/>
                </a:endParaRP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m:rPr>
                            <m:sty m:val="p"/>
                          </m:rPr>
                          <a:rPr lang="en-US" sz="2200" b="0" i="0" smtClean="0">
                            <a:solidFill>
                              <a:srgbClr val="FFCC29"/>
                            </a:solidFill>
                            <a:latin typeface="Cambria Math" panose="02040503050406030204" pitchFamily="18" charset="0"/>
                          </a:rPr>
                          <m:t>D</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a14:m>
                <a:r>
                  <a:rPr lang="en-US" sz="2200">
                    <a:solidFill>
                      <a:srgbClr val="FFCC29"/>
                    </a:solidFill>
                    <a:latin typeface="Cambria Math" panose="02040503050406030204" pitchFamily="18" charset="0"/>
                  </a:rPr>
                  <a:t>;</a:t>
                </a:r>
              </a:p>
              <a:p>
                <a:pPr marL="0" indent="0" algn="ctr">
                  <a:buNone/>
                </a:pPr>
                <a:r>
                  <a:rPr lang="en-US" sz="2200">
                    <a:solidFill>
                      <a:srgbClr val="FFCC29"/>
                    </a:solidFill>
                    <a:latin typeface="Cambria Math" panose="02040503050406030204" pitchFamily="18" charset="0"/>
                  </a:rPr>
                  <a:t> </a:t>
                </a:r>
                <a14:m>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where</m:t>
                    </m:r>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W</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Now, we define a hyperplane that separates the two classes in our binary classification problem as </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sz="220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=0</m:t>
                          </m:r>
                        </m:e>
                      </m:d>
                    </m:oMath>
                  </m:oMathPara>
                </a14:m>
                <a:endParaRPr lang="en-US" sz="2200">
                  <a:solidFill>
                    <a:srgbClr val="FFCC29"/>
                  </a:solidFill>
                  <a:latin typeface="Cambria Math" panose="02040503050406030204" pitchFamily="18" charset="0"/>
                </a:endParaRPr>
              </a:p>
              <a:p>
                <a:pPr marL="0" indent="0">
                  <a:buNone/>
                </a:pPr>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C1791F55-0E37-940A-434E-2CDC25DB9482}"/>
                  </a:ext>
                </a:extLst>
              </p:cNvPr>
              <p:cNvSpPr>
                <a:spLocks noGrp="1" noRot="1" noChangeAspect="1" noMove="1" noResize="1" noEditPoints="1" noAdjustHandles="1" noChangeArrowheads="1" noChangeShapeType="1" noTextEdit="1"/>
              </p:cNvSpPr>
              <p:nvPr>
                <p:ph idx="1"/>
              </p:nvPr>
            </p:nvSpPr>
            <p:spPr>
              <a:xfrm>
                <a:off x="308133" y="922111"/>
                <a:ext cx="11422484" cy="5227408"/>
              </a:xfrm>
              <a:blipFill>
                <a:blip r:embed="rId9"/>
                <a:stretch>
                  <a:fillRect l="-1442" t="-1632" r="-1495"/>
                </a:stretch>
              </a:blipFill>
            </p:spPr>
            <p:txBody>
              <a:bodyPr/>
              <a:lstStyle/>
              <a:p>
                <a:r>
                  <a:rPr lang="en-US">
                    <a:noFill/>
                  </a:rPr>
                  <a:t> </a:t>
                </a:r>
              </a:p>
            </p:txBody>
          </p:sp>
        </mc:Fallback>
      </mc:AlternateContent>
    </p:spTree>
    <p:extLst>
      <p:ext uri="{BB962C8B-B14F-4D97-AF65-F5344CB8AC3E}">
        <p14:creationId xmlns:p14="http://schemas.microsoft.com/office/powerpoint/2010/main" val="21766679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6B43D-A0CB-33AB-AB50-2B5F02FA0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2846F-E983-8014-1610-3C7706310F8B}"/>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F06176-579C-D0E0-DF45-CA6BC1E311B4}"/>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6CF06176-579C-D0E0-DF45-CA6BC1E311B4}"/>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3799DCB-16E2-E517-DA80-D2A462F5EE9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43799DCB-16E2-E517-DA80-D2A462F5EE9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834526C-9829-E43A-40E6-9B3572B7AE6F}"/>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6834526C-9829-E43A-40E6-9B3572B7AE6F}"/>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2F2B337-1FC4-F76A-01EC-332EF65D796E}"/>
                  </a:ext>
                </a:extLst>
              </p:cNvPr>
              <p:cNvSpPr>
                <a:spLocks noGrp="1"/>
              </p:cNvSpPr>
              <p:nvPr>
                <p:ph idx="1"/>
              </p:nvPr>
            </p:nvSpPr>
            <p:spPr>
              <a:xfrm>
                <a:off x="657131" y="891461"/>
                <a:ext cx="10999043" cy="5914188"/>
              </a:xfrm>
            </p:spPr>
            <p:txBody>
              <a:bodyPr>
                <a:normAutofit fontScale="92500"/>
              </a:bodyPr>
              <a:lstStyle/>
              <a:p>
                <a:r>
                  <a:rPr lang="en-US" sz="2200">
                    <a:solidFill>
                      <a:srgbClr val="FFCC29"/>
                    </a:solidFill>
                    <a:latin typeface="Cambria Math" panose="02040503050406030204" pitchFamily="18" charset="0"/>
                  </a:rPr>
                  <a:t>Now, if we establish that two vectors in our plane are orthogonal to a </a:t>
                </a:r>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 then we can separate the two classes</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𝑏</m:t>
                              </m:r>
                            </m:sub>
                          </m:sSub>
                        </m:e>
                      </m:d>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𝑏</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oMath>
                  </m:oMathPara>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𝑏</m:t>
                              </m:r>
                            </m:sub>
                          </m:sSub>
                        </m:e>
                      </m:d>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𝑏</m:t>
                          </m:r>
                        </m:sub>
                      </m:sSub>
                      <m:r>
                        <a:rPr lang="en-US" sz="2200" b="0" i="1" smtClean="0">
                          <a:solidFill>
                            <a:srgbClr val="FFCC29"/>
                          </a:solidFill>
                          <a:latin typeface="Cambria Math" panose="02040503050406030204" pitchFamily="18" charset="0"/>
                        </a:rPr>
                        <m:t>&gt;</m:t>
                      </m:r>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Now, 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oMath>
                </a14:m>
                <a:r>
                  <a:rPr lang="en-US" sz="220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𝑏</m:t>
                        </m:r>
                      </m:sub>
                    </m:sSub>
                  </m:oMath>
                </a14:m>
                <a:r>
                  <a:rPr lang="en-US" sz="2200">
                    <a:solidFill>
                      <a:srgbClr val="FFCC29"/>
                    </a:solidFill>
                    <a:latin typeface="Cambria Math" panose="02040503050406030204" pitchFamily="18" charset="0"/>
                  </a:rPr>
                  <a:t> are on the hyperplane, </a:t>
                </a:r>
                <a14:m>
                  <m:oMath xmlns:m="http://schemas.openxmlformats.org/officeDocument/2006/math">
                    <m:r>
                      <a:rPr lang="en-US" sz="2200" i="1">
                        <a:solidFill>
                          <a:srgbClr val="FFCC29"/>
                        </a:solidFill>
                        <a:latin typeface="Cambria Math" panose="02040503050406030204" pitchFamily="18" charset="0"/>
                      </a:rPr>
                      <m:t>𝑔</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𝑎</m:t>
                            </m:r>
                          </m:sub>
                        </m:sSub>
                      </m:e>
                    </m:d>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𝑔</m:t>
                    </m:r>
                    <m:d>
                      <m:dPr>
                        <m:ctrlPr>
                          <a:rPr lang="en-US" sz="2200" i="1" smtClean="0">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𝑏</m:t>
                            </m:r>
                          </m:sub>
                        </m:sSub>
                      </m:e>
                    </m:d>
                    <m:r>
                      <a:rPr lang="en-US" sz="2200" b="0" i="1" smtClean="0">
                        <a:solidFill>
                          <a:srgbClr val="FFCC29"/>
                        </a:solidFill>
                        <a:latin typeface="Cambria Math" panose="02040503050406030204" pitchFamily="18" charset="0"/>
                      </a:rPr>
                      <m:t>=0</m:t>
                    </m:r>
                  </m:oMath>
                </a14:m>
                <a:r>
                  <a:rPr lang="en-US" sz="2200">
                    <a:solidFill>
                      <a:srgbClr val="FFCC29"/>
                    </a:solidFill>
                    <a:latin typeface="Cambria Math" panose="02040503050406030204" pitchFamily="18" charset="0"/>
                  </a:rPr>
                  <a:t>. This implies that any vector in the hyperplane is orthogonal to </a:t>
                </a:r>
                <a14:m>
                  <m:oMath xmlns:m="http://schemas.openxmlformats.org/officeDocument/2006/math">
                    <m:r>
                      <a:rPr lang="en-US" sz="2200" b="0" i="1" smtClean="0">
                        <a:solidFill>
                          <a:srgbClr val="FFCC29"/>
                        </a:solidFill>
                        <a:latin typeface="Cambria Math" panose="02040503050406030204" pitchFamily="18" charset="0"/>
                      </a:rPr>
                      <m:t>𝑊</m:t>
                    </m:r>
                  </m:oMath>
                </a14:m>
                <a:endParaRPr lang="en-US" sz="2200">
                  <a:solidFill>
                    <a:srgbClr val="FFCC29"/>
                  </a:solidFill>
                  <a:latin typeface="Cambria Math" panose="02040503050406030204" pitchFamily="18" charset="0"/>
                </a:endParaRPr>
              </a:p>
              <a:p>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 actually describes a direction while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a:solidFill>
                      <a:srgbClr val="FFCC29"/>
                    </a:solidFill>
                    <a:latin typeface="Cambria Math" panose="02040503050406030204" pitchFamily="18" charset="0"/>
                  </a:rPr>
                  <a:t> is a data point in the </a:t>
                </a:r>
                <a14:m>
                  <m:oMath xmlns:m="http://schemas.openxmlformats.org/officeDocument/2006/math">
                    <m:r>
                      <a:rPr lang="en-US" sz="2200" b="0" i="1" smtClean="0">
                        <a:solidFill>
                          <a:srgbClr val="FFCC29"/>
                        </a:solidFill>
                        <a:latin typeface="Cambria Math" panose="02040503050406030204" pitchFamily="18" charset="0"/>
                      </a:rPr>
                      <m:t>𝐷</m:t>
                    </m:r>
                  </m:oMath>
                </a14:m>
                <a:r>
                  <a:rPr lang="en-US" sz="2200">
                    <a:solidFill>
                      <a:srgbClr val="FFCC29"/>
                    </a:solidFill>
                    <a:latin typeface="Cambria Math" panose="02040503050406030204" pitchFamily="18" charset="0"/>
                  </a:rPr>
                  <a:t> dimensional plane</a:t>
                </a:r>
              </a:p>
              <a:p>
                <a:r>
                  <a:rPr lang="en-US" sz="2200">
                    <a:solidFill>
                      <a:srgbClr val="FFCC29"/>
                    </a:solidFill>
                    <a:latin typeface="Cambria Math" panose="02040503050406030204" pitchFamily="18" charset="0"/>
                  </a:rPr>
                  <a:t>One can view </a:t>
                </a:r>
                <a14:m>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≥0</m:t>
                    </m:r>
                  </m:oMath>
                </a14:m>
                <a:r>
                  <a:rPr lang="en-US" sz="2200">
                    <a:solidFill>
                      <a:srgbClr val="FFCC29"/>
                    </a:solidFill>
                    <a:latin typeface="Cambria Math" panose="02040503050406030204" pitchFamily="18" charset="0"/>
                  </a:rPr>
                  <a:t> as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a:solidFill>
                      <a:srgbClr val="FFCC29"/>
                    </a:solidFill>
                    <a:latin typeface="Cambria Math" panose="02040503050406030204" pitchFamily="18" charset="0"/>
                  </a:rPr>
                  <a:t> being “above” the hyperplane defined by </a:t>
                </a:r>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  and below it otherwise </a:t>
                </a:r>
              </a:p>
              <a:p>
                <a:r>
                  <a:rPr lang="en-US" sz="2200">
                    <a:solidFill>
                      <a:srgbClr val="FFCC29"/>
                    </a:solidFill>
                    <a:latin typeface="Cambria Math" panose="02040503050406030204" pitchFamily="18" charset="0"/>
                  </a:rPr>
                  <a:t>During training, we perform the following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≥0→</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=+1</m:t>
                      </m:r>
                    </m:oMath>
                  </m:oMathPara>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&lt;0→</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=−1</m:t>
                      </m:r>
                    </m:oMath>
                  </m:oMathPara>
                </a14:m>
                <a:endParaRPr lang="en-US" sz="2200" b="0">
                  <a:solidFill>
                    <a:srgbClr val="FFCC29"/>
                  </a:solidFill>
                  <a:latin typeface="Cambria Math" panose="02040503050406030204" pitchFamily="18" charset="0"/>
                </a:endParaRPr>
              </a:p>
              <a:p>
                <a:pPr marL="0" indent="0" algn="ctr">
                  <a:buNone/>
                </a:pPr>
                <a:r>
                  <a:rPr lang="en-US" sz="2200">
                    <a:solidFill>
                      <a:srgbClr val="FFCC29"/>
                    </a:solidFill>
                    <a:latin typeface="Cambria Math" panose="02040503050406030204" pitchFamily="18" charset="0"/>
                  </a:rPr>
                  <a:t>Or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e>
                    </m:d>
                    <m:r>
                      <a:rPr lang="en-US" sz="2200" b="0" i="1" smtClean="0">
                        <a:solidFill>
                          <a:srgbClr val="FFCC29"/>
                        </a:solidFill>
                        <a:latin typeface="Cambria Math" panose="02040503050406030204" pitchFamily="18" charset="0"/>
                      </a:rPr>
                      <m:t>≥0</m:t>
                    </m:r>
                  </m:oMath>
                </a14:m>
                <a:endParaRPr lang="en-US" sz="2200" b="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B2F2B337-1FC4-F76A-01EC-332EF65D796E}"/>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330" t="-1340"/>
                </a:stretch>
              </a:blipFill>
            </p:spPr>
            <p:txBody>
              <a:bodyPr/>
              <a:lstStyle/>
              <a:p>
                <a:r>
                  <a:rPr lang="en-US">
                    <a:noFill/>
                  </a:rPr>
                  <a:t> </a:t>
                </a:r>
              </a:p>
            </p:txBody>
          </p:sp>
        </mc:Fallback>
      </mc:AlternateContent>
    </p:spTree>
    <p:extLst>
      <p:ext uri="{BB962C8B-B14F-4D97-AF65-F5344CB8AC3E}">
        <p14:creationId xmlns:p14="http://schemas.microsoft.com/office/powerpoint/2010/main" val="16044961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F2DE-BB26-307C-3C19-4EC430908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13A76-DA59-85DC-E299-A516861B2AC1}"/>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9DE9D75-DEA6-1963-6A3F-238DEDFD0B57}"/>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39DE9D75-DEA6-1963-6A3F-238DEDFD0B57}"/>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23BFFAF-AFB4-00B6-A96E-4EE023A7473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523BFFAF-AFB4-00B6-A96E-4EE023A74739}"/>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AA8516F-E0EB-95B3-24DF-05970F99AB16}"/>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CAA8516F-E0EB-95B3-24DF-05970F99AB16}"/>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88A9377-18F2-5448-D4C3-0CF847F4DF59}"/>
                  </a:ext>
                </a:extLst>
              </p:cNvPr>
              <p:cNvSpPr>
                <a:spLocks noGrp="1"/>
              </p:cNvSpPr>
              <p:nvPr>
                <p:ph idx="1"/>
              </p:nvPr>
            </p:nvSpPr>
            <p:spPr>
              <a:xfrm>
                <a:off x="657131" y="891461"/>
                <a:ext cx="10999043" cy="5914188"/>
              </a:xfrm>
            </p:spPr>
            <p:txBody>
              <a:bodyPr>
                <a:normAutofit/>
              </a:bodyPr>
              <a:lstStyle/>
              <a:p>
                <a:r>
                  <a:rPr lang="en-US" sz="2200">
                    <a:solidFill>
                      <a:srgbClr val="FFCC29"/>
                    </a:solidFill>
                    <a:latin typeface="Cambria Math" panose="02040503050406030204" pitchFamily="18" charset="0"/>
                  </a:rPr>
                  <a:t>The above can be used to find </a:t>
                </a:r>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 (infinite solutions)</a:t>
                </a:r>
              </a:p>
              <a:p>
                <a:r>
                  <a:rPr lang="en-US" sz="2200">
                    <a:solidFill>
                      <a:srgbClr val="FFCC29"/>
                    </a:solidFill>
                    <a:latin typeface="Cambria Math" panose="02040503050406030204" pitchFamily="18" charset="0"/>
                  </a:rPr>
                  <a:t>We will consider a solution that maximizes the margin between the positive and negative outcomes</a:t>
                </a:r>
              </a:p>
              <a:p>
                <a:r>
                  <a:rPr lang="en-US" sz="2200">
                    <a:solidFill>
                      <a:srgbClr val="FFCC29"/>
                    </a:solidFill>
                    <a:latin typeface="Cambria Math" panose="02040503050406030204" pitchFamily="18" charset="0"/>
                  </a:rPr>
                  <a:t>What is a “margin?”</a:t>
                </a:r>
              </a:p>
              <a:p>
                <a:r>
                  <a:rPr lang="en-US" sz="2200">
                    <a:solidFill>
                      <a:srgbClr val="FFCC29"/>
                    </a:solidFill>
                    <a:latin typeface="Cambria Math" panose="02040503050406030204" pitchFamily="18" charset="0"/>
                  </a:rPr>
                  <a:t>Let us define the distance between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oMath>
                </a14:m>
                <a:r>
                  <a:rPr lang="en-US" sz="2200">
                    <a:solidFill>
                      <a:srgbClr val="FFCC29"/>
                    </a:solidFill>
                    <a:latin typeface="Cambria Math" panose="02040503050406030204" pitchFamily="18" charset="0"/>
                  </a:rPr>
                  <a:t> from hyperplane as </a:t>
                </a:r>
                <a14:m>
                  <m:oMath xmlns:m="http://schemas.openxmlformats.org/officeDocument/2006/math">
                    <m:r>
                      <a:rPr lang="en-US" sz="2200" b="0" i="1" smtClean="0">
                        <a:solidFill>
                          <a:srgbClr val="FFCC29"/>
                        </a:solidFill>
                        <a:latin typeface="Cambria Math" panose="02040503050406030204" pitchFamily="18" charset="0"/>
                      </a:rPr>
                      <m:t>𝑟</m:t>
                    </m:r>
                  </m:oMath>
                </a14:m>
                <a:r>
                  <a:rPr lang="en-US" sz="2200">
                    <a:solidFill>
                      <a:srgbClr val="FFCC29"/>
                    </a:solidFill>
                    <a:latin typeface="Cambria Math" panose="02040503050406030204" pitchFamily="18" charset="0"/>
                  </a:rPr>
                  <a:t> (which is the distance between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oMath>
                </a14:m>
                <a:r>
                  <a:rPr lang="en-US" sz="2200">
                    <a:solidFill>
                      <a:srgbClr val="FFCC29"/>
                    </a:solidFill>
                    <a:latin typeface="Cambria Math" panose="02040503050406030204" pitchFamily="18" charset="0"/>
                  </a:rPr>
                  <a:t> and its projection onto hyperplane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m:t>
                    </m:r>
                  </m:oMath>
                </a14:m>
                <a:r>
                  <a:rPr lang="en-US" sz="2200">
                    <a:solidFill>
                      <a:srgbClr val="FFCC29"/>
                    </a:solidFill>
                    <a:latin typeface="Cambria Math" panose="02040503050406030204" pitchFamily="18" charset="0"/>
                  </a:rPr>
                  <a:t>. So,</a:t>
                </a:r>
              </a:p>
              <a:p>
                <a:pPr marL="0" indent="0" algn="ctr">
                  <a:buNone/>
                </a:pP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up>
                        <m:r>
                          <a:rPr lang="en-US" sz="2200" b="0" i="1" smtClean="0">
                            <a:solidFill>
                              <a:srgbClr val="FFCC29"/>
                            </a:solidFill>
                            <a:latin typeface="Cambria Math" panose="02040503050406030204" pitchFamily="18" charset="0"/>
                          </a:rPr>
                          <m:t>′</m:t>
                        </m:r>
                      </m:sup>
                    </m:sSub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𝑟</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𝑊</m:t>
                        </m:r>
                      </m:num>
                      <m:den>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den>
                    </m:f>
                  </m:oMath>
                </a14:m>
                <a:r>
                  <a:rPr lang="en-US" sz="2200">
                    <a:solidFill>
                      <a:srgbClr val="FFCC29"/>
                    </a:solidFill>
                    <a:latin typeface="Cambria Math" panose="02040503050406030204" pitchFamily="18" charset="0"/>
                  </a:rPr>
                  <a:t>  </a:t>
                </a:r>
              </a:p>
              <a:p>
                <a:pPr marL="0" indent="0" algn="ctr">
                  <a:buNone/>
                </a:pPr>
                <a:r>
                  <a:rPr lang="en-US" sz="2200">
                    <a:solidFill>
                      <a:srgbClr val="FFCC29"/>
                    </a:solidFill>
                    <a:latin typeface="Cambria Math" panose="02040503050406030204" pitchFamily="18" charset="0"/>
                  </a:rPr>
                  <a:t>(note that </a:t>
                </a:r>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is orthogonal to the hyperplane)</a:t>
                </a:r>
              </a:p>
              <a:p>
                <a:r>
                  <a:rPr lang="en-US" sz="2200">
                    <a:solidFill>
                      <a:srgbClr val="FFCC29"/>
                    </a:solidFill>
                    <a:latin typeface="Cambria Math" panose="02040503050406030204" pitchFamily="18" charset="0"/>
                  </a:rPr>
                  <a:t>Now, using this we can create the margin </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𝑟</m:t>
                      </m:r>
                    </m:oMath>
                  </m:oMathPara>
                </a14:m>
                <a:endParaRPr lang="en-US" sz="2200" b="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88A9377-18F2-5448-D4C3-0CF847F4DF59}"/>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497" t="-1443" r="-333"/>
                </a:stretch>
              </a:blipFill>
            </p:spPr>
            <p:txBody>
              <a:bodyPr/>
              <a:lstStyle/>
              <a:p>
                <a:r>
                  <a:rPr lang="en-US">
                    <a:noFill/>
                  </a:rPr>
                  <a:t> </a:t>
                </a:r>
              </a:p>
            </p:txBody>
          </p:sp>
        </mc:Fallback>
      </mc:AlternateContent>
    </p:spTree>
    <p:extLst>
      <p:ext uri="{BB962C8B-B14F-4D97-AF65-F5344CB8AC3E}">
        <p14:creationId xmlns:p14="http://schemas.microsoft.com/office/powerpoint/2010/main" val="41406226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C9E9A-CDD2-EC8C-0664-7B81757FD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6621A-62BA-9382-3A4F-81E6F692089B}"/>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9D991B8-FB33-30E5-234E-C7DF7B8D1C3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A9D991B8-FB33-30E5-234E-C7DF7B8D1C3C}"/>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1680856-2457-6345-BF15-F6BF991D63A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1680856-2457-6345-BF15-F6BF991D63A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F455DC3-BF2F-E160-CE08-F0773088907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F455DC3-BF2F-E160-CE08-F0773088907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5D06073-FD56-A2E1-0EE6-864431AB9697}"/>
                  </a:ext>
                </a:extLst>
              </p:cNvPr>
              <p:cNvSpPr>
                <a:spLocks noGrp="1"/>
              </p:cNvSpPr>
              <p:nvPr>
                <p:ph idx="1"/>
              </p:nvPr>
            </p:nvSpPr>
            <p:spPr>
              <a:xfrm>
                <a:off x="657131" y="891461"/>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That is, we obtain the objective </a:t>
                </a:r>
              </a:p>
              <a:p>
                <a:pPr marL="0" indent="0" algn="ctr">
                  <a:buNone/>
                </a:pP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max</m:t>
                            </m:r>
                          </m:e>
                          <m:lim>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𝑏</m:t>
                            </m:r>
                          </m:lim>
                        </m:limLow>
                      </m:fName>
                      <m:e>
                        <m:r>
                          <a:rPr lang="en-US" sz="2200" b="0" i="1" smtClean="0">
                            <a:solidFill>
                              <a:srgbClr val="FFCC29"/>
                            </a:solidFill>
                            <a:latin typeface="Cambria Math" panose="02040503050406030204" pitchFamily="18" charset="0"/>
                          </a:rPr>
                          <m:t>𝑟</m:t>
                        </m:r>
                        <m:r>
                          <a:rPr lang="en-US" sz="2200" b="0" i="1" smtClean="0">
                            <a:solidFill>
                              <a:srgbClr val="FFCC29"/>
                            </a:solidFill>
                            <a:latin typeface="Cambria Math" panose="02040503050406030204" pitchFamily="18" charset="0"/>
                          </a:rPr>
                          <m:t> </m:t>
                        </m:r>
                      </m:e>
                    </m:func>
                  </m:oMath>
                </a14:m>
                <a:r>
                  <a:rPr lang="en-US" sz="2200" b="0">
                    <a:solidFill>
                      <a:srgbClr val="FFCC29"/>
                    </a:solidFill>
                    <a:latin typeface="Cambria Math" panose="02040503050406030204" pitchFamily="18" charset="0"/>
                  </a:rPr>
                  <a:t>margin subject to</a:t>
                </a:r>
              </a:p>
              <a:p>
                <a:pPr marL="0" indent="0" algn="ctr">
                  <a:buNone/>
                </a:pPr>
                <a:r>
                  <a:rPr lang="en-US" sz="2200" b="0">
                    <a:solidFill>
                      <a:srgbClr val="FFCC29"/>
                    </a:solidFill>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𝑟</m:t>
                    </m:r>
                  </m:oMath>
                </a14:m>
                <a:r>
                  <a:rPr lang="en-US" sz="2200" b="0">
                    <a:solidFill>
                      <a:srgbClr val="FFCC29"/>
                    </a:solidFill>
                    <a:latin typeface="Cambria Math" panose="02040503050406030204" pitchFamily="18" charset="0"/>
                  </a:rPr>
                  <a:t>, </a:t>
                </a:r>
                <a14:m>
                  <m:oMath xmlns:m="http://schemas.openxmlformats.org/officeDocument/2006/math">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a:t>
                </a:r>
                <a14:m>
                  <m:oMath xmlns:m="http://schemas.openxmlformats.org/officeDocument/2006/math">
                    <m:r>
                      <a:rPr lang="en-US" sz="2200" b="0" i="1" smtClean="0">
                        <a:solidFill>
                          <a:srgbClr val="FFCC29"/>
                        </a:solidFill>
                        <a:latin typeface="Cambria Math" panose="02040503050406030204" pitchFamily="18" charset="0"/>
                      </a:rPr>
                      <m:t>𝑟</m:t>
                    </m:r>
                    <m:r>
                      <a:rPr lang="en-US" sz="2200" b="0" i="1" smtClean="0">
                        <a:solidFill>
                          <a:srgbClr val="FFCC29"/>
                        </a:solidFill>
                        <a:latin typeface="Cambria Math" panose="02040503050406030204" pitchFamily="18" charset="0"/>
                      </a:rPr>
                      <m:t>&gt;0</m:t>
                    </m:r>
                  </m:oMath>
                </a14:m>
                <a:endParaRPr lang="en-US" sz="2200" b="0">
                  <a:solidFill>
                    <a:srgbClr val="FFCC29"/>
                  </a:solidFill>
                  <a:latin typeface="Cambria Math" panose="02040503050406030204" pitchFamily="18" charset="0"/>
                </a:endParaRPr>
              </a:p>
              <a:p>
                <a:pPr marL="0" indent="0" algn="ctr">
                  <a:buNone/>
                </a:pPr>
                <a:r>
                  <a:rPr lang="en-US" sz="1800">
                    <a:solidFill>
                      <a:srgbClr val="FFCC29"/>
                    </a:solidFill>
                    <a:latin typeface="Cambria Math" panose="02040503050406030204" pitchFamily="18" charset="0"/>
                  </a:rPr>
                  <a:t>Data fitting</a:t>
                </a:r>
              </a:p>
              <a:p>
                <a:r>
                  <a:rPr lang="en-US" sz="2200">
                    <a:solidFill>
                      <a:srgbClr val="FFCC29"/>
                    </a:solidFill>
                    <a:latin typeface="Cambria Math" panose="02040503050406030204" pitchFamily="18" charset="0"/>
                  </a:rPr>
                  <a:t>What we have done above is not to care about the magnitude of </a:t>
                </a:r>
                <a14:m>
                  <m:oMath xmlns:m="http://schemas.openxmlformats.org/officeDocument/2006/math">
                    <m:r>
                      <a:rPr lang="en-US" sz="2200" b="0" i="1" smtClean="0">
                        <a:solidFill>
                          <a:srgbClr val="FFCC29"/>
                        </a:solidFill>
                        <a:latin typeface="Cambria Math" panose="02040503050406030204" pitchFamily="18" charset="0"/>
                      </a:rPr>
                      <m:t>𝑊</m:t>
                    </m:r>
                  </m:oMath>
                </a14:m>
                <a:r>
                  <a:rPr lang="en-US" sz="2200">
                    <a:solidFill>
                      <a:srgbClr val="FFCC29"/>
                    </a:solidFill>
                    <a:latin typeface="Cambria Math" panose="02040503050406030204" pitchFamily="18" charset="0"/>
                  </a:rPr>
                  <a:t> but its direction (Hence, </a:t>
                </a:r>
                <a14:m>
                  <m:oMath xmlns:m="http://schemas.openxmlformats.org/officeDocument/2006/math">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r>
                      <a:rPr lang="en-US" sz="2200" b="0" i="1" smtClean="0">
                        <a:solidFill>
                          <a:srgbClr val="FFCC29"/>
                        </a:solidFill>
                        <a:latin typeface="Cambria Math" panose="02040503050406030204" pitchFamily="18" charset="0"/>
                      </a:rPr>
                      <m:t>=1)</m:t>
                    </m:r>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An alternate approach is to scale the data</a:t>
                </a:r>
              </a:p>
              <a:p>
                <a:r>
                  <a:rPr lang="en-US" sz="2200">
                    <a:solidFill>
                      <a:srgbClr val="FFCC29"/>
                    </a:solidFill>
                    <a:latin typeface="Cambria Math" panose="02040503050406030204" pitchFamily="18" charset="0"/>
                  </a:rPr>
                  <a:t>We choose to scale the data such that the magnitude of the predictor is 1 (</a:t>
                </a:r>
                <a14:m>
                  <m:oMath xmlns:m="http://schemas.openxmlformats.org/officeDocument/2006/math">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up>
                        <m:r>
                          <a:rPr lang="en-US" sz="2200" b="0" i="1" smtClean="0">
                            <a:solidFill>
                              <a:srgbClr val="FFCC29"/>
                            </a:solidFill>
                            <a:latin typeface="Cambria Math" panose="02040503050406030204" pitchFamily="18" charset="0"/>
                          </a:rPr>
                          <m:t>′</m:t>
                        </m:r>
                      </m:sup>
                    </m:sSubSup>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=1)</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Now, knowing that </a:t>
                </a:r>
                <a14:m>
                  <m:oMath xmlns:m="http://schemas.openxmlformats.org/officeDocument/2006/math">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up>
                        <m:r>
                          <a:rPr lang="en-US" sz="2200" b="0" i="1" smtClean="0">
                            <a:solidFill>
                              <a:srgbClr val="FFCC29"/>
                            </a:solidFill>
                            <a:latin typeface="Cambria Math" panose="02040503050406030204" pitchFamily="18" charset="0"/>
                          </a:rPr>
                          <m:t>′</m:t>
                        </m:r>
                      </m:sup>
                    </m:sSubSup>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=0</m:t>
                    </m:r>
                  </m:oMath>
                </a14:m>
                <a:r>
                  <a:rPr lang="en-US" sz="2200">
                    <a:solidFill>
                      <a:srgbClr val="FFCC29"/>
                    </a:solidFill>
                    <a:latin typeface="Cambria Math" panose="02040503050406030204" pitchFamily="18" charset="0"/>
                  </a:rPr>
                  <a:t> (</a:t>
                </a:r>
                <a14:m>
                  <m:oMath xmlns:m="http://schemas.openxmlformats.org/officeDocument/2006/math">
                    <m:sSub>
                      <m:sSubPr>
                        <m:ctrlPr>
                          <a:rPr lang="en-US" sz="2200" b="0" i="1" dirty="0" smtClean="0">
                            <a:solidFill>
                              <a:srgbClr val="FFCC29"/>
                            </a:solidFill>
                            <a:latin typeface="Cambria Math" panose="02040503050406030204" pitchFamily="18" charset="0"/>
                          </a:rPr>
                        </m:ctrlPr>
                      </m:sSubPr>
                      <m:e>
                        <m:r>
                          <a:rPr lang="en-US" sz="2200" b="0" i="1" dirty="0" smtClean="0">
                            <a:solidFill>
                              <a:srgbClr val="FFCC29"/>
                            </a:solidFill>
                            <a:latin typeface="Cambria Math" panose="02040503050406030204" pitchFamily="18" charset="0"/>
                          </a:rPr>
                          <m:t>𝑋</m:t>
                        </m:r>
                      </m:e>
                      <m:sub>
                        <m:r>
                          <a:rPr lang="en-US" sz="2200" b="0" i="1" dirty="0" smtClean="0">
                            <a:solidFill>
                              <a:srgbClr val="FFCC29"/>
                            </a:solidFill>
                            <a:latin typeface="Cambria Math" panose="02040503050406030204" pitchFamily="18" charset="0"/>
                          </a:rPr>
                          <m:t>𝑎</m:t>
                        </m:r>
                      </m:sub>
                    </m:sSub>
                    <m:r>
                      <a:rPr lang="en-US" sz="2200" b="0" i="1" dirty="0" smtClean="0">
                        <a:solidFill>
                          <a:srgbClr val="FFCC29"/>
                        </a:solidFill>
                        <a:latin typeface="Cambria Math" panose="02040503050406030204" pitchFamily="18" charset="0"/>
                      </a:rPr>
                      <m:t>′</m:t>
                    </m:r>
                  </m:oMath>
                </a14:m>
                <a:r>
                  <a:rPr lang="en-US" sz="2200">
                    <a:solidFill>
                      <a:srgbClr val="FFCC29"/>
                    </a:solidFill>
                    <a:latin typeface="Cambria Math" panose="02040503050406030204" pitchFamily="18" charset="0"/>
                  </a:rPr>
                  <a:t> is the projection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oMath>
                </a14:m>
                <a:r>
                  <a:rPr lang="en-US" sz="2200">
                    <a:solidFill>
                      <a:srgbClr val="FFCC29"/>
                    </a:solidFill>
                    <a:latin typeface="Cambria Math" panose="02040503050406030204" pitchFamily="18" charset="0"/>
                  </a:rPr>
                  <a:t> onto the hyperplane)</a:t>
                </a:r>
              </a:p>
              <a:p>
                <a:endParaRPr lang="en-US" sz="18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D5D06073-FD56-A2E1-0EE6-864431AB9697}"/>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440" t="-1337"/>
                </a:stretch>
              </a:blipFill>
              <a:ln>
                <a:solidFill>
                  <a:schemeClr val="bg1"/>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19A024E-EBE7-67DA-35B2-9723B0F3D62F}"/>
              </a:ext>
            </a:extLst>
          </p:cNvPr>
          <p:cNvCxnSpPr>
            <a:cxnSpLocks/>
          </p:cNvCxnSpPr>
          <p:nvPr/>
        </p:nvCxnSpPr>
        <p:spPr>
          <a:xfrm flipH="1" flipV="1">
            <a:off x="5626003" y="2575676"/>
            <a:ext cx="671598" cy="174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9596F521-2C70-107A-4B52-56051D55F3C3}"/>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9596F521-2C70-107A-4B52-56051D55F3C3}"/>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38185271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B54DB-4772-E99C-1F14-F4B8FB96E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7C510-2998-C710-5847-D25D26D1518E}"/>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BE05DC3-B66C-DE93-48E0-0BDFCB89E83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ABE05DC3-B66C-DE93-48E0-0BDFCB89E833}"/>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F5140FB-B1F5-1774-34F2-8E35EDB4E63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5140FB-B1F5-1774-34F2-8E35EDB4E633}"/>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AA9779D-3881-7C8A-8F26-A0CAB86CD93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0AA9779D-3881-7C8A-8F26-A0CAB86CD93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D6718AF-E496-F5D1-1C6E-2B5DB2536311}"/>
                  </a:ext>
                </a:extLst>
              </p:cNvPr>
              <p:cNvSpPr>
                <a:spLocks noGrp="1"/>
              </p:cNvSpPr>
              <p:nvPr>
                <p:ph idx="1"/>
              </p:nvPr>
            </p:nvSpPr>
            <p:spPr>
              <a:xfrm>
                <a:off x="657131" y="891461"/>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Now, knowing that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up>
                        <m:r>
                          <a:rPr lang="en-US" sz="2200" b="0" i="1" smtClean="0">
                            <a:solidFill>
                              <a:srgbClr val="FFCC29"/>
                            </a:solidFill>
                            <a:latin typeface="Cambria Math" panose="02040503050406030204" pitchFamily="18" charset="0"/>
                          </a:rPr>
                          <m:t>′</m:t>
                        </m:r>
                      </m:sup>
                    </m:sSub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𝑟</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𝑊</m:t>
                        </m:r>
                      </m:num>
                      <m:den>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den>
                    </m:f>
                  </m:oMath>
                </a14:m>
                <a:r>
                  <a:rPr lang="en-US" sz="2200">
                    <a:solidFill>
                      <a:srgbClr val="FFCC29"/>
                    </a:solidFill>
                    <a:latin typeface="Cambria Math" panose="02040503050406030204" pitchFamily="18" charset="0"/>
                  </a:rPr>
                  <a:t> ,</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m:t>
                    </m:r>
                  </m:oMath>
                </a14:m>
                <a:r>
                  <a:rPr lang="en-US" sz="2200">
                    <a:solidFill>
                      <a:srgbClr val="FFCC29"/>
                    </a:solidFill>
                  </a:rPr>
                  <a:t> </a:t>
                </a:r>
                <a14:m>
                  <m:oMath xmlns:m="http://schemas.openxmlformats.org/officeDocument/2006/math">
                    <m:r>
                      <a:rPr lang="en-US" sz="2200" i="1">
                        <a:solidFill>
                          <a:srgbClr val="FFCC29"/>
                        </a:solidFill>
                        <a:latin typeface="Cambria Math" panose="02040503050406030204" pitchFamily="18" charset="0"/>
                      </a:rPr>
                      <m:t>𝑟</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𝑊</m:t>
                        </m:r>
                      </m:num>
                      <m:den>
                        <m:d>
                          <m:dPr>
                            <m:begChr m:val="|"/>
                            <m:endChr m:val="|"/>
                            <m:ctrlPr>
                              <a:rPr lang="en-US" sz="2200" i="1">
                                <a:solidFill>
                                  <a:srgbClr val="FFCC29"/>
                                </a:solidFill>
                                <a:latin typeface="Cambria Math" panose="02040503050406030204" pitchFamily="18" charset="0"/>
                              </a:rPr>
                            </m:ctrlPr>
                          </m:dPr>
                          <m:e>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𝑊</m:t>
                                </m:r>
                              </m:e>
                            </m:d>
                          </m:e>
                        </m:d>
                      </m:den>
                    </m:f>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=0</m:t>
                    </m:r>
                  </m:oMath>
                </a14:m>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𝑎</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𝑟</m:t>
                          </m:r>
                          <m:r>
                            <a:rPr lang="en-US" sz="2200" i="1">
                              <a:solidFill>
                                <a:srgbClr val="FFCC29"/>
                              </a:solidFill>
                              <a:latin typeface="Cambria Math" panose="02040503050406030204" pitchFamily="18" charset="0"/>
                            </a:rPr>
                            <m:t>&lt;</m:t>
                          </m:r>
                          <m:r>
                            <a:rPr lang="en-US" sz="2200" i="1">
                              <a:solidFill>
                                <a:srgbClr val="FFCC29"/>
                              </a:solidFill>
                              <a:latin typeface="Cambria Math" panose="02040503050406030204" pitchFamily="18" charset="0"/>
                            </a:rPr>
                            <m:t>𝑊</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𝑊</m:t>
                          </m:r>
                          <m:r>
                            <a:rPr lang="en-US" sz="2200" i="1">
                              <a:solidFill>
                                <a:srgbClr val="FFCC29"/>
                              </a:solidFill>
                              <a:latin typeface="Cambria Math" panose="02040503050406030204" pitchFamily="18" charset="0"/>
                            </a:rPr>
                            <m:t>&gt;</m:t>
                          </m:r>
                        </m:num>
                        <m:den>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den>
                      </m:f>
                      <m:r>
                        <a:rPr lang="en-US" sz="2200" b="0" i="1" smtClean="0">
                          <a:solidFill>
                            <a:srgbClr val="FFCC29"/>
                          </a:solidFill>
                          <a:latin typeface="Cambria Math" panose="02040503050406030204" pitchFamily="18" charset="0"/>
                        </a:rPr>
                        <m:t>=0</m:t>
                      </m:r>
                    </m:oMath>
                  </m:oMathPara>
                </a14:m>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𝑟</m:t>
                      </m:r>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den>
                      </m:f>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This leads to </a:t>
                </a:r>
              </a:p>
              <a:p>
                <a:pPr marL="0" indent="0" algn="ctr">
                  <a:buNone/>
                </a:pP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max</m:t>
                            </m:r>
                          </m:e>
                          <m:lim>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𝑏</m:t>
                            </m:r>
                          </m:lim>
                        </m:limLow>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d>
                              <m:dPr>
                                <m:begChr m:val="|"/>
                                <m:endChr m:val="|"/>
                                <m:ctrlPr>
                                  <a:rPr lang="en-US" sz="2200" i="1">
                                    <a:solidFill>
                                      <a:srgbClr val="FFCC29"/>
                                    </a:solidFill>
                                    <a:latin typeface="Cambria Math" panose="02040503050406030204" pitchFamily="18" charset="0"/>
                                  </a:rPr>
                                </m:ctrlPr>
                              </m:dPr>
                              <m:e>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𝑊</m:t>
                                    </m:r>
                                  </m:e>
                                </m:d>
                              </m:e>
                            </m:d>
                          </m:den>
                        </m:f>
                      </m:e>
                    </m:func>
                  </m:oMath>
                </a14:m>
                <a:r>
                  <a:rPr lang="en-US" sz="2200" b="0">
                    <a:solidFill>
                      <a:srgbClr val="FFCC29"/>
                    </a:solidFill>
                    <a:latin typeface="Cambria Math" panose="02040503050406030204" pitchFamily="18" charset="0"/>
                  </a:rPr>
                  <a:t> subject to</a:t>
                </a:r>
              </a:p>
              <a:p>
                <a:pPr marL="0" indent="0" algn="ctr">
                  <a:buNone/>
                </a:pPr>
                <a:r>
                  <a:rPr lang="en-US" sz="2200" b="0">
                    <a:solidFill>
                      <a:srgbClr val="FFCC29"/>
                    </a:solidFill>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e>
                    </m:d>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a:t>
                </a:r>
                <a:r>
                  <a:rPr lang="en-US" sz="1800">
                    <a:solidFill>
                      <a:srgbClr val="FFCC29"/>
                    </a:solidFill>
                    <a:latin typeface="Cambria Math" panose="02040503050406030204" pitchFamily="18" charset="0"/>
                  </a:rPr>
                  <a:t>for all </a:t>
                </a:r>
                <a14:m>
                  <m:oMath xmlns:m="http://schemas.openxmlformats.org/officeDocument/2006/math">
                    <m:r>
                      <a:rPr lang="en-US" sz="1800" b="0" i="1" smtClean="0">
                        <a:solidFill>
                          <a:srgbClr val="FFCC29"/>
                        </a:solidFill>
                        <a:latin typeface="Cambria Math" panose="02040503050406030204" pitchFamily="18" charset="0"/>
                      </a:rPr>
                      <m:t>𝑛</m:t>
                    </m:r>
                    <m:r>
                      <a:rPr lang="en-US" sz="1800" b="0" i="1" smtClean="0">
                        <a:solidFill>
                          <a:srgbClr val="FFCC29"/>
                        </a:solidFill>
                        <a:latin typeface="Cambria Math" panose="02040503050406030204" pitchFamily="18" charset="0"/>
                      </a:rPr>
                      <m:t>=1,2,…,</m:t>
                    </m:r>
                    <m:r>
                      <a:rPr lang="en-US" sz="1800" b="0" i="1" smtClean="0">
                        <a:solidFill>
                          <a:srgbClr val="FFCC29"/>
                        </a:solidFill>
                        <a:latin typeface="Cambria Math" panose="02040503050406030204" pitchFamily="18" charset="0"/>
                      </a:rPr>
                      <m:t>𝑁</m:t>
                    </m:r>
                  </m:oMath>
                </a14:m>
                <a:endParaRPr lang="en-US" sz="1800">
                  <a:solidFill>
                    <a:srgbClr val="FFCC29"/>
                  </a:solidFill>
                  <a:latin typeface="Cambria Math" panose="02040503050406030204" pitchFamily="18" charset="0"/>
                </a:endParaRPr>
              </a:p>
              <a:p>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D6718AF-E496-F5D1-1C6E-2B5DB2536311}"/>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440"/>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B01DD00-8A0A-521A-8CC7-21DBB19289BA}"/>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0B01DD00-8A0A-521A-8CC7-21DBB19289BA}"/>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1557485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AA46-3D99-DEFC-3219-93D21A797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20082-EB4B-1A2F-EA3E-F35FB283CD98}"/>
              </a:ext>
            </a:extLst>
          </p:cNvPr>
          <p:cNvSpPr>
            <a:spLocks noGrp="1"/>
          </p:cNvSpPr>
          <p:nvPr>
            <p:ph type="title"/>
          </p:nvPr>
        </p:nvSpPr>
        <p:spPr>
          <a:xfrm>
            <a:off x="535826" y="279377"/>
            <a:ext cx="11053555" cy="879640"/>
          </a:xfrm>
        </p:spPr>
        <p:txBody>
          <a:bodyPr/>
          <a:lstStyle/>
          <a:p>
            <a:r>
              <a:rPr lang="en-US">
                <a:solidFill>
                  <a:srgbClr val="00B0F0"/>
                </a:solidFill>
              </a:rPr>
              <a:t>Support Vector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6EE9593-7772-AD58-8F7C-93F992F363F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86EE9593-7772-AD58-8F7C-93F992F363F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D598987-125E-0911-E44D-B4A4DA2A925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D598987-125E-0911-E44D-B4A4DA2A9255}"/>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5D21631-6CF9-377F-CD94-5B649B47869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F5D21631-6CF9-377F-CD94-5B649B47869A}"/>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47508A6-58E3-00B7-0BBD-BAD971CA52A2}"/>
                  </a:ext>
                </a:extLst>
              </p:cNvPr>
              <p:cNvSpPr>
                <a:spLocks noGrp="1"/>
              </p:cNvSpPr>
              <p:nvPr>
                <p:ph idx="1"/>
              </p:nvPr>
            </p:nvSpPr>
            <p:spPr>
              <a:xfrm>
                <a:off x="657131" y="891461"/>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Or, equivalently </a:t>
                </a:r>
              </a:p>
              <a:p>
                <a:pPr marL="0" indent="0" algn="ctr">
                  <a:buNone/>
                </a:pPr>
                <a14:m>
                  <m:oMath xmlns:m="http://schemas.openxmlformats.org/officeDocument/2006/math">
                    <m:func>
                      <m:funcPr>
                        <m:ctrlPr>
                          <a:rPr lang="en-US" sz="2200" i="1">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func>
                              <m:funcPr>
                                <m:ctrlPr>
                                  <a:rPr lang="en-US" sz="2200" b="0" i="1" smtClean="0">
                                    <a:solidFill>
                                      <a:srgbClr val="FFCC29"/>
                                    </a:solidFill>
                                    <a:latin typeface="Cambria Math" panose="02040503050406030204" pitchFamily="18" charset="0"/>
                                  </a:rPr>
                                </m:ctrlPr>
                              </m:funcPr>
                              <m:fName>
                                <m:r>
                                  <m:rPr>
                                    <m:sty m:val="p"/>
                                  </m:rPr>
                                  <a:rPr lang="en-US" sz="2200" i="0">
                                    <a:solidFill>
                                      <a:srgbClr val="FFCC29"/>
                                    </a:solidFill>
                                    <a:latin typeface="Cambria Math" panose="02040503050406030204" pitchFamily="18" charset="0"/>
                                  </a:rPr>
                                  <m:t>min</m:t>
                                </m:r>
                              </m:fName>
                              <m:e>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den>
                                </m:f>
                              </m:e>
                            </m:func>
                          </m:e>
                          <m:lim>
                            <m:r>
                              <a:rPr lang="en-US" sz="2200" i="1">
                                <a:solidFill>
                                  <a:srgbClr val="FFCC29"/>
                                </a:solidFill>
                                <a:latin typeface="Cambria Math" panose="02040503050406030204" pitchFamily="18" charset="0"/>
                              </a:rPr>
                              <m:t>𝑊</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𝑏</m:t>
                            </m:r>
                          </m:lim>
                        </m:limLow>
                      </m:fName>
                      <m:e>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e>
                          <m:sup>
                            <m:r>
                              <a:rPr lang="en-US" sz="2200" b="0" i="1" smtClean="0">
                                <a:solidFill>
                                  <a:srgbClr val="FFCC29"/>
                                </a:solidFill>
                                <a:latin typeface="Cambria Math" panose="02040503050406030204" pitchFamily="18" charset="0"/>
                              </a:rPr>
                              <m:t>2</m:t>
                            </m:r>
                          </m:sup>
                        </m:sSup>
                      </m:e>
                    </m:func>
                  </m:oMath>
                </a14:m>
                <a:r>
                  <a:rPr lang="en-US" sz="2200" b="0">
                    <a:solidFill>
                      <a:srgbClr val="FFCC29"/>
                    </a:solidFill>
                    <a:latin typeface="Cambria Math" panose="02040503050406030204" pitchFamily="18" charset="0"/>
                  </a:rPr>
                  <a:t>subject to</a:t>
                </a:r>
              </a:p>
              <a:p>
                <a:pPr marL="0" indent="0" algn="ctr">
                  <a:buNone/>
                </a:pPr>
                <a:r>
                  <a:rPr lang="en-US" sz="2200" b="0">
                    <a:solidFill>
                      <a:srgbClr val="FFCC29"/>
                    </a:solidFill>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e>
                    </m:d>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a:t>
                </a:r>
                <a:r>
                  <a:rPr lang="en-US" sz="1800">
                    <a:solidFill>
                      <a:srgbClr val="FFCC29"/>
                    </a:solidFill>
                    <a:latin typeface="Cambria Math" panose="02040503050406030204" pitchFamily="18" charset="0"/>
                  </a:rPr>
                  <a:t>for all </a:t>
                </a:r>
                <a14:m>
                  <m:oMath xmlns:m="http://schemas.openxmlformats.org/officeDocument/2006/math">
                    <m:r>
                      <a:rPr lang="en-US" sz="1800" b="0" i="1" smtClean="0">
                        <a:solidFill>
                          <a:srgbClr val="FFCC29"/>
                        </a:solidFill>
                        <a:latin typeface="Cambria Math" panose="02040503050406030204" pitchFamily="18" charset="0"/>
                      </a:rPr>
                      <m:t>𝑛</m:t>
                    </m:r>
                    <m:r>
                      <a:rPr lang="en-US" sz="1800" b="0" i="1" smtClean="0">
                        <a:solidFill>
                          <a:srgbClr val="FFCC29"/>
                        </a:solidFill>
                        <a:latin typeface="Cambria Math" panose="02040503050406030204" pitchFamily="18" charset="0"/>
                      </a:rPr>
                      <m:t>=1,2,…,</m:t>
                    </m:r>
                    <m:r>
                      <a:rPr lang="en-US" sz="1800" b="0" i="1" smtClean="0">
                        <a:solidFill>
                          <a:srgbClr val="FFCC29"/>
                        </a:solidFill>
                        <a:latin typeface="Cambria Math" panose="02040503050406030204" pitchFamily="18" charset="0"/>
                      </a:rPr>
                      <m:t>𝑁</m:t>
                    </m:r>
                  </m:oMath>
                </a14:m>
                <a:endParaRPr lang="en-US" sz="18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This is known as hard margin SVM as this does not allow any deviations of the margin condition</a:t>
                </a:r>
              </a:p>
              <a:p>
                <a:r>
                  <a:rPr lang="en-US" sz="2200">
                    <a:solidFill>
                      <a:srgbClr val="FFCC29"/>
                    </a:solidFill>
                    <a:latin typeface="Cambria Math" panose="02040503050406030204" pitchFamily="18" charset="0"/>
                  </a:rPr>
                  <a:t>We will see that this condition can be relaxed when to accommodate violations if the data is not linearly separable (we cannot separate the data in two dimensions with one line)</a:t>
                </a:r>
              </a:p>
              <a:p>
                <a:r>
                  <a:rPr lang="en-US" sz="2200">
                    <a:solidFill>
                      <a:srgbClr val="FFCC29"/>
                    </a:solidFill>
                    <a:latin typeface="Cambria Math" panose="02040503050406030204" pitchFamily="18" charset="0"/>
                  </a:rPr>
                  <a:t>Given the requirement of linear separability, the questions arises about the situations that linear separability is not observed</a:t>
                </a:r>
              </a:p>
              <a:p>
                <a:r>
                  <a:rPr lang="en-US" sz="2200">
                    <a:solidFill>
                      <a:srgbClr val="FFCC29"/>
                    </a:solidFill>
                    <a:latin typeface="Cambria Math" panose="02040503050406030204" pitchFamily="18" charset="0"/>
                  </a:rPr>
                  <a:t>One then must resort to </a:t>
                </a:r>
                <a:r>
                  <a:rPr lang="en-US" sz="2200" i="1">
                    <a:solidFill>
                      <a:srgbClr val="FFCC29"/>
                    </a:solidFill>
                    <a:latin typeface="Cambria Math" panose="02040503050406030204" pitchFamily="18" charset="0"/>
                  </a:rPr>
                  <a:t>Soft Margin SVM</a:t>
                </a:r>
                <a:endParaRPr lang="en-US" sz="2200">
                  <a:solidFill>
                    <a:srgbClr val="FFCC29"/>
                  </a:solidFill>
                  <a:latin typeface="Cambria Math" panose="02040503050406030204" pitchFamily="18" charset="0"/>
                </a:endParaRPr>
              </a:p>
              <a:p>
                <a:endParaRPr lang="en-US" sz="2200">
                  <a:solidFill>
                    <a:srgbClr val="FFCC29"/>
                  </a:solidFill>
                  <a:latin typeface="Cambria Math" panose="02040503050406030204" pitchFamily="18" charset="0"/>
                </a:endParaRPr>
              </a:p>
              <a:p>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F47508A6-58E3-00B7-0BBD-BAD971CA52A2}"/>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440" t="-1337" r="-1218"/>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97C6CC25-0E7F-DC59-B728-E96F7F9E62C5}"/>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97C6CC25-0E7F-DC59-B728-E96F7F9E62C5}"/>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3190100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CC8C-47F8-3CE8-2166-EDAB28966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FAEDE-A5CB-CEB2-052C-DE5098D5540E}"/>
              </a:ext>
            </a:extLst>
          </p:cNvPr>
          <p:cNvSpPr>
            <a:spLocks noGrp="1"/>
          </p:cNvSpPr>
          <p:nvPr>
            <p:ph type="title"/>
          </p:nvPr>
        </p:nvSpPr>
        <p:spPr>
          <a:xfrm>
            <a:off x="535826" y="279377"/>
            <a:ext cx="11053555" cy="879640"/>
          </a:xfrm>
        </p:spPr>
        <p:txBody>
          <a:bodyPr>
            <a:normAutofit fontScale="90000"/>
          </a:bodyPr>
          <a:lstStyle/>
          <a:p>
            <a:r>
              <a:rPr lang="en-US">
                <a:solidFill>
                  <a:srgbClr val="00B0F0"/>
                </a:solidFill>
              </a:rPr>
              <a:t>Soft Margin SVM-nonlinearly separable data</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1FCB34A-75DD-F1F8-2203-6B1A16B001B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1FCB34A-75DD-F1F8-2203-6B1A16B001BB}"/>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61EE0CC-602C-265F-9A7A-C4FE7ED5325E}"/>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61EE0CC-602C-265F-9A7A-C4FE7ED5325E}"/>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F0C46F8-1862-F5F5-EDF6-FC9C0A32DAC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FF0C46F8-1862-F5F5-EDF6-FC9C0A32DAC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F4B413E-AFDC-D9BC-2614-D05BD862C6A6}"/>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2F4B413E-AFDC-D9BC-2614-D05BD862C6A6}"/>
                  </a:ext>
                </a:extLst>
              </p:cNvPr>
              <p:cNvPicPr/>
              <p:nvPr/>
            </p:nvPicPr>
            <p:blipFill>
              <a:blip r:embed="rId10"/>
              <a:stretch>
                <a:fillRect/>
              </a:stretch>
            </p:blipFill>
            <p:spPr>
              <a:xfrm>
                <a:off x="7248839" y="4732063"/>
                <a:ext cx="181080" cy="137880"/>
              </a:xfrm>
              <a:prstGeom prst="rect">
                <a:avLst/>
              </a:prstGeom>
            </p:spPr>
          </p:pic>
        </mc:Fallback>
      </mc:AlternateContent>
      <p:sp>
        <p:nvSpPr>
          <p:cNvPr id="12" name="Connecteur droit 11">
            <a:extLst>
              <a:ext uri="{FF2B5EF4-FFF2-40B4-BE49-F238E27FC236}">
                <a16:creationId xmlns:a16="http://schemas.microsoft.com/office/drawing/2014/main" id="{351E5628-8FFA-4CAD-9E33-748A0873A503}"/>
              </a:ext>
            </a:extLst>
          </p:cNvPr>
          <p:cNvSpPr/>
          <p:nvPr/>
        </p:nvSpPr>
        <p:spPr>
          <a:xfrm rot="5400000">
            <a:off x="395704" y="3541976"/>
            <a:ext cx="3834592" cy="2160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5" name="Conector: curvado 14">
            <a:extLst>
              <a:ext uri="{FF2B5EF4-FFF2-40B4-BE49-F238E27FC236}">
                <a16:creationId xmlns:a16="http://schemas.microsoft.com/office/drawing/2014/main" id="{CA6A98C1-C29F-4B23-A367-6BAC8BD96700}"/>
              </a:ext>
            </a:extLst>
          </p:cNvPr>
          <p:cNvSpPr/>
          <p:nvPr/>
        </p:nvSpPr>
        <p:spPr>
          <a:xfrm>
            <a:off x="0" y="0"/>
            <a:ext cx="0" cy="0"/>
          </a:xfrm>
          <a:prstGeom prst="curvedConnector2">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1" name="Conector recto 10">
            <a:extLst>
              <a:ext uri="{FF2B5EF4-FFF2-40B4-BE49-F238E27FC236}">
                <a16:creationId xmlns:a16="http://schemas.microsoft.com/office/drawing/2014/main" id="{F8C087D4-7059-4B5E-8C25-D9C00B6AEE0F}"/>
              </a:ext>
            </a:extLst>
          </p:cNvPr>
          <p:cNvSpPr/>
          <p:nvPr/>
        </p:nvSpPr>
        <p:spPr>
          <a:xfrm>
            <a:off x="2323801" y="5470072"/>
            <a:ext cx="6035040"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grpSp>
        <p:nvGrpSpPr>
          <p:cNvPr id="56" name="Group 55">
            <a:extLst>
              <a:ext uri="{FF2B5EF4-FFF2-40B4-BE49-F238E27FC236}">
                <a16:creationId xmlns:a16="http://schemas.microsoft.com/office/drawing/2014/main" id="{126C8202-9FEE-DD69-9759-F31E7F8B4D27}"/>
              </a:ext>
            </a:extLst>
          </p:cNvPr>
          <p:cNvGrpSpPr/>
          <p:nvPr/>
        </p:nvGrpSpPr>
        <p:grpSpPr>
          <a:xfrm>
            <a:off x="3572661" y="2010742"/>
            <a:ext cx="663120" cy="392760"/>
            <a:chOff x="3572661" y="2010742"/>
            <a:chExt cx="663120" cy="39276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3D49EA25-C0AD-488E-2D6A-C38A8FFD8CFE}"/>
                    </a:ext>
                  </a:extLst>
                </p14:cNvPr>
                <p14:cNvContentPartPr/>
                <p14:nvPr/>
              </p14:nvContentPartPr>
              <p14:xfrm>
                <a:off x="3572661" y="2010742"/>
                <a:ext cx="281520" cy="392760"/>
              </p14:xfrm>
            </p:contentPart>
          </mc:Choice>
          <mc:Fallback xmlns="">
            <p:pic>
              <p:nvPicPr>
                <p:cNvPr id="25" name="Ink 24">
                  <a:extLst>
                    <a:ext uri="{FF2B5EF4-FFF2-40B4-BE49-F238E27FC236}">
                      <a16:creationId xmlns:a16="http://schemas.microsoft.com/office/drawing/2014/main" id="{3D49EA25-C0AD-488E-2D6A-C38A8FFD8CFE}"/>
                    </a:ext>
                  </a:extLst>
                </p:cNvPr>
                <p:cNvPicPr/>
                <p:nvPr/>
              </p:nvPicPr>
              <p:blipFill>
                <a:blip r:embed="rId12"/>
                <a:stretch>
                  <a:fillRect/>
                </a:stretch>
              </p:blipFill>
              <p:spPr>
                <a:xfrm>
                  <a:off x="3554661" y="1992742"/>
                  <a:ext cx="3171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0C337D39-F15E-9701-8E0C-591FEA7CEDD0}"/>
                    </a:ext>
                  </a:extLst>
                </p14:cNvPr>
                <p14:cNvContentPartPr/>
                <p14:nvPr/>
              </p14:nvContentPartPr>
              <p14:xfrm>
                <a:off x="3650421" y="2111182"/>
                <a:ext cx="276480" cy="215280"/>
              </p14:xfrm>
            </p:contentPart>
          </mc:Choice>
          <mc:Fallback xmlns="">
            <p:pic>
              <p:nvPicPr>
                <p:cNvPr id="26" name="Ink 25">
                  <a:extLst>
                    <a:ext uri="{FF2B5EF4-FFF2-40B4-BE49-F238E27FC236}">
                      <a16:creationId xmlns:a16="http://schemas.microsoft.com/office/drawing/2014/main" id="{0C337D39-F15E-9701-8E0C-591FEA7CEDD0}"/>
                    </a:ext>
                  </a:extLst>
                </p:cNvPr>
                <p:cNvPicPr/>
                <p:nvPr/>
              </p:nvPicPr>
              <p:blipFill>
                <a:blip r:embed="rId14"/>
                <a:stretch>
                  <a:fillRect/>
                </a:stretch>
              </p:blipFill>
              <p:spPr>
                <a:xfrm>
                  <a:off x="3632421" y="2093182"/>
                  <a:ext cx="312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DFFA9130-971C-ECC5-22F8-35C91F55E0A6}"/>
                    </a:ext>
                  </a:extLst>
                </p14:cNvPr>
                <p14:cNvContentPartPr/>
                <p14:nvPr/>
              </p14:nvContentPartPr>
              <p14:xfrm>
                <a:off x="4096101" y="2076622"/>
                <a:ext cx="114480" cy="207000"/>
              </p14:xfrm>
            </p:contentPart>
          </mc:Choice>
          <mc:Fallback xmlns="">
            <p:pic>
              <p:nvPicPr>
                <p:cNvPr id="27" name="Ink 26">
                  <a:extLst>
                    <a:ext uri="{FF2B5EF4-FFF2-40B4-BE49-F238E27FC236}">
                      <a16:creationId xmlns:a16="http://schemas.microsoft.com/office/drawing/2014/main" id="{DFFA9130-971C-ECC5-22F8-35C91F55E0A6}"/>
                    </a:ext>
                  </a:extLst>
                </p:cNvPr>
                <p:cNvPicPr/>
                <p:nvPr/>
              </p:nvPicPr>
              <p:blipFill>
                <a:blip r:embed="rId16"/>
                <a:stretch>
                  <a:fillRect/>
                </a:stretch>
              </p:blipFill>
              <p:spPr>
                <a:xfrm>
                  <a:off x="4078101" y="2058622"/>
                  <a:ext cx="150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80E630DD-53B2-C9F1-5390-4FB6BB079D36}"/>
                    </a:ext>
                  </a:extLst>
                </p14:cNvPr>
                <p14:cNvContentPartPr/>
                <p14:nvPr/>
              </p14:nvContentPartPr>
              <p14:xfrm>
                <a:off x="4014021" y="2101822"/>
                <a:ext cx="221760" cy="104040"/>
              </p14:xfrm>
            </p:contentPart>
          </mc:Choice>
          <mc:Fallback xmlns="">
            <p:pic>
              <p:nvPicPr>
                <p:cNvPr id="28" name="Ink 27">
                  <a:extLst>
                    <a:ext uri="{FF2B5EF4-FFF2-40B4-BE49-F238E27FC236}">
                      <a16:creationId xmlns:a16="http://schemas.microsoft.com/office/drawing/2014/main" id="{80E630DD-53B2-C9F1-5390-4FB6BB079D36}"/>
                    </a:ext>
                  </a:extLst>
                </p:cNvPr>
                <p:cNvPicPr/>
                <p:nvPr/>
              </p:nvPicPr>
              <p:blipFill>
                <a:blip r:embed="rId18"/>
                <a:stretch>
                  <a:fillRect/>
                </a:stretch>
              </p:blipFill>
              <p:spPr>
                <a:xfrm>
                  <a:off x="3996021" y="2083822"/>
                  <a:ext cx="257400" cy="139680"/>
                </a:xfrm>
                <a:prstGeom prst="rect">
                  <a:avLst/>
                </a:prstGeom>
              </p:spPr>
            </p:pic>
          </mc:Fallback>
        </mc:AlternateContent>
      </p:grpSp>
      <p:grpSp>
        <p:nvGrpSpPr>
          <p:cNvPr id="55" name="Group 54">
            <a:extLst>
              <a:ext uri="{FF2B5EF4-FFF2-40B4-BE49-F238E27FC236}">
                <a16:creationId xmlns:a16="http://schemas.microsoft.com/office/drawing/2014/main" id="{2A4AFD42-1471-B7E6-7E64-5971E70545A9}"/>
              </a:ext>
            </a:extLst>
          </p:cNvPr>
          <p:cNvGrpSpPr/>
          <p:nvPr/>
        </p:nvGrpSpPr>
        <p:grpSpPr>
          <a:xfrm>
            <a:off x="4672101" y="1694662"/>
            <a:ext cx="225720" cy="208800"/>
            <a:chOff x="4672101" y="1694662"/>
            <a:chExt cx="225720" cy="208800"/>
          </a:xfrm>
        </p:grpSpPr>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1F7FE1E0-CFE3-1240-7C24-643F3FD48283}"/>
                    </a:ext>
                  </a:extLst>
                </p14:cNvPr>
                <p14:cNvContentPartPr/>
                <p14:nvPr/>
              </p14:nvContentPartPr>
              <p14:xfrm>
                <a:off x="4728261" y="1694662"/>
                <a:ext cx="169560" cy="207000"/>
              </p14:xfrm>
            </p:contentPart>
          </mc:Choice>
          <mc:Fallback xmlns="">
            <p:pic>
              <p:nvPicPr>
                <p:cNvPr id="29" name="Ink 28">
                  <a:extLst>
                    <a:ext uri="{FF2B5EF4-FFF2-40B4-BE49-F238E27FC236}">
                      <a16:creationId xmlns:a16="http://schemas.microsoft.com/office/drawing/2014/main" id="{1F7FE1E0-CFE3-1240-7C24-643F3FD48283}"/>
                    </a:ext>
                  </a:extLst>
                </p:cNvPr>
                <p:cNvPicPr/>
                <p:nvPr/>
              </p:nvPicPr>
              <p:blipFill>
                <a:blip r:embed="rId20"/>
                <a:stretch>
                  <a:fillRect/>
                </a:stretch>
              </p:blipFill>
              <p:spPr>
                <a:xfrm>
                  <a:off x="4710261" y="1676662"/>
                  <a:ext cx="205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339F2205-EF14-AF6C-1795-6F5FE8E29F6F}"/>
                    </a:ext>
                  </a:extLst>
                </p14:cNvPr>
                <p14:cNvContentPartPr/>
                <p14:nvPr/>
              </p14:nvContentPartPr>
              <p14:xfrm>
                <a:off x="4672101" y="1783582"/>
                <a:ext cx="137880" cy="119880"/>
              </p14:xfrm>
            </p:contentPart>
          </mc:Choice>
          <mc:Fallback xmlns="">
            <p:pic>
              <p:nvPicPr>
                <p:cNvPr id="30" name="Ink 29">
                  <a:extLst>
                    <a:ext uri="{FF2B5EF4-FFF2-40B4-BE49-F238E27FC236}">
                      <a16:creationId xmlns:a16="http://schemas.microsoft.com/office/drawing/2014/main" id="{339F2205-EF14-AF6C-1795-6F5FE8E29F6F}"/>
                    </a:ext>
                  </a:extLst>
                </p:cNvPr>
                <p:cNvPicPr/>
                <p:nvPr/>
              </p:nvPicPr>
              <p:blipFill>
                <a:blip r:embed="rId22"/>
                <a:stretch>
                  <a:fillRect/>
                </a:stretch>
              </p:blipFill>
              <p:spPr>
                <a:xfrm>
                  <a:off x="4654101" y="1765582"/>
                  <a:ext cx="173520" cy="155520"/>
                </a:xfrm>
                <a:prstGeom prst="rect">
                  <a:avLst/>
                </a:prstGeom>
              </p:spPr>
            </p:pic>
          </mc:Fallback>
        </mc:AlternateContent>
      </p:grpSp>
      <p:grpSp>
        <p:nvGrpSpPr>
          <p:cNvPr id="52" name="Group 51">
            <a:extLst>
              <a:ext uri="{FF2B5EF4-FFF2-40B4-BE49-F238E27FC236}">
                <a16:creationId xmlns:a16="http://schemas.microsoft.com/office/drawing/2014/main" id="{0F0BDA5E-F3B3-1D43-B578-1D02F766CD87}"/>
              </a:ext>
            </a:extLst>
          </p:cNvPr>
          <p:cNvGrpSpPr/>
          <p:nvPr/>
        </p:nvGrpSpPr>
        <p:grpSpPr>
          <a:xfrm>
            <a:off x="5644101" y="1674142"/>
            <a:ext cx="232560" cy="219960"/>
            <a:chOff x="5644101" y="1674142"/>
            <a:chExt cx="232560" cy="219960"/>
          </a:xfrm>
        </p:grpSpPr>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353827A2-2317-775C-ECF8-4F8AFBC4C660}"/>
                    </a:ext>
                  </a:extLst>
                </p14:cNvPr>
                <p14:cNvContentPartPr/>
                <p14:nvPr/>
              </p14:nvContentPartPr>
              <p14:xfrm>
                <a:off x="5708901" y="1674142"/>
                <a:ext cx="167760" cy="219960"/>
              </p14:xfrm>
            </p:contentPart>
          </mc:Choice>
          <mc:Fallback xmlns="">
            <p:pic>
              <p:nvPicPr>
                <p:cNvPr id="35" name="Ink 34">
                  <a:extLst>
                    <a:ext uri="{FF2B5EF4-FFF2-40B4-BE49-F238E27FC236}">
                      <a16:creationId xmlns:a16="http://schemas.microsoft.com/office/drawing/2014/main" id="{353827A2-2317-775C-ECF8-4F8AFBC4C660}"/>
                    </a:ext>
                  </a:extLst>
                </p:cNvPr>
                <p:cNvPicPr/>
                <p:nvPr/>
              </p:nvPicPr>
              <p:blipFill>
                <a:blip r:embed="rId24"/>
                <a:stretch>
                  <a:fillRect/>
                </a:stretch>
              </p:blipFill>
              <p:spPr>
                <a:xfrm>
                  <a:off x="5690901" y="1656142"/>
                  <a:ext cx="203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97F00FA9-5F13-6096-3329-745DE376EF27}"/>
                    </a:ext>
                  </a:extLst>
                </p14:cNvPr>
                <p14:cNvContentPartPr/>
                <p14:nvPr/>
              </p14:nvContentPartPr>
              <p14:xfrm>
                <a:off x="5644101" y="1715542"/>
                <a:ext cx="105120" cy="171360"/>
              </p14:xfrm>
            </p:contentPart>
          </mc:Choice>
          <mc:Fallback xmlns="">
            <p:pic>
              <p:nvPicPr>
                <p:cNvPr id="36" name="Ink 35">
                  <a:extLst>
                    <a:ext uri="{FF2B5EF4-FFF2-40B4-BE49-F238E27FC236}">
                      <a16:creationId xmlns:a16="http://schemas.microsoft.com/office/drawing/2014/main" id="{97F00FA9-5F13-6096-3329-745DE376EF27}"/>
                    </a:ext>
                  </a:extLst>
                </p:cNvPr>
                <p:cNvPicPr/>
                <p:nvPr/>
              </p:nvPicPr>
              <p:blipFill>
                <a:blip r:embed="rId26"/>
                <a:stretch>
                  <a:fillRect/>
                </a:stretch>
              </p:blipFill>
              <p:spPr>
                <a:xfrm>
                  <a:off x="5626162" y="1697542"/>
                  <a:ext cx="140638" cy="207000"/>
                </a:xfrm>
                <a:prstGeom prst="rect">
                  <a:avLst/>
                </a:prstGeom>
              </p:spPr>
            </p:pic>
          </mc:Fallback>
        </mc:AlternateContent>
      </p:grpSp>
      <p:grpSp>
        <p:nvGrpSpPr>
          <p:cNvPr id="51" name="Group 50">
            <a:extLst>
              <a:ext uri="{FF2B5EF4-FFF2-40B4-BE49-F238E27FC236}">
                <a16:creationId xmlns:a16="http://schemas.microsoft.com/office/drawing/2014/main" id="{04E33902-0F28-4306-90C0-667BF2667ABC}"/>
              </a:ext>
            </a:extLst>
          </p:cNvPr>
          <p:cNvGrpSpPr/>
          <p:nvPr/>
        </p:nvGrpSpPr>
        <p:grpSpPr>
          <a:xfrm>
            <a:off x="3956061" y="3170302"/>
            <a:ext cx="255960" cy="356040"/>
            <a:chOff x="3956061" y="3170302"/>
            <a:chExt cx="255960" cy="356040"/>
          </a:xfrm>
        </p:grpSpPr>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F352C920-74AF-E04E-0D20-9A4BEEB1E2E2}"/>
                    </a:ext>
                  </a:extLst>
                </p14:cNvPr>
                <p14:cNvContentPartPr/>
                <p14:nvPr/>
              </p14:nvContentPartPr>
              <p14:xfrm>
                <a:off x="3956061" y="3170302"/>
                <a:ext cx="255960" cy="356040"/>
              </p14:xfrm>
            </p:contentPart>
          </mc:Choice>
          <mc:Fallback xmlns="">
            <p:pic>
              <p:nvPicPr>
                <p:cNvPr id="37" name="Ink 36">
                  <a:extLst>
                    <a:ext uri="{FF2B5EF4-FFF2-40B4-BE49-F238E27FC236}">
                      <a16:creationId xmlns:a16="http://schemas.microsoft.com/office/drawing/2014/main" id="{F352C920-74AF-E04E-0D20-9A4BEEB1E2E2}"/>
                    </a:ext>
                  </a:extLst>
                </p:cNvPr>
                <p:cNvPicPr/>
                <p:nvPr/>
              </p:nvPicPr>
              <p:blipFill>
                <a:blip r:embed="rId28"/>
                <a:stretch>
                  <a:fillRect/>
                </a:stretch>
              </p:blipFill>
              <p:spPr>
                <a:xfrm>
                  <a:off x="3938061" y="3152302"/>
                  <a:ext cx="2916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0411533A-42B8-476E-3878-8376A39D3E97}"/>
                    </a:ext>
                  </a:extLst>
                </p14:cNvPr>
                <p14:cNvContentPartPr/>
                <p14:nvPr/>
              </p14:nvContentPartPr>
              <p14:xfrm>
                <a:off x="3984501" y="3283702"/>
                <a:ext cx="191160" cy="110880"/>
              </p14:xfrm>
            </p:contentPart>
          </mc:Choice>
          <mc:Fallback xmlns="">
            <p:pic>
              <p:nvPicPr>
                <p:cNvPr id="38" name="Ink 37">
                  <a:extLst>
                    <a:ext uri="{FF2B5EF4-FFF2-40B4-BE49-F238E27FC236}">
                      <a16:creationId xmlns:a16="http://schemas.microsoft.com/office/drawing/2014/main" id="{0411533A-42B8-476E-3878-8376A39D3E97}"/>
                    </a:ext>
                  </a:extLst>
                </p:cNvPr>
                <p:cNvPicPr/>
                <p:nvPr/>
              </p:nvPicPr>
              <p:blipFill>
                <a:blip r:embed="rId30"/>
                <a:stretch>
                  <a:fillRect/>
                </a:stretch>
              </p:blipFill>
              <p:spPr>
                <a:xfrm>
                  <a:off x="3966501" y="3265702"/>
                  <a:ext cx="226800" cy="146520"/>
                </a:xfrm>
                <a:prstGeom prst="rect">
                  <a:avLst/>
                </a:prstGeom>
              </p:spPr>
            </p:pic>
          </mc:Fallback>
        </mc:AlternateContent>
      </p:grpSp>
      <p:grpSp>
        <p:nvGrpSpPr>
          <p:cNvPr id="47" name="Group 46">
            <a:extLst>
              <a:ext uri="{FF2B5EF4-FFF2-40B4-BE49-F238E27FC236}">
                <a16:creationId xmlns:a16="http://schemas.microsoft.com/office/drawing/2014/main" id="{6A52C722-7538-C1A6-6FAF-8A7207E7F7D0}"/>
              </a:ext>
            </a:extLst>
          </p:cNvPr>
          <p:cNvGrpSpPr/>
          <p:nvPr/>
        </p:nvGrpSpPr>
        <p:grpSpPr>
          <a:xfrm>
            <a:off x="5488221" y="2821822"/>
            <a:ext cx="407160" cy="505080"/>
            <a:chOff x="5488221" y="2821822"/>
            <a:chExt cx="407160" cy="505080"/>
          </a:xfrm>
        </p:grpSpPr>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C20202A4-58B1-EA07-F3D1-441D5195520D}"/>
                    </a:ext>
                  </a:extLst>
                </p14:cNvPr>
                <p14:cNvContentPartPr/>
                <p14:nvPr/>
              </p14:nvContentPartPr>
              <p14:xfrm>
                <a:off x="5586501" y="2821822"/>
                <a:ext cx="308880" cy="505080"/>
              </p14:xfrm>
            </p:contentPart>
          </mc:Choice>
          <mc:Fallback xmlns="">
            <p:pic>
              <p:nvPicPr>
                <p:cNvPr id="45" name="Ink 44">
                  <a:extLst>
                    <a:ext uri="{FF2B5EF4-FFF2-40B4-BE49-F238E27FC236}">
                      <a16:creationId xmlns:a16="http://schemas.microsoft.com/office/drawing/2014/main" id="{C20202A4-58B1-EA07-F3D1-441D5195520D}"/>
                    </a:ext>
                  </a:extLst>
                </p:cNvPr>
                <p:cNvPicPr/>
                <p:nvPr/>
              </p:nvPicPr>
              <p:blipFill>
                <a:blip r:embed="rId32"/>
                <a:stretch>
                  <a:fillRect/>
                </a:stretch>
              </p:blipFill>
              <p:spPr>
                <a:xfrm>
                  <a:off x="5568501" y="2803822"/>
                  <a:ext cx="34452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519BEFCE-0AC3-5112-C29D-101FB9D59A1A}"/>
                    </a:ext>
                  </a:extLst>
                </p14:cNvPr>
                <p14:cNvContentPartPr/>
                <p14:nvPr/>
              </p14:nvContentPartPr>
              <p14:xfrm>
                <a:off x="5488221" y="2963662"/>
                <a:ext cx="303840" cy="294120"/>
              </p14:xfrm>
            </p:contentPart>
          </mc:Choice>
          <mc:Fallback xmlns="">
            <p:pic>
              <p:nvPicPr>
                <p:cNvPr id="46" name="Ink 45">
                  <a:extLst>
                    <a:ext uri="{FF2B5EF4-FFF2-40B4-BE49-F238E27FC236}">
                      <a16:creationId xmlns:a16="http://schemas.microsoft.com/office/drawing/2014/main" id="{519BEFCE-0AC3-5112-C29D-101FB9D59A1A}"/>
                    </a:ext>
                  </a:extLst>
                </p:cNvPr>
                <p:cNvPicPr/>
                <p:nvPr/>
              </p:nvPicPr>
              <p:blipFill>
                <a:blip r:embed="rId34"/>
                <a:stretch>
                  <a:fillRect/>
                </a:stretch>
              </p:blipFill>
              <p:spPr>
                <a:xfrm>
                  <a:off x="5470221" y="2945662"/>
                  <a:ext cx="339480" cy="329760"/>
                </a:xfrm>
                <a:prstGeom prst="rect">
                  <a:avLst/>
                </a:prstGeom>
              </p:spPr>
            </p:pic>
          </mc:Fallback>
        </mc:AlternateContent>
      </p:grpSp>
      <p:grpSp>
        <p:nvGrpSpPr>
          <p:cNvPr id="59" name="Group 58">
            <a:extLst>
              <a:ext uri="{FF2B5EF4-FFF2-40B4-BE49-F238E27FC236}">
                <a16:creationId xmlns:a16="http://schemas.microsoft.com/office/drawing/2014/main" id="{1EA1F57C-C3D4-8672-A741-BC26D87305FB}"/>
              </a:ext>
            </a:extLst>
          </p:cNvPr>
          <p:cNvGrpSpPr/>
          <p:nvPr/>
        </p:nvGrpSpPr>
        <p:grpSpPr>
          <a:xfrm>
            <a:off x="6414501" y="1758382"/>
            <a:ext cx="299160" cy="243720"/>
            <a:chOff x="6414501" y="1758382"/>
            <a:chExt cx="299160" cy="243720"/>
          </a:xfrm>
        </p:grpSpPr>
        <mc:AlternateContent xmlns:mc="http://schemas.openxmlformats.org/markup-compatibility/2006" xmlns:p14="http://schemas.microsoft.com/office/powerpoint/2010/main">
          <mc:Choice Requires="p14">
            <p:contentPart p14:bwMode="auto" r:id="rId35">
              <p14:nvContentPartPr>
                <p14:cNvPr id="57" name="Ink 56">
                  <a:extLst>
                    <a:ext uri="{FF2B5EF4-FFF2-40B4-BE49-F238E27FC236}">
                      <a16:creationId xmlns:a16="http://schemas.microsoft.com/office/drawing/2014/main" id="{40FB2F45-0C1C-787E-03B5-104A4E498B99}"/>
                    </a:ext>
                  </a:extLst>
                </p14:cNvPr>
                <p14:cNvContentPartPr/>
                <p14:nvPr/>
              </p14:nvContentPartPr>
              <p14:xfrm>
                <a:off x="6414501" y="1758382"/>
                <a:ext cx="299160" cy="243720"/>
              </p14:xfrm>
            </p:contentPart>
          </mc:Choice>
          <mc:Fallback xmlns="">
            <p:pic>
              <p:nvPicPr>
                <p:cNvPr id="57" name="Ink 56">
                  <a:extLst>
                    <a:ext uri="{FF2B5EF4-FFF2-40B4-BE49-F238E27FC236}">
                      <a16:creationId xmlns:a16="http://schemas.microsoft.com/office/drawing/2014/main" id="{40FB2F45-0C1C-787E-03B5-104A4E498B99}"/>
                    </a:ext>
                  </a:extLst>
                </p:cNvPr>
                <p:cNvPicPr/>
                <p:nvPr/>
              </p:nvPicPr>
              <p:blipFill>
                <a:blip r:embed="rId36"/>
                <a:stretch>
                  <a:fillRect/>
                </a:stretch>
              </p:blipFill>
              <p:spPr>
                <a:xfrm>
                  <a:off x="6396501" y="1740409"/>
                  <a:ext cx="334800" cy="27930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765ACB3F-5DF3-F51F-FB76-26C25E469C59}"/>
                    </a:ext>
                  </a:extLst>
                </p14:cNvPr>
                <p14:cNvContentPartPr/>
                <p14:nvPr/>
              </p14:nvContentPartPr>
              <p14:xfrm>
                <a:off x="6424221" y="1792222"/>
                <a:ext cx="191160" cy="162720"/>
              </p14:xfrm>
            </p:contentPart>
          </mc:Choice>
          <mc:Fallback xmlns="">
            <p:pic>
              <p:nvPicPr>
                <p:cNvPr id="58" name="Ink 57">
                  <a:extLst>
                    <a:ext uri="{FF2B5EF4-FFF2-40B4-BE49-F238E27FC236}">
                      <a16:creationId xmlns:a16="http://schemas.microsoft.com/office/drawing/2014/main" id="{765ACB3F-5DF3-F51F-FB76-26C25E469C59}"/>
                    </a:ext>
                  </a:extLst>
                </p:cNvPr>
                <p:cNvPicPr/>
                <p:nvPr/>
              </p:nvPicPr>
              <p:blipFill>
                <a:blip r:embed="rId38"/>
                <a:stretch>
                  <a:fillRect/>
                </a:stretch>
              </p:blipFill>
              <p:spPr>
                <a:xfrm>
                  <a:off x="6406221" y="1774262"/>
                  <a:ext cx="226800" cy="19828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838309FC-BCD2-4C6D-6737-C2B9439D2209}"/>
                  </a:ext>
                </a:extLst>
              </p14:cNvPr>
              <p14:cNvContentPartPr/>
              <p14:nvPr/>
            </p14:nvContentPartPr>
            <p14:xfrm>
              <a:off x="6766941" y="4235902"/>
              <a:ext cx="153720" cy="135720"/>
            </p14:xfrm>
          </p:contentPart>
        </mc:Choice>
        <mc:Fallback xmlns="">
          <p:pic>
            <p:nvPicPr>
              <p:cNvPr id="60" name="Ink 59">
                <a:extLst>
                  <a:ext uri="{FF2B5EF4-FFF2-40B4-BE49-F238E27FC236}">
                    <a16:creationId xmlns:a16="http://schemas.microsoft.com/office/drawing/2014/main" id="{838309FC-BCD2-4C6D-6737-C2B9439D2209}"/>
                  </a:ext>
                </a:extLst>
              </p:cNvPr>
              <p:cNvPicPr/>
              <p:nvPr/>
            </p:nvPicPr>
            <p:blipFill>
              <a:blip r:embed="rId40"/>
              <a:stretch>
                <a:fillRect/>
              </a:stretch>
            </p:blipFill>
            <p:spPr>
              <a:xfrm>
                <a:off x="6748983" y="4217854"/>
                <a:ext cx="189277" cy="17145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1" name="Ink 60">
                <a:extLst>
                  <a:ext uri="{FF2B5EF4-FFF2-40B4-BE49-F238E27FC236}">
                    <a16:creationId xmlns:a16="http://schemas.microsoft.com/office/drawing/2014/main" id="{F61546F0-92CA-F193-6E5E-9B048320F9FE}"/>
                  </a:ext>
                </a:extLst>
              </p14:cNvPr>
              <p14:cNvContentPartPr/>
              <p14:nvPr/>
            </p14:nvContentPartPr>
            <p14:xfrm>
              <a:off x="7319901" y="4187302"/>
              <a:ext cx="88920" cy="125640"/>
            </p14:xfrm>
          </p:contentPart>
        </mc:Choice>
        <mc:Fallback xmlns="">
          <p:pic>
            <p:nvPicPr>
              <p:cNvPr id="61" name="Ink 60">
                <a:extLst>
                  <a:ext uri="{FF2B5EF4-FFF2-40B4-BE49-F238E27FC236}">
                    <a16:creationId xmlns:a16="http://schemas.microsoft.com/office/drawing/2014/main" id="{F61546F0-92CA-F193-6E5E-9B048320F9FE}"/>
                  </a:ext>
                </a:extLst>
              </p:cNvPr>
              <p:cNvPicPr/>
              <p:nvPr/>
            </p:nvPicPr>
            <p:blipFill>
              <a:blip r:embed="rId42"/>
              <a:stretch>
                <a:fillRect/>
              </a:stretch>
            </p:blipFill>
            <p:spPr>
              <a:xfrm>
                <a:off x="7301901" y="4169302"/>
                <a:ext cx="124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2" name="Ink 61">
                <a:extLst>
                  <a:ext uri="{FF2B5EF4-FFF2-40B4-BE49-F238E27FC236}">
                    <a16:creationId xmlns:a16="http://schemas.microsoft.com/office/drawing/2014/main" id="{74B2580C-665F-8DFB-A26C-78285FF7F1C6}"/>
                  </a:ext>
                </a:extLst>
              </p14:cNvPr>
              <p14:cNvContentPartPr/>
              <p14:nvPr/>
            </p14:nvContentPartPr>
            <p14:xfrm>
              <a:off x="7885461" y="3842062"/>
              <a:ext cx="63360" cy="78120"/>
            </p14:xfrm>
          </p:contentPart>
        </mc:Choice>
        <mc:Fallback xmlns="">
          <p:pic>
            <p:nvPicPr>
              <p:cNvPr id="62" name="Ink 61">
                <a:extLst>
                  <a:ext uri="{FF2B5EF4-FFF2-40B4-BE49-F238E27FC236}">
                    <a16:creationId xmlns:a16="http://schemas.microsoft.com/office/drawing/2014/main" id="{74B2580C-665F-8DFB-A26C-78285FF7F1C6}"/>
                  </a:ext>
                </a:extLst>
              </p:cNvPr>
              <p:cNvPicPr/>
              <p:nvPr/>
            </p:nvPicPr>
            <p:blipFill>
              <a:blip r:embed="rId44"/>
              <a:stretch>
                <a:fillRect/>
              </a:stretch>
            </p:blipFill>
            <p:spPr>
              <a:xfrm>
                <a:off x="7867461" y="3824062"/>
                <a:ext cx="99000" cy="113760"/>
              </a:xfrm>
              <a:prstGeom prst="rect">
                <a:avLst/>
              </a:prstGeom>
            </p:spPr>
          </p:pic>
        </mc:Fallback>
      </mc:AlternateContent>
      <p:grpSp>
        <p:nvGrpSpPr>
          <p:cNvPr id="66" name="Group 65">
            <a:extLst>
              <a:ext uri="{FF2B5EF4-FFF2-40B4-BE49-F238E27FC236}">
                <a16:creationId xmlns:a16="http://schemas.microsoft.com/office/drawing/2014/main" id="{58582B67-DEBA-A60F-65E0-FB1B03AEA011}"/>
              </a:ext>
            </a:extLst>
          </p:cNvPr>
          <p:cNvGrpSpPr/>
          <p:nvPr/>
        </p:nvGrpSpPr>
        <p:grpSpPr>
          <a:xfrm>
            <a:off x="7557501" y="3392422"/>
            <a:ext cx="140400" cy="137520"/>
            <a:chOff x="7557501" y="3392422"/>
            <a:chExt cx="140400" cy="137520"/>
          </a:xfrm>
        </p:grpSpPr>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0DFF0DA0-F8B3-979E-BF67-BDD22BB25E70}"/>
                    </a:ext>
                  </a:extLst>
                </p14:cNvPr>
                <p14:cNvContentPartPr/>
                <p14:nvPr/>
              </p14:nvContentPartPr>
              <p14:xfrm>
                <a:off x="7557501" y="3392422"/>
                <a:ext cx="126360" cy="121680"/>
              </p14:xfrm>
            </p:contentPart>
          </mc:Choice>
          <mc:Fallback xmlns="">
            <p:pic>
              <p:nvPicPr>
                <p:cNvPr id="63" name="Ink 62">
                  <a:extLst>
                    <a:ext uri="{FF2B5EF4-FFF2-40B4-BE49-F238E27FC236}">
                      <a16:creationId xmlns:a16="http://schemas.microsoft.com/office/drawing/2014/main" id="{0DFF0DA0-F8B3-979E-BF67-BDD22BB25E70}"/>
                    </a:ext>
                  </a:extLst>
                </p:cNvPr>
                <p:cNvPicPr/>
                <p:nvPr/>
              </p:nvPicPr>
              <p:blipFill>
                <a:blip r:embed="rId46"/>
                <a:stretch>
                  <a:fillRect/>
                </a:stretch>
              </p:blipFill>
              <p:spPr>
                <a:xfrm>
                  <a:off x="7539501" y="3374422"/>
                  <a:ext cx="162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F8672FDF-E3C4-EC3B-7BB4-A566721FF64C}"/>
                    </a:ext>
                  </a:extLst>
                </p14:cNvPr>
                <p14:cNvContentPartPr/>
                <p14:nvPr/>
              </p14:nvContentPartPr>
              <p14:xfrm>
                <a:off x="7619781" y="3457942"/>
                <a:ext cx="78120" cy="72000"/>
              </p14:xfrm>
            </p:contentPart>
          </mc:Choice>
          <mc:Fallback xmlns="">
            <p:pic>
              <p:nvPicPr>
                <p:cNvPr id="64" name="Ink 63">
                  <a:extLst>
                    <a:ext uri="{FF2B5EF4-FFF2-40B4-BE49-F238E27FC236}">
                      <a16:creationId xmlns:a16="http://schemas.microsoft.com/office/drawing/2014/main" id="{F8672FDF-E3C4-EC3B-7BB4-A566721FF64C}"/>
                    </a:ext>
                  </a:extLst>
                </p:cNvPr>
                <p:cNvPicPr/>
                <p:nvPr/>
              </p:nvPicPr>
              <p:blipFill>
                <a:blip r:embed="rId48"/>
                <a:stretch>
                  <a:fillRect/>
                </a:stretch>
              </p:blipFill>
              <p:spPr>
                <a:xfrm>
                  <a:off x="7601698" y="3439942"/>
                  <a:ext cx="113925" cy="10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CC2E04A7-2B79-D361-2C13-5955DF6EFB33}"/>
                  </a:ext>
                </a:extLst>
              </p14:cNvPr>
              <p14:cNvContentPartPr/>
              <p14:nvPr/>
            </p14:nvContentPartPr>
            <p14:xfrm>
              <a:off x="8416821" y="3330862"/>
              <a:ext cx="99360" cy="118080"/>
            </p14:xfrm>
          </p:contentPart>
        </mc:Choice>
        <mc:Fallback xmlns="">
          <p:pic>
            <p:nvPicPr>
              <p:cNvPr id="65" name="Ink 64">
                <a:extLst>
                  <a:ext uri="{FF2B5EF4-FFF2-40B4-BE49-F238E27FC236}">
                    <a16:creationId xmlns:a16="http://schemas.microsoft.com/office/drawing/2014/main" id="{CC2E04A7-2B79-D361-2C13-5955DF6EFB33}"/>
                  </a:ext>
                </a:extLst>
              </p:cNvPr>
              <p:cNvPicPr/>
              <p:nvPr/>
            </p:nvPicPr>
            <p:blipFill>
              <a:blip r:embed="rId50"/>
              <a:stretch>
                <a:fillRect/>
              </a:stretch>
            </p:blipFill>
            <p:spPr>
              <a:xfrm>
                <a:off x="8398821" y="3312862"/>
                <a:ext cx="135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7" name="Ink 66">
                <a:extLst>
                  <a:ext uri="{FF2B5EF4-FFF2-40B4-BE49-F238E27FC236}">
                    <a16:creationId xmlns:a16="http://schemas.microsoft.com/office/drawing/2014/main" id="{56389943-2E01-C062-C774-2DFFFE101271}"/>
                  </a:ext>
                </a:extLst>
              </p14:cNvPr>
              <p14:cNvContentPartPr/>
              <p14:nvPr/>
            </p14:nvContentPartPr>
            <p14:xfrm>
              <a:off x="8675661" y="4001542"/>
              <a:ext cx="77760" cy="128520"/>
            </p14:xfrm>
          </p:contentPart>
        </mc:Choice>
        <mc:Fallback xmlns="">
          <p:pic>
            <p:nvPicPr>
              <p:cNvPr id="67" name="Ink 66">
                <a:extLst>
                  <a:ext uri="{FF2B5EF4-FFF2-40B4-BE49-F238E27FC236}">
                    <a16:creationId xmlns:a16="http://schemas.microsoft.com/office/drawing/2014/main" id="{56389943-2E01-C062-C774-2DFFFE101271}"/>
                  </a:ext>
                </a:extLst>
              </p:cNvPr>
              <p:cNvPicPr/>
              <p:nvPr/>
            </p:nvPicPr>
            <p:blipFill>
              <a:blip r:embed="rId52"/>
              <a:stretch>
                <a:fillRect/>
              </a:stretch>
            </p:blipFill>
            <p:spPr>
              <a:xfrm>
                <a:off x="8657661" y="3983542"/>
                <a:ext cx="113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2B199724-3603-A514-07D4-60FBE15C236F}"/>
                  </a:ext>
                </a:extLst>
              </p14:cNvPr>
              <p14:cNvContentPartPr/>
              <p14:nvPr/>
            </p14:nvContentPartPr>
            <p14:xfrm>
              <a:off x="7916061" y="4485022"/>
              <a:ext cx="64800" cy="93240"/>
            </p14:xfrm>
          </p:contentPart>
        </mc:Choice>
        <mc:Fallback xmlns="">
          <p:pic>
            <p:nvPicPr>
              <p:cNvPr id="68" name="Ink 67">
                <a:extLst>
                  <a:ext uri="{FF2B5EF4-FFF2-40B4-BE49-F238E27FC236}">
                    <a16:creationId xmlns:a16="http://schemas.microsoft.com/office/drawing/2014/main" id="{2B199724-3603-A514-07D4-60FBE15C236F}"/>
                  </a:ext>
                </a:extLst>
              </p:cNvPr>
              <p:cNvPicPr/>
              <p:nvPr/>
            </p:nvPicPr>
            <p:blipFill>
              <a:blip r:embed="rId54"/>
              <a:stretch>
                <a:fillRect/>
              </a:stretch>
            </p:blipFill>
            <p:spPr>
              <a:xfrm>
                <a:off x="7898061" y="4467022"/>
                <a:ext cx="100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6FF1F33C-F14C-7EAF-2663-6EAC5C1CEF40}"/>
                  </a:ext>
                </a:extLst>
              </p14:cNvPr>
              <p14:cNvContentPartPr/>
              <p14:nvPr/>
            </p14:nvContentPartPr>
            <p14:xfrm>
              <a:off x="6889701" y="4783822"/>
              <a:ext cx="70920" cy="81360"/>
            </p14:xfrm>
          </p:contentPart>
        </mc:Choice>
        <mc:Fallback xmlns="">
          <p:pic>
            <p:nvPicPr>
              <p:cNvPr id="69" name="Ink 68">
                <a:extLst>
                  <a:ext uri="{FF2B5EF4-FFF2-40B4-BE49-F238E27FC236}">
                    <a16:creationId xmlns:a16="http://schemas.microsoft.com/office/drawing/2014/main" id="{6FF1F33C-F14C-7EAF-2663-6EAC5C1CEF40}"/>
                  </a:ext>
                </a:extLst>
              </p:cNvPr>
              <p:cNvPicPr/>
              <p:nvPr/>
            </p:nvPicPr>
            <p:blipFill>
              <a:blip r:embed="rId56"/>
              <a:stretch>
                <a:fillRect/>
              </a:stretch>
            </p:blipFill>
            <p:spPr>
              <a:xfrm>
                <a:off x="6871792" y="4765822"/>
                <a:ext cx="1063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77FC138B-80DC-CC01-DC0E-175FE41F490D}"/>
                  </a:ext>
                </a:extLst>
              </p14:cNvPr>
              <p14:cNvContentPartPr/>
              <p14:nvPr/>
            </p14:nvContentPartPr>
            <p14:xfrm>
              <a:off x="6139101" y="4827022"/>
              <a:ext cx="69120" cy="110520"/>
            </p14:xfrm>
          </p:contentPart>
        </mc:Choice>
        <mc:Fallback xmlns="">
          <p:pic>
            <p:nvPicPr>
              <p:cNvPr id="70" name="Ink 69">
                <a:extLst>
                  <a:ext uri="{FF2B5EF4-FFF2-40B4-BE49-F238E27FC236}">
                    <a16:creationId xmlns:a16="http://schemas.microsoft.com/office/drawing/2014/main" id="{77FC138B-80DC-CC01-DC0E-175FE41F490D}"/>
                  </a:ext>
                </a:extLst>
              </p:cNvPr>
              <p:cNvPicPr/>
              <p:nvPr/>
            </p:nvPicPr>
            <p:blipFill>
              <a:blip r:embed="rId58"/>
              <a:stretch>
                <a:fillRect/>
              </a:stretch>
            </p:blipFill>
            <p:spPr>
              <a:xfrm>
                <a:off x="6121101" y="4809080"/>
                <a:ext cx="104760" cy="14604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 name="Ink 71">
                <a:extLst>
                  <a:ext uri="{FF2B5EF4-FFF2-40B4-BE49-F238E27FC236}">
                    <a16:creationId xmlns:a16="http://schemas.microsoft.com/office/drawing/2014/main" id="{B49F84EE-9CC4-6EFB-B50E-D6FF31BF025B}"/>
                  </a:ext>
                </a:extLst>
              </p14:cNvPr>
              <p14:cNvContentPartPr/>
              <p14:nvPr/>
            </p14:nvContentPartPr>
            <p14:xfrm>
              <a:off x="6020301" y="4218262"/>
              <a:ext cx="112320" cy="144360"/>
            </p14:xfrm>
          </p:contentPart>
        </mc:Choice>
        <mc:Fallback xmlns="">
          <p:pic>
            <p:nvPicPr>
              <p:cNvPr id="72" name="Ink 71">
                <a:extLst>
                  <a:ext uri="{FF2B5EF4-FFF2-40B4-BE49-F238E27FC236}">
                    <a16:creationId xmlns:a16="http://schemas.microsoft.com/office/drawing/2014/main" id="{B49F84EE-9CC4-6EFB-B50E-D6FF31BF025B}"/>
                  </a:ext>
                </a:extLst>
              </p:cNvPr>
              <p:cNvPicPr/>
              <p:nvPr/>
            </p:nvPicPr>
            <p:blipFill>
              <a:blip r:embed="rId60"/>
              <a:stretch>
                <a:fillRect/>
              </a:stretch>
            </p:blipFill>
            <p:spPr>
              <a:xfrm>
                <a:off x="6002243" y="4200262"/>
                <a:ext cx="148075" cy="180000"/>
              </a:xfrm>
              <a:prstGeom prst="rect">
                <a:avLst/>
              </a:prstGeom>
            </p:spPr>
          </p:pic>
        </mc:Fallback>
      </mc:AlternateContent>
      <p:grpSp>
        <p:nvGrpSpPr>
          <p:cNvPr id="74" name="Group 73">
            <a:extLst>
              <a:ext uri="{FF2B5EF4-FFF2-40B4-BE49-F238E27FC236}">
                <a16:creationId xmlns:a16="http://schemas.microsoft.com/office/drawing/2014/main" id="{4FF9CC74-A118-6D65-3B00-BD4585E71B94}"/>
              </a:ext>
            </a:extLst>
          </p:cNvPr>
          <p:cNvGrpSpPr/>
          <p:nvPr/>
        </p:nvGrpSpPr>
        <p:grpSpPr>
          <a:xfrm>
            <a:off x="6804741" y="3815062"/>
            <a:ext cx="92880" cy="93240"/>
            <a:chOff x="6804741" y="3815062"/>
            <a:chExt cx="92880" cy="93240"/>
          </a:xfrm>
        </p:grpSpPr>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459ABCC4-A915-584C-6BC1-A4FFC45CB98A}"/>
                    </a:ext>
                  </a:extLst>
                </p14:cNvPr>
                <p14:cNvContentPartPr/>
                <p14:nvPr/>
              </p14:nvContentPartPr>
              <p14:xfrm>
                <a:off x="6804741" y="3843142"/>
                <a:ext cx="87840" cy="65160"/>
              </p14:xfrm>
            </p:contentPart>
          </mc:Choice>
          <mc:Fallback xmlns="">
            <p:pic>
              <p:nvPicPr>
                <p:cNvPr id="71" name="Ink 70">
                  <a:extLst>
                    <a:ext uri="{FF2B5EF4-FFF2-40B4-BE49-F238E27FC236}">
                      <a16:creationId xmlns:a16="http://schemas.microsoft.com/office/drawing/2014/main" id="{459ABCC4-A915-584C-6BC1-A4FFC45CB98A}"/>
                    </a:ext>
                  </a:extLst>
                </p:cNvPr>
                <p:cNvPicPr/>
                <p:nvPr/>
              </p:nvPicPr>
              <p:blipFill>
                <a:blip r:embed="rId62"/>
                <a:stretch>
                  <a:fillRect/>
                </a:stretch>
              </p:blipFill>
              <p:spPr>
                <a:xfrm>
                  <a:off x="6786741" y="3825142"/>
                  <a:ext cx="123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054336D9-EFAC-1360-7096-7A0BC9B17D78}"/>
                    </a:ext>
                  </a:extLst>
                </p14:cNvPr>
                <p14:cNvContentPartPr/>
                <p14:nvPr/>
              </p14:nvContentPartPr>
              <p14:xfrm>
                <a:off x="6840741" y="3815062"/>
                <a:ext cx="56880" cy="68040"/>
              </p14:xfrm>
            </p:contentPart>
          </mc:Choice>
          <mc:Fallback xmlns="">
            <p:pic>
              <p:nvPicPr>
                <p:cNvPr id="73" name="Ink 72">
                  <a:extLst>
                    <a:ext uri="{FF2B5EF4-FFF2-40B4-BE49-F238E27FC236}">
                      <a16:creationId xmlns:a16="http://schemas.microsoft.com/office/drawing/2014/main" id="{054336D9-EFAC-1360-7096-7A0BC9B17D78}"/>
                    </a:ext>
                  </a:extLst>
                </p:cNvPr>
                <p:cNvPicPr/>
                <p:nvPr/>
              </p:nvPicPr>
              <p:blipFill>
                <a:blip r:embed="rId64"/>
                <a:stretch>
                  <a:fillRect/>
                </a:stretch>
              </p:blipFill>
              <p:spPr>
                <a:xfrm>
                  <a:off x="6822741" y="3797062"/>
                  <a:ext cx="9252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75" name="Ink 74">
                <a:extLst>
                  <a:ext uri="{FF2B5EF4-FFF2-40B4-BE49-F238E27FC236}">
                    <a16:creationId xmlns:a16="http://schemas.microsoft.com/office/drawing/2014/main" id="{FE236CB1-88C6-F0CC-B148-0EFB717E6C93}"/>
                  </a:ext>
                </a:extLst>
              </p14:cNvPr>
              <p14:cNvContentPartPr/>
              <p14:nvPr/>
            </p14:nvContentPartPr>
            <p14:xfrm>
              <a:off x="5943621" y="2408542"/>
              <a:ext cx="70560" cy="88200"/>
            </p14:xfrm>
          </p:contentPart>
        </mc:Choice>
        <mc:Fallback xmlns="">
          <p:pic>
            <p:nvPicPr>
              <p:cNvPr id="75" name="Ink 74">
                <a:extLst>
                  <a:ext uri="{FF2B5EF4-FFF2-40B4-BE49-F238E27FC236}">
                    <a16:creationId xmlns:a16="http://schemas.microsoft.com/office/drawing/2014/main" id="{FE236CB1-88C6-F0CC-B148-0EFB717E6C93}"/>
                  </a:ext>
                </a:extLst>
              </p:cNvPr>
              <p:cNvPicPr/>
              <p:nvPr/>
            </p:nvPicPr>
            <p:blipFill>
              <a:blip r:embed="rId66"/>
              <a:stretch>
                <a:fillRect/>
              </a:stretch>
            </p:blipFill>
            <p:spPr>
              <a:xfrm>
                <a:off x="5925621" y="2390468"/>
                <a:ext cx="106200" cy="12398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6" name="Ink 75">
                <a:extLst>
                  <a:ext uri="{FF2B5EF4-FFF2-40B4-BE49-F238E27FC236}">
                    <a16:creationId xmlns:a16="http://schemas.microsoft.com/office/drawing/2014/main" id="{F5EF91F9-01DD-EEDF-656D-F4239F29561A}"/>
                  </a:ext>
                </a:extLst>
              </p14:cNvPr>
              <p14:cNvContentPartPr/>
              <p14:nvPr/>
            </p14:nvContentPartPr>
            <p14:xfrm>
              <a:off x="4737621" y="2840542"/>
              <a:ext cx="79560" cy="63000"/>
            </p14:xfrm>
          </p:contentPart>
        </mc:Choice>
        <mc:Fallback xmlns="">
          <p:pic>
            <p:nvPicPr>
              <p:cNvPr id="76" name="Ink 75">
                <a:extLst>
                  <a:ext uri="{FF2B5EF4-FFF2-40B4-BE49-F238E27FC236}">
                    <a16:creationId xmlns:a16="http://schemas.microsoft.com/office/drawing/2014/main" id="{F5EF91F9-01DD-EEDF-656D-F4239F29561A}"/>
                  </a:ext>
                </a:extLst>
              </p:cNvPr>
              <p:cNvPicPr/>
              <p:nvPr/>
            </p:nvPicPr>
            <p:blipFill>
              <a:blip r:embed="rId68"/>
              <a:stretch>
                <a:fillRect/>
              </a:stretch>
            </p:blipFill>
            <p:spPr>
              <a:xfrm>
                <a:off x="4719539" y="2822542"/>
                <a:ext cx="115362"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7" name="Ink 76">
                <a:extLst>
                  <a:ext uri="{FF2B5EF4-FFF2-40B4-BE49-F238E27FC236}">
                    <a16:creationId xmlns:a16="http://schemas.microsoft.com/office/drawing/2014/main" id="{E56D9FB5-7D5E-FBC1-D2A8-81F0D5D6A8BA}"/>
                  </a:ext>
                </a:extLst>
              </p14:cNvPr>
              <p14:cNvContentPartPr/>
              <p14:nvPr/>
            </p14:nvContentPartPr>
            <p14:xfrm>
              <a:off x="5084661" y="1993102"/>
              <a:ext cx="66960" cy="134280"/>
            </p14:xfrm>
          </p:contentPart>
        </mc:Choice>
        <mc:Fallback xmlns="">
          <p:pic>
            <p:nvPicPr>
              <p:cNvPr id="77" name="Ink 76">
                <a:extLst>
                  <a:ext uri="{FF2B5EF4-FFF2-40B4-BE49-F238E27FC236}">
                    <a16:creationId xmlns:a16="http://schemas.microsoft.com/office/drawing/2014/main" id="{E56D9FB5-7D5E-FBC1-D2A8-81F0D5D6A8BA}"/>
                  </a:ext>
                </a:extLst>
              </p:cNvPr>
              <p:cNvPicPr/>
              <p:nvPr/>
            </p:nvPicPr>
            <p:blipFill>
              <a:blip r:embed="rId70"/>
              <a:stretch>
                <a:fillRect/>
              </a:stretch>
            </p:blipFill>
            <p:spPr>
              <a:xfrm>
                <a:off x="5066564" y="1975102"/>
                <a:ext cx="102793"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8" name="Ink 77">
                <a:extLst>
                  <a:ext uri="{FF2B5EF4-FFF2-40B4-BE49-F238E27FC236}">
                    <a16:creationId xmlns:a16="http://schemas.microsoft.com/office/drawing/2014/main" id="{B52EC617-627C-C3F2-9373-7CBEA4870BA1}"/>
                  </a:ext>
                </a:extLst>
              </p14:cNvPr>
              <p14:cNvContentPartPr/>
              <p14:nvPr/>
            </p14:nvContentPartPr>
            <p14:xfrm>
              <a:off x="4439541" y="2408542"/>
              <a:ext cx="77040" cy="83880"/>
            </p14:xfrm>
          </p:contentPart>
        </mc:Choice>
        <mc:Fallback xmlns="">
          <p:pic>
            <p:nvPicPr>
              <p:cNvPr id="78" name="Ink 77">
                <a:extLst>
                  <a:ext uri="{FF2B5EF4-FFF2-40B4-BE49-F238E27FC236}">
                    <a16:creationId xmlns:a16="http://schemas.microsoft.com/office/drawing/2014/main" id="{B52EC617-627C-C3F2-9373-7CBEA4870BA1}"/>
                  </a:ext>
                </a:extLst>
              </p:cNvPr>
              <p:cNvPicPr/>
              <p:nvPr/>
            </p:nvPicPr>
            <p:blipFill>
              <a:blip r:embed="rId72"/>
              <a:stretch>
                <a:fillRect/>
              </a:stretch>
            </p:blipFill>
            <p:spPr>
              <a:xfrm>
                <a:off x="4421541" y="2390542"/>
                <a:ext cx="112680" cy="119520"/>
              </a:xfrm>
              <a:prstGeom prst="rect">
                <a:avLst/>
              </a:prstGeom>
            </p:spPr>
          </p:pic>
        </mc:Fallback>
      </mc:AlternateContent>
      <p:grpSp>
        <p:nvGrpSpPr>
          <p:cNvPr id="83" name="Group 82">
            <a:extLst>
              <a:ext uri="{FF2B5EF4-FFF2-40B4-BE49-F238E27FC236}">
                <a16:creationId xmlns:a16="http://schemas.microsoft.com/office/drawing/2014/main" id="{B13071BB-F872-5B1F-447E-D396E808A346}"/>
              </a:ext>
            </a:extLst>
          </p:cNvPr>
          <p:cNvGrpSpPr/>
          <p:nvPr/>
        </p:nvGrpSpPr>
        <p:grpSpPr>
          <a:xfrm>
            <a:off x="4824741" y="2410342"/>
            <a:ext cx="276840" cy="326880"/>
            <a:chOff x="4824741" y="2410342"/>
            <a:chExt cx="276840" cy="326880"/>
          </a:xfrm>
        </p:grpSpPr>
        <mc:AlternateContent xmlns:mc="http://schemas.openxmlformats.org/markup-compatibility/2006" xmlns:p14="http://schemas.microsoft.com/office/powerpoint/2010/main">
          <mc:Choice Requires="p14">
            <p:contentPart p14:bwMode="auto" r:id="rId73">
              <p14:nvContentPartPr>
                <p14:cNvPr id="31" name="Ink 30">
                  <a:extLst>
                    <a:ext uri="{FF2B5EF4-FFF2-40B4-BE49-F238E27FC236}">
                      <a16:creationId xmlns:a16="http://schemas.microsoft.com/office/drawing/2014/main" id="{48224A57-154D-FD8C-0003-AF9DF5BD6A37}"/>
                    </a:ext>
                  </a:extLst>
                </p14:cNvPr>
                <p14:cNvContentPartPr/>
                <p14:nvPr/>
              </p14:nvContentPartPr>
              <p14:xfrm>
                <a:off x="4867581" y="2410342"/>
                <a:ext cx="103320" cy="226080"/>
              </p14:xfrm>
            </p:contentPart>
          </mc:Choice>
          <mc:Fallback xmlns="">
            <p:pic>
              <p:nvPicPr>
                <p:cNvPr id="31" name="Ink 30">
                  <a:extLst>
                    <a:ext uri="{FF2B5EF4-FFF2-40B4-BE49-F238E27FC236}">
                      <a16:creationId xmlns:a16="http://schemas.microsoft.com/office/drawing/2014/main" id="{48224A57-154D-FD8C-0003-AF9DF5BD6A37}"/>
                    </a:ext>
                  </a:extLst>
                </p:cNvPr>
                <p:cNvPicPr/>
                <p:nvPr/>
              </p:nvPicPr>
              <p:blipFill>
                <a:blip r:embed="rId74"/>
                <a:stretch>
                  <a:fillRect/>
                </a:stretch>
              </p:blipFill>
              <p:spPr>
                <a:xfrm>
                  <a:off x="4849643" y="2392342"/>
                  <a:ext cx="138836"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2" name="Ink 31">
                  <a:extLst>
                    <a:ext uri="{FF2B5EF4-FFF2-40B4-BE49-F238E27FC236}">
                      <a16:creationId xmlns:a16="http://schemas.microsoft.com/office/drawing/2014/main" id="{0E2BAEBC-08B4-EEA1-FE70-7ED229C4F9AA}"/>
                    </a:ext>
                  </a:extLst>
                </p14:cNvPr>
                <p14:cNvContentPartPr/>
                <p14:nvPr/>
              </p14:nvContentPartPr>
              <p14:xfrm>
                <a:off x="4824741" y="2472262"/>
                <a:ext cx="169560" cy="183240"/>
              </p14:xfrm>
            </p:contentPart>
          </mc:Choice>
          <mc:Fallback xmlns="">
            <p:pic>
              <p:nvPicPr>
                <p:cNvPr id="32" name="Ink 31">
                  <a:extLst>
                    <a:ext uri="{FF2B5EF4-FFF2-40B4-BE49-F238E27FC236}">
                      <a16:creationId xmlns:a16="http://schemas.microsoft.com/office/drawing/2014/main" id="{0E2BAEBC-08B4-EEA1-FE70-7ED229C4F9AA}"/>
                    </a:ext>
                  </a:extLst>
                </p:cNvPr>
                <p:cNvPicPr/>
                <p:nvPr/>
              </p:nvPicPr>
              <p:blipFill>
                <a:blip r:embed="rId76"/>
                <a:stretch>
                  <a:fillRect/>
                </a:stretch>
              </p:blipFill>
              <p:spPr>
                <a:xfrm>
                  <a:off x="4806741" y="2454262"/>
                  <a:ext cx="205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Ink 78">
                  <a:extLst>
                    <a:ext uri="{FF2B5EF4-FFF2-40B4-BE49-F238E27FC236}">
                      <a16:creationId xmlns:a16="http://schemas.microsoft.com/office/drawing/2014/main" id="{D776901F-1CE1-A9AA-1ADB-82362BBAA69A}"/>
                    </a:ext>
                  </a:extLst>
                </p14:cNvPr>
                <p14:cNvContentPartPr/>
                <p14:nvPr/>
              </p14:nvContentPartPr>
              <p14:xfrm>
                <a:off x="4965141" y="2637862"/>
                <a:ext cx="136440" cy="99360"/>
              </p14:xfrm>
            </p:contentPart>
          </mc:Choice>
          <mc:Fallback xmlns="">
            <p:pic>
              <p:nvPicPr>
                <p:cNvPr id="79" name="Ink 78">
                  <a:extLst>
                    <a:ext uri="{FF2B5EF4-FFF2-40B4-BE49-F238E27FC236}">
                      <a16:creationId xmlns:a16="http://schemas.microsoft.com/office/drawing/2014/main" id="{D776901F-1CE1-A9AA-1ADB-82362BBAA69A}"/>
                    </a:ext>
                  </a:extLst>
                </p:cNvPr>
                <p:cNvPicPr/>
                <p:nvPr/>
              </p:nvPicPr>
              <p:blipFill>
                <a:blip r:embed="rId78"/>
                <a:stretch>
                  <a:fillRect/>
                </a:stretch>
              </p:blipFill>
              <p:spPr>
                <a:xfrm>
                  <a:off x="4947141" y="2619862"/>
                  <a:ext cx="172080" cy="135000"/>
                </a:xfrm>
                <a:prstGeom prst="rect">
                  <a:avLst/>
                </a:prstGeom>
              </p:spPr>
            </p:pic>
          </mc:Fallback>
        </mc:AlternateContent>
      </p:grpSp>
      <p:grpSp>
        <p:nvGrpSpPr>
          <p:cNvPr id="82" name="Group 81">
            <a:extLst>
              <a:ext uri="{FF2B5EF4-FFF2-40B4-BE49-F238E27FC236}">
                <a16:creationId xmlns:a16="http://schemas.microsoft.com/office/drawing/2014/main" id="{E8E2BCF1-542C-A034-92B8-609D72A53044}"/>
              </a:ext>
            </a:extLst>
          </p:cNvPr>
          <p:cNvGrpSpPr/>
          <p:nvPr/>
        </p:nvGrpSpPr>
        <p:grpSpPr>
          <a:xfrm>
            <a:off x="4655541" y="3187942"/>
            <a:ext cx="406800" cy="358560"/>
            <a:chOff x="4655541" y="3187942"/>
            <a:chExt cx="406800" cy="358560"/>
          </a:xfrm>
        </p:grpSpPr>
        <mc:AlternateContent xmlns:mc="http://schemas.openxmlformats.org/markup-compatibility/2006" xmlns:p14="http://schemas.microsoft.com/office/powerpoint/2010/main">
          <mc:Choice Requires="p14">
            <p:contentPart p14:bwMode="auto" r:id="rId79">
              <p14:nvContentPartPr>
                <p14:cNvPr id="43" name="Ink 42">
                  <a:extLst>
                    <a:ext uri="{FF2B5EF4-FFF2-40B4-BE49-F238E27FC236}">
                      <a16:creationId xmlns:a16="http://schemas.microsoft.com/office/drawing/2014/main" id="{CEBC571C-A719-ABCC-E129-A967836BBF68}"/>
                    </a:ext>
                  </a:extLst>
                </p14:cNvPr>
                <p14:cNvContentPartPr/>
                <p14:nvPr/>
              </p14:nvContentPartPr>
              <p14:xfrm>
                <a:off x="4924101" y="3187942"/>
                <a:ext cx="132840" cy="193680"/>
              </p14:xfrm>
            </p:contentPart>
          </mc:Choice>
          <mc:Fallback xmlns="">
            <p:pic>
              <p:nvPicPr>
                <p:cNvPr id="43" name="Ink 42">
                  <a:extLst>
                    <a:ext uri="{FF2B5EF4-FFF2-40B4-BE49-F238E27FC236}">
                      <a16:creationId xmlns:a16="http://schemas.microsoft.com/office/drawing/2014/main" id="{CEBC571C-A719-ABCC-E129-A967836BBF68}"/>
                    </a:ext>
                  </a:extLst>
                </p:cNvPr>
                <p:cNvPicPr/>
                <p:nvPr/>
              </p:nvPicPr>
              <p:blipFill>
                <a:blip r:embed="rId80"/>
                <a:stretch>
                  <a:fillRect/>
                </a:stretch>
              </p:blipFill>
              <p:spPr>
                <a:xfrm>
                  <a:off x="4906101" y="3169908"/>
                  <a:ext cx="168480" cy="22938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Ink 43">
                  <a:extLst>
                    <a:ext uri="{FF2B5EF4-FFF2-40B4-BE49-F238E27FC236}">
                      <a16:creationId xmlns:a16="http://schemas.microsoft.com/office/drawing/2014/main" id="{409DAAA4-FCBC-5D7E-81A6-1F9F0FCE697D}"/>
                    </a:ext>
                  </a:extLst>
                </p14:cNvPr>
                <p14:cNvContentPartPr/>
                <p14:nvPr/>
              </p14:nvContentPartPr>
              <p14:xfrm>
                <a:off x="4655541" y="3302782"/>
                <a:ext cx="232200" cy="79920"/>
              </p14:xfrm>
            </p:contentPart>
          </mc:Choice>
          <mc:Fallback xmlns="">
            <p:pic>
              <p:nvPicPr>
                <p:cNvPr id="44" name="Ink 43">
                  <a:extLst>
                    <a:ext uri="{FF2B5EF4-FFF2-40B4-BE49-F238E27FC236}">
                      <a16:creationId xmlns:a16="http://schemas.microsoft.com/office/drawing/2014/main" id="{409DAAA4-FCBC-5D7E-81A6-1F9F0FCE697D}"/>
                    </a:ext>
                  </a:extLst>
                </p:cNvPr>
                <p:cNvPicPr/>
                <p:nvPr/>
              </p:nvPicPr>
              <p:blipFill>
                <a:blip r:embed="rId82"/>
                <a:stretch>
                  <a:fillRect/>
                </a:stretch>
              </p:blipFill>
              <p:spPr>
                <a:xfrm>
                  <a:off x="4637541" y="3284863"/>
                  <a:ext cx="267840" cy="115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0" name="Ink 79">
                  <a:extLst>
                    <a:ext uri="{FF2B5EF4-FFF2-40B4-BE49-F238E27FC236}">
                      <a16:creationId xmlns:a16="http://schemas.microsoft.com/office/drawing/2014/main" id="{CE613638-BD28-2535-E460-63484E9F1759}"/>
                    </a:ext>
                  </a:extLst>
                </p14:cNvPr>
                <p14:cNvContentPartPr/>
                <p14:nvPr/>
              </p14:nvContentPartPr>
              <p14:xfrm>
                <a:off x="4866141" y="3333742"/>
                <a:ext cx="195480" cy="114840"/>
              </p14:xfrm>
            </p:contentPart>
          </mc:Choice>
          <mc:Fallback xmlns="">
            <p:pic>
              <p:nvPicPr>
                <p:cNvPr id="80" name="Ink 79">
                  <a:extLst>
                    <a:ext uri="{FF2B5EF4-FFF2-40B4-BE49-F238E27FC236}">
                      <a16:creationId xmlns:a16="http://schemas.microsoft.com/office/drawing/2014/main" id="{CE613638-BD28-2535-E460-63484E9F1759}"/>
                    </a:ext>
                  </a:extLst>
                </p:cNvPr>
                <p:cNvPicPr/>
                <p:nvPr/>
              </p:nvPicPr>
              <p:blipFill>
                <a:blip r:embed="rId84"/>
                <a:stretch>
                  <a:fillRect/>
                </a:stretch>
              </p:blipFill>
              <p:spPr>
                <a:xfrm>
                  <a:off x="4848174" y="3315742"/>
                  <a:ext cx="231054"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1" name="Ink 80">
                  <a:extLst>
                    <a:ext uri="{FF2B5EF4-FFF2-40B4-BE49-F238E27FC236}">
                      <a16:creationId xmlns:a16="http://schemas.microsoft.com/office/drawing/2014/main" id="{675EE8F9-2698-E14E-8275-A1557D3A2874}"/>
                    </a:ext>
                  </a:extLst>
                </p14:cNvPr>
                <p14:cNvContentPartPr/>
                <p14:nvPr/>
              </p14:nvContentPartPr>
              <p14:xfrm>
                <a:off x="4816101" y="3243742"/>
                <a:ext cx="246240" cy="302760"/>
              </p14:xfrm>
            </p:contentPart>
          </mc:Choice>
          <mc:Fallback xmlns="">
            <p:pic>
              <p:nvPicPr>
                <p:cNvPr id="81" name="Ink 80">
                  <a:extLst>
                    <a:ext uri="{FF2B5EF4-FFF2-40B4-BE49-F238E27FC236}">
                      <a16:creationId xmlns:a16="http://schemas.microsoft.com/office/drawing/2014/main" id="{675EE8F9-2698-E14E-8275-A1557D3A2874}"/>
                    </a:ext>
                  </a:extLst>
                </p:cNvPr>
                <p:cNvPicPr/>
                <p:nvPr/>
              </p:nvPicPr>
              <p:blipFill>
                <a:blip r:embed="rId86"/>
                <a:stretch>
                  <a:fillRect/>
                </a:stretch>
              </p:blipFill>
              <p:spPr>
                <a:xfrm>
                  <a:off x="4798127" y="3225742"/>
                  <a:ext cx="281828" cy="338400"/>
                </a:xfrm>
                <a:prstGeom prst="rect">
                  <a:avLst/>
                </a:prstGeom>
              </p:spPr>
            </p:pic>
          </mc:Fallback>
        </mc:AlternateContent>
      </p:grpSp>
      <p:grpSp>
        <p:nvGrpSpPr>
          <p:cNvPr id="89" name="Group 88">
            <a:extLst>
              <a:ext uri="{FF2B5EF4-FFF2-40B4-BE49-F238E27FC236}">
                <a16:creationId xmlns:a16="http://schemas.microsoft.com/office/drawing/2014/main" id="{B6997D59-D178-98A0-9E9F-DD6DA5BEFEE1}"/>
              </a:ext>
            </a:extLst>
          </p:cNvPr>
          <p:cNvGrpSpPr/>
          <p:nvPr/>
        </p:nvGrpSpPr>
        <p:grpSpPr>
          <a:xfrm>
            <a:off x="4042821" y="2674582"/>
            <a:ext cx="343800" cy="298440"/>
            <a:chOff x="4042821" y="2674582"/>
            <a:chExt cx="343800" cy="298440"/>
          </a:xfrm>
        </p:grpSpPr>
        <mc:AlternateContent xmlns:mc="http://schemas.openxmlformats.org/markup-compatibility/2006" xmlns:p14="http://schemas.microsoft.com/office/powerpoint/2010/main">
          <mc:Choice Requires="p14">
            <p:contentPart p14:bwMode="auto" r:id="rId87">
              <p14:nvContentPartPr>
                <p14:cNvPr id="41" name="Ink 40">
                  <a:extLst>
                    <a:ext uri="{FF2B5EF4-FFF2-40B4-BE49-F238E27FC236}">
                      <a16:creationId xmlns:a16="http://schemas.microsoft.com/office/drawing/2014/main" id="{41E4BB34-CB4E-5EF2-D7E0-74F17AB63C42}"/>
                    </a:ext>
                  </a:extLst>
                </p14:cNvPr>
                <p14:cNvContentPartPr/>
                <p14:nvPr/>
              </p14:nvContentPartPr>
              <p14:xfrm>
                <a:off x="4212021" y="2674582"/>
                <a:ext cx="143280" cy="190440"/>
              </p14:xfrm>
            </p:contentPart>
          </mc:Choice>
          <mc:Fallback xmlns="">
            <p:pic>
              <p:nvPicPr>
                <p:cNvPr id="41" name="Ink 40">
                  <a:extLst>
                    <a:ext uri="{FF2B5EF4-FFF2-40B4-BE49-F238E27FC236}">
                      <a16:creationId xmlns:a16="http://schemas.microsoft.com/office/drawing/2014/main" id="{41E4BB34-CB4E-5EF2-D7E0-74F17AB63C42}"/>
                    </a:ext>
                  </a:extLst>
                </p:cNvPr>
                <p:cNvPicPr/>
                <p:nvPr/>
              </p:nvPicPr>
              <p:blipFill>
                <a:blip r:embed="rId88"/>
                <a:stretch>
                  <a:fillRect/>
                </a:stretch>
              </p:blipFill>
              <p:spPr>
                <a:xfrm>
                  <a:off x="4194021" y="2656582"/>
                  <a:ext cx="178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2" name="Ink 41">
                  <a:extLst>
                    <a:ext uri="{FF2B5EF4-FFF2-40B4-BE49-F238E27FC236}">
                      <a16:creationId xmlns:a16="http://schemas.microsoft.com/office/drawing/2014/main" id="{8E9A5E17-A9DE-03D9-CFB0-05B8225E2491}"/>
                    </a:ext>
                  </a:extLst>
                </p14:cNvPr>
                <p14:cNvContentPartPr/>
                <p14:nvPr/>
              </p14:nvContentPartPr>
              <p14:xfrm>
                <a:off x="4042821" y="2740822"/>
                <a:ext cx="200880" cy="132840"/>
              </p14:xfrm>
            </p:contentPart>
          </mc:Choice>
          <mc:Fallback xmlns="">
            <p:pic>
              <p:nvPicPr>
                <p:cNvPr id="42" name="Ink 41">
                  <a:extLst>
                    <a:ext uri="{FF2B5EF4-FFF2-40B4-BE49-F238E27FC236}">
                      <a16:creationId xmlns:a16="http://schemas.microsoft.com/office/drawing/2014/main" id="{8E9A5E17-A9DE-03D9-CFB0-05B8225E2491}"/>
                    </a:ext>
                  </a:extLst>
                </p:cNvPr>
                <p:cNvPicPr/>
                <p:nvPr/>
              </p:nvPicPr>
              <p:blipFill>
                <a:blip r:embed="rId90"/>
                <a:stretch>
                  <a:fillRect/>
                </a:stretch>
              </p:blipFill>
              <p:spPr>
                <a:xfrm>
                  <a:off x="4024821" y="2722822"/>
                  <a:ext cx="236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CF5F6AEB-82E0-B339-DB7E-01FBADC27B9B}"/>
                    </a:ext>
                  </a:extLst>
                </p14:cNvPr>
                <p14:cNvContentPartPr/>
                <p14:nvPr/>
              </p14:nvContentPartPr>
              <p14:xfrm>
                <a:off x="4177101" y="2840902"/>
                <a:ext cx="209520" cy="92520"/>
              </p14:xfrm>
            </p:contentPart>
          </mc:Choice>
          <mc:Fallback xmlns="">
            <p:pic>
              <p:nvPicPr>
                <p:cNvPr id="87" name="Ink 86">
                  <a:extLst>
                    <a:ext uri="{FF2B5EF4-FFF2-40B4-BE49-F238E27FC236}">
                      <a16:creationId xmlns:a16="http://schemas.microsoft.com/office/drawing/2014/main" id="{CF5F6AEB-82E0-B339-DB7E-01FBADC27B9B}"/>
                    </a:ext>
                  </a:extLst>
                </p:cNvPr>
                <p:cNvPicPr/>
                <p:nvPr/>
              </p:nvPicPr>
              <p:blipFill>
                <a:blip r:embed="rId92"/>
                <a:stretch>
                  <a:fillRect/>
                </a:stretch>
              </p:blipFill>
              <p:spPr>
                <a:xfrm>
                  <a:off x="4159101" y="2822902"/>
                  <a:ext cx="245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9E300324-57DF-35B7-8177-AF0F0009BCEB}"/>
                    </a:ext>
                  </a:extLst>
                </p14:cNvPr>
                <p14:cNvContentPartPr/>
                <p14:nvPr/>
              </p14:nvContentPartPr>
              <p14:xfrm>
                <a:off x="4155501" y="2745142"/>
                <a:ext cx="191160" cy="227880"/>
              </p14:xfrm>
            </p:contentPart>
          </mc:Choice>
          <mc:Fallback xmlns="">
            <p:pic>
              <p:nvPicPr>
                <p:cNvPr id="88" name="Ink 87">
                  <a:extLst>
                    <a:ext uri="{FF2B5EF4-FFF2-40B4-BE49-F238E27FC236}">
                      <a16:creationId xmlns:a16="http://schemas.microsoft.com/office/drawing/2014/main" id="{9E300324-57DF-35B7-8177-AF0F0009BCEB}"/>
                    </a:ext>
                  </a:extLst>
                </p:cNvPr>
                <p:cNvPicPr/>
                <p:nvPr/>
              </p:nvPicPr>
              <p:blipFill>
                <a:blip r:embed="rId94"/>
                <a:stretch>
                  <a:fillRect/>
                </a:stretch>
              </p:blipFill>
              <p:spPr>
                <a:xfrm>
                  <a:off x="4137501" y="2727142"/>
                  <a:ext cx="226800" cy="263520"/>
                </a:xfrm>
                <a:prstGeom prst="rect">
                  <a:avLst/>
                </a:prstGeom>
              </p:spPr>
            </p:pic>
          </mc:Fallback>
        </mc:AlternateContent>
      </p:grpSp>
      <p:grpSp>
        <p:nvGrpSpPr>
          <p:cNvPr id="103" name="Group 102">
            <a:extLst>
              <a:ext uri="{FF2B5EF4-FFF2-40B4-BE49-F238E27FC236}">
                <a16:creationId xmlns:a16="http://schemas.microsoft.com/office/drawing/2014/main" id="{4CF97DC8-7AF9-9D54-95DB-53318157C8A8}"/>
              </a:ext>
            </a:extLst>
          </p:cNvPr>
          <p:cNvGrpSpPr/>
          <p:nvPr/>
        </p:nvGrpSpPr>
        <p:grpSpPr>
          <a:xfrm>
            <a:off x="5589741" y="5777782"/>
            <a:ext cx="240120" cy="263880"/>
            <a:chOff x="5589741" y="5777782"/>
            <a:chExt cx="240120" cy="263880"/>
          </a:xfrm>
        </p:grpSpPr>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A9E964EE-D0E7-5A55-CDD4-AAF55AA511A5}"/>
                    </a:ext>
                  </a:extLst>
                </p14:cNvPr>
                <p14:cNvContentPartPr/>
                <p14:nvPr/>
              </p14:nvContentPartPr>
              <p14:xfrm>
                <a:off x="5589741" y="5777782"/>
                <a:ext cx="79920" cy="214560"/>
              </p14:xfrm>
            </p:contentPart>
          </mc:Choice>
          <mc:Fallback xmlns="">
            <p:pic>
              <p:nvPicPr>
                <p:cNvPr id="97" name="Ink 96">
                  <a:extLst>
                    <a:ext uri="{FF2B5EF4-FFF2-40B4-BE49-F238E27FC236}">
                      <a16:creationId xmlns:a16="http://schemas.microsoft.com/office/drawing/2014/main" id="{A9E964EE-D0E7-5A55-CDD4-AAF55AA511A5}"/>
                    </a:ext>
                  </a:extLst>
                </p:cNvPr>
                <p:cNvPicPr/>
                <p:nvPr/>
              </p:nvPicPr>
              <p:blipFill>
                <a:blip r:embed="rId96"/>
                <a:stretch>
                  <a:fillRect/>
                </a:stretch>
              </p:blipFill>
              <p:spPr>
                <a:xfrm>
                  <a:off x="5571741" y="5759782"/>
                  <a:ext cx="1155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F676D63C-376B-B0D6-C702-4ECD79FC20A3}"/>
                    </a:ext>
                  </a:extLst>
                </p14:cNvPr>
                <p14:cNvContentPartPr/>
                <p14:nvPr/>
              </p14:nvContentPartPr>
              <p14:xfrm>
                <a:off x="5683341" y="5801182"/>
                <a:ext cx="146520" cy="240480"/>
              </p14:xfrm>
            </p:contentPart>
          </mc:Choice>
          <mc:Fallback xmlns="">
            <p:pic>
              <p:nvPicPr>
                <p:cNvPr id="98" name="Ink 97">
                  <a:extLst>
                    <a:ext uri="{FF2B5EF4-FFF2-40B4-BE49-F238E27FC236}">
                      <a16:creationId xmlns:a16="http://schemas.microsoft.com/office/drawing/2014/main" id="{F676D63C-376B-B0D6-C702-4ECD79FC20A3}"/>
                    </a:ext>
                  </a:extLst>
                </p:cNvPr>
                <p:cNvPicPr/>
                <p:nvPr/>
              </p:nvPicPr>
              <p:blipFill>
                <a:blip r:embed="rId98"/>
                <a:stretch>
                  <a:fillRect/>
                </a:stretch>
              </p:blipFill>
              <p:spPr>
                <a:xfrm>
                  <a:off x="5665341" y="5783182"/>
                  <a:ext cx="182160" cy="276120"/>
                </a:xfrm>
                <a:prstGeom prst="rect">
                  <a:avLst/>
                </a:prstGeom>
              </p:spPr>
            </p:pic>
          </mc:Fallback>
        </mc:AlternateContent>
      </p:grpSp>
      <p:grpSp>
        <p:nvGrpSpPr>
          <p:cNvPr id="102" name="Group 101">
            <a:extLst>
              <a:ext uri="{FF2B5EF4-FFF2-40B4-BE49-F238E27FC236}">
                <a16:creationId xmlns:a16="http://schemas.microsoft.com/office/drawing/2014/main" id="{F482E521-601D-55D1-60E2-EE3D3B4B13E9}"/>
              </a:ext>
            </a:extLst>
          </p:cNvPr>
          <p:cNvGrpSpPr/>
          <p:nvPr/>
        </p:nvGrpSpPr>
        <p:grpSpPr>
          <a:xfrm>
            <a:off x="6150261" y="5576182"/>
            <a:ext cx="485640" cy="295560"/>
            <a:chOff x="6150261" y="5576182"/>
            <a:chExt cx="485640" cy="295560"/>
          </a:xfrm>
        </p:grpSpPr>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7B6317D0-D845-9CD9-9A9C-0F791D6AF9BC}"/>
                    </a:ext>
                  </a:extLst>
                </p14:cNvPr>
                <p14:cNvContentPartPr/>
                <p14:nvPr/>
              </p14:nvContentPartPr>
              <p14:xfrm>
                <a:off x="6150261" y="5576182"/>
                <a:ext cx="117360" cy="212400"/>
              </p14:xfrm>
            </p:contentPart>
          </mc:Choice>
          <mc:Fallback xmlns="">
            <p:pic>
              <p:nvPicPr>
                <p:cNvPr id="99" name="Ink 98">
                  <a:extLst>
                    <a:ext uri="{FF2B5EF4-FFF2-40B4-BE49-F238E27FC236}">
                      <a16:creationId xmlns:a16="http://schemas.microsoft.com/office/drawing/2014/main" id="{7B6317D0-D845-9CD9-9A9C-0F791D6AF9BC}"/>
                    </a:ext>
                  </a:extLst>
                </p:cNvPr>
                <p:cNvPicPr/>
                <p:nvPr/>
              </p:nvPicPr>
              <p:blipFill>
                <a:blip r:embed="rId100"/>
                <a:stretch>
                  <a:fillRect/>
                </a:stretch>
              </p:blipFill>
              <p:spPr>
                <a:xfrm>
                  <a:off x="6132261" y="5558182"/>
                  <a:ext cx="153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B89EB426-C76D-910F-1F3C-2B46FF26C338}"/>
                    </a:ext>
                  </a:extLst>
                </p14:cNvPr>
                <p14:cNvContentPartPr/>
                <p14:nvPr/>
              </p14:nvContentPartPr>
              <p14:xfrm>
                <a:off x="6392901" y="5619022"/>
                <a:ext cx="15120" cy="159840"/>
              </p14:xfrm>
            </p:contentPart>
          </mc:Choice>
          <mc:Fallback xmlns="">
            <p:pic>
              <p:nvPicPr>
                <p:cNvPr id="100" name="Ink 99">
                  <a:extLst>
                    <a:ext uri="{FF2B5EF4-FFF2-40B4-BE49-F238E27FC236}">
                      <a16:creationId xmlns:a16="http://schemas.microsoft.com/office/drawing/2014/main" id="{B89EB426-C76D-910F-1F3C-2B46FF26C338}"/>
                    </a:ext>
                  </a:extLst>
                </p:cNvPr>
                <p:cNvPicPr/>
                <p:nvPr/>
              </p:nvPicPr>
              <p:blipFill>
                <a:blip r:embed="rId102"/>
                <a:stretch>
                  <a:fillRect/>
                </a:stretch>
              </p:blipFill>
              <p:spPr>
                <a:xfrm>
                  <a:off x="6374901" y="5601022"/>
                  <a:ext cx="507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359E75AC-E884-7E8C-FDAA-988A2EFFB08E}"/>
                    </a:ext>
                  </a:extLst>
                </p14:cNvPr>
                <p14:cNvContentPartPr/>
                <p14:nvPr/>
              </p14:nvContentPartPr>
              <p14:xfrm>
                <a:off x="6536541" y="5596702"/>
                <a:ext cx="99360" cy="275040"/>
              </p14:xfrm>
            </p:contentPart>
          </mc:Choice>
          <mc:Fallback xmlns="">
            <p:pic>
              <p:nvPicPr>
                <p:cNvPr id="101" name="Ink 100">
                  <a:extLst>
                    <a:ext uri="{FF2B5EF4-FFF2-40B4-BE49-F238E27FC236}">
                      <a16:creationId xmlns:a16="http://schemas.microsoft.com/office/drawing/2014/main" id="{359E75AC-E884-7E8C-FDAA-988A2EFFB08E}"/>
                    </a:ext>
                  </a:extLst>
                </p:cNvPr>
                <p:cNvPicPr/>
                <p:nvPr/>
              </p:nvPicPr>
              <p:blipFill>
                <a:blip r:embed="rId104"/>
                <a:stretch>
                  <a:fillRect/>
                </a:stretch>
              </p:blipFill>
              <p:spPr>
                <a:xfrm>
                  <a:off x="6518541" y="5578702"/>
                  <a:ext cx="135000" cy="310680"/>
                </a:xfrm>
                <a:prstGeom prst="rect">
                  <a:avLst/>
                </a:prstGeom>
              </p:spPr>
            </p:pic>
          </mc:Fallback>
        </mc:AlternateContent>
      </p:grpSp>
      <p:grpSp>
        <p:nvGrpSpPr>
          <p:cNvPr id="115" name="Group 114">
            <a:extLst>
              <a:ext uri="{FF2B5EF4-FFF2-40B4-BE49-F238E27FC236}">
                <a16:creationId xmlns:a16="http://schemas.microsoft.com/office/drawing/2014/main" id="{6114CB52-899B-317E-0A5B-FC7941774BE4}"/>
              </a:ext>
            </a:extLst>
          </p:cNvPr>
          <p:cNvGrpSpPr/>
          <p:nvPr/>
        </p:nvGrpSpPr>
        <p:grpSpPr>
          <a:xfrm>
            <a:off x="1342101" y="2922982"/>
            <a:ext cx="340920" cy="433440"/>
            <a:chOff x="1342101" y="2922982"/>
            <a:chExt cx="340920" cy="433440"/>
          </a:xfrm>
        </p:grpSpPr>
        <mc:AlternateContent xmlns:mc="http://schemas.openxmlformats.org/markup-compatibility/2006" xmlns:p14="http://schemas.microsoft.com/office/powerpoint/2010/main">
          <mc:Choice Requires="p14">
            <p:contentPart p14:bwMode="auto" r:id="rId105">
              <p14:nvContentPartPr>
                <p14:cNvPr id="112" name="Ink 111">
                  <a:extLst>
                    <a:ext uri="{FF2B5EF4-FFF2-40B4-BE49-F238E27FC236}">
                      <a16:creationId xmlns:a16="http://schemas.microsoft.com/office/drawing/2014/main" id="{0699F33A-D46B-8919-689A-5EF9157B8082}"/>
                    </a:ext>
                  </a:extLst>
                </p14:cNvPr>
                <p14:cNvContentPartPr/>
                <p14:nvPr/>
              </p14:nvContentPartPr>
              <p14:xfrm>
                <a:off x="1342101" y="2922982"/>
                <a:ext cx="125280" cy="433440"/>
              </p14:xfrm>
            </p:contentPart>
          </mc:Choice>
          <mc:Fallback xmlns="">
            <p:pic>
              <p:nvPicPr>
                <p:cNvPr id="112" name="Ink 111">
                  <a:extLst>
                    <a:ext uri="{FF2B5EF4-FFF2-40B4-BE49-F238E27FC236}">
                      <a16:creationId xmlns:a16="http://schemas.microsoft.com/office/drawing/2014/main" id="{0699F33A-D46B-8919-689A-5EF9157B8082}"/>
                    </a:ext>
                  </a:extLst>
                </p:cNvPr>
                <p:cNvPicPr/>
                <p:nvPr/>
              </p:nvPicPr>
              <p:blipFill>
                <a:blip r:embed="rId106"/>
                <a:stretch>
                  <a:fillRect/>
                </a:stretch>
              </p:blipFill>
              <p:spPr>
                <a:xfrm>
                  <a:off x="1324101" y="2904967"/>
                  <a:ext cx="160920" cy="46911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3" name="Ink 112">
                  <a:extLst>
                    <a:ext uri="{FF2B5EF4-FFF2-40B4-BE49-F238E27FC236}">
                      <a16:creationId xmlns:a16="http://schemas.microsoft.com/office/drawing/2014/main" id="{1A31A861-89D3-46D2-30AF-630D888EB1F4}"/>
                    </a:ext>
                  </a:extLst>
                </p14:cNvPr>
                <p14:cNvContentPartPr/>
                <p14:nvPr/>
              </p14:nvContentPartPr>
              <p14:xfrm>
                <a:off x="1519221" y="2943862"/>
                <a:ext cx="163800" cy="368640"/>
              </p14:xfrm>
            </p:contentPart>
          </mc:Choice>
          <mc:Fallback xmlns="">
            <p:pic>
              <p:nvPicPr>
                <p:cNvPr id="113" name="Ink 112">
                  <a:extLst>
                    <a:ext uri="{FF2B5EF4-FFF2-40B4-BE49-F238E27FC236}">
                      <a16:creationId xmlns:a16="http://schemas.microsoft.com/office/drawing/2014/main" id="{1A31A861-89D3-46D2-30AF-630D888EB1F4}"/>
                    </a:ext>
                  </a:extLst>
                </p:cNvPr>
                <p:cNvPicPr/>
                <p:nvPr/>
              </p:nvPicPr>
              <p:blipFill>
                <a:blip r:embed="rId108"/>
                <a:stretch>
                  <a:fillRect/>
                </a:stretch>
              </p:blipFill>
              <p:spPr>
                <a:xfrm>
                  <a:off x="1501221" y="2925862"/>
                  <a:ext cx="199440" cy="404280"/>
                </a:xfrm>
                <a:prstGeom prst="rect">
                  <a:avLst/>
                </a:prstGeom>
              </p:spPr>
            </p:pic>
          </mc:Fallback>
        </mc:AlternateContent>
      </p:grpSp>
      <p:grpSp>
        <p:nvGrpSpPr>
          <p:cNvPr id="118" name="Group 117">
            <a:extLst>
              <a:ext uri="{FF2B5EF4-FFF2-40B4-BE49-F238E27FC236}">
                <a16:creationId xmlns:a16="http://schemas.microsoft.com/office/drawing/2014/main" id="{F99CF3EB-A195-6055-2EBD-E15590C24FB8}"/>
              </a:ext>
            </a:extLst>
          </p:cNvPr>
          <p:cNvGrpSpPr/>
          <p:nvPr/>
        </p:nvGrpSpPr>
        <p:grpSpPr>
          <a:xfrm>
            <a:off x="1776621" y="2400622"/>
            <a:ext cx="324360" cy="365400"/>
            <a:chOff x="1776621" y="2400622"/>
            <a:chExt cx="324360" cy="365400"/>
          </a:xfrm>
        </p:grpSpPr>
        <mc:AlternateContent xmlns:mc="http://schemas.openxmlformats.org/markup-compatibility/2006" xmlns:p14="http://schemas.microsoft.com/office/powerpoint/2010/main">
          <mc:Choice Requires="p14">
            <p:contentPart p14:bwMode="auto" r:id="rId109">
              <p14:nvContentPartPr>
                <p14:cNvPr id="114" name="Ink 113">
                  <a:extLst>
                    <a:ext uri="{FF2B5EF4-FFF2-40B4-BE49-F238E27FC236}">
                      <a16:creationId xmlns:a16="http://schemas.microsoft.com/office/drawing/2014/main" id="{F65BD2CA-D980-2067-493A-41E3FCDCE63F}"/>
                    </a:ext>
                  </a:extLst>
                </p14:cNvPr>
                <p14:cNvContentPartPr/>
                <p14:nvPr/>
              </p14:nvContentPartPr>
              <p14:xfrm>
                <a:off x="1776621" y="2457502"/>
                <a:ext cx="88920" cy="294120"/>
              </p14:xfrm>
            </p:contentPart>
          </mc:Choice>
          <mc:Fallback xmlns="">
            <p:pic>
              <p:nvPicPr>
                <p:cNvPr id="114" name="Ink 113">
                  <a:extLst>
                    <a:ext uri="{FF2B5EF4-FFF2-40B4-BE49-F238E27FC236}">
                      <a16:creationId xmlns:a16="http://schemas.microsoft.com/office/drawing/2014/main" id="{F65BD2CA-D980-2067-493A-41E3FCDCE63F}"/>
                    </a:ext>
                  </a:extLst>
                </p:cNvPr>
                <p:cNvPicPr/>
                <p:nvPr/>
              </p:nvPicPr>
              <p:blipFill>
                <a:blip r:embed="rId110"/>
                <a:stretch>
                  <a:fillRect/>
                </a:stretch>
              </p:blipFill>
              <p:spPr>
                <a:xfrm>
                  <a:off x="1758621" y="2439502"/>
                  <a:ext cx="1245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6" name="Ink 115">
                  <a:extLst>
                    <a:ext uri="{FF2B5EF4-FFF2-40B4-BE49-F238E27FC236}">
                      <a16:creationId xmlns:a16="http://schemas.microsoft.com/office/drawing/2014/main" id="{A021CA0E-4706-27EC-DD8C-0469E1B1362E}"/>
                    </a:ext>
                  </a:extLst>
                </p14:cNvPr>
                <p14:cNvContentPartPr/>
                <p14:nvPr/>
              </p14:nvContentPartPr>
              <p14:xfrm>
                <a:off x="1845021" y="2579902"/>
                <a:ext cx="156960" cy="186120"/>
              </p14:xfrm>
            </p:contentPart>
          </mc:Choice>
          <mc:Fallback xmlns="">
            <p:pic>
              <p:nvPicPr>
                <p:cNvPr id="116" name="Ink 115">
                  <a:extLst>
                    <a:ext uri="{FF2B5EF4-FFF2-40B4-BE49-F238E27FC236}">
                      <a16:creationId xmlns:a16="http://schemas.microsoft.com/office/drawing/2014/main" id="{A021CA0E-4706-27EC-DD8C-0469E1B1362E}"/>
                    </a:ext>
                  </a:extLst>
                </p:cNvPr>
                <p:cNvPicPr/>
                <p:nvPr/>
              </p:nvPicPr>
              <p:blipFill>
                <a:blip r:embed="rId112"/>
                <a:stretch>
                  <a:fillRect/>
                </a:stretch>
              </p:blipFill>
              <p:spPr>
                <a:xfrm>
                  <a:off x="1827021" y="2561902"/>
                  <a:ext cx="192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7" name="Ink 116">
                  <a:extLst>
                    <a:ext uri="{FF2B5EF4-FFF2-40B4-BE49-F238E27FC236}">
                      <a16:creationId xmlns:a16="http://schemas.microsoft.com/office/drawing/2014/main" id="{1286237C-C301-4DD5-F760-673430A894F4}"/>
                    </a:ext>
                  </a:extLst>
                </p14:cNvPr>
                <p14:cNvContentPartPr/>
                <p14:nvPr/>
              </p14:nvContentPartPr>
              <p14:xfrm>
                <a:off x="2026461" y="2400622"/>
                <a:ext cx="74520" cy="318600"/>
              </p14:xfrm>
            </p:contentPart>
          </mc:Choice>
          <mc:Fallback xmlns="">
            <p:pic>
              <p:nvPicPr>
                <p:cNvPr id="117" name="Ink 116">
                  <a:extLst>
                    <a:ext uri="{FF2B5EF4-FFF2-40B4-BE49-F238E27FC236}">
                      <a16:creationId xmlns:a16="http://schemas.microsoft.com/office/drawing/2014/main" id="{1286237C-C301-4DD5-F760-673430A894F4}"/>
                    </a:ext>
                  </a:extLst>
                </p:cNvPr>
                <p:cNvPicPr/>
                <p:nvPr/>
              </p:nvPicPr>
              <p:blipFill>
                <a:blip r:embed="rId114"/>
                <a:stretch>
                  <a:fillRect/>
                </a:stretch>
              </p:blipFill>
              <p:spPr>
                <a:xfrm>
                  <a:off x="2008461" y="2382622"/>
                  <a:ext cx="110160" cy="354240"/>
                </a:xfrm>
                <a:prstGeom prst="rect">
                  <a:avLst/>
                </a:prstGeom>
              </p:spPr>
            </p:pic>
          </mc:Fallback>
        </mc:AlternateContent>
      </p:grpSp>
      <p:grpSp>
        <p:nvGrpSpPr>
          <p:cNvPr id="120" name="Group 119">
            <a:extLst>
              <a:ext uri="{FF2B5EF4-FFF2-40B4-BE49-F238E27FC236}">
                <a16:creationId xmlns:a16="http://schemas.microsoft.com/office/drawing/2014/main" id="{8B2203E1-0F4D-1FF9-79B9-3E30D43F5FB6}"/>
              </a:ext>
            </a:extLst>
          </p:cNvPr>
          <p:cNvGrpSpPr/>
          <p:nvPr/>
        </p:nvGrpSpPr>
        <p:grpSpPr>
          <a:xfrm>
            <a:off x="5380221" y="2144662"/>
            <a:ext cx="506520" cy="457920"/>
            <a:chOff x="5380221" y="2144662"/>
            <a:chExt cx="506520" cy="457920"/>
          </a:xfrm>
        </p:grpSpPr>
        <mc:AlternateContent xmlns:mc="http://schemas.openxmlformats.org/markup-compatibility/2006" xmlns:p14="http://schemas.microsoft.com/office/powerpoint/2010/main">
          <mc:Choice Requires="p14">
            <p:contentPart p14:bwMode="auto" r:id="rId115">
              <p14:nvContentPartPr>
                <p14:cNvPr id="33" name="Ink 32">
                  <a:extLst>
                    <a:ext uri="{FF2B5EF4-FFF2-40B4-BE49-F238E27FC236}">
                      <a16:creationId xmlns:a16="http://schemas.microsoft.com/office/drawing/2014/main" id="{18E0F059-63D2-9E2C-DF75-713206827FAB}"/>
                    </a:ext>
                  </a:extLst>
                </p14:cNvPr>
                <p14:cNvContentPartPr/>
                <p14:nvPr/>
              </p14:nvContentPartPr>
              <p14:xfrm>
                <a:off x="5541501" y="2144662"/>
                <a:ext cx="159120" cy="210240"/>
              </p14:xfrm>
            </p:contentPart>
          </mc:Choice>
          <mc:Fallback xmlns="">
            <p:pic>
              <p:nvPicPr>
                <p:cNvPr id="33" name="Ink 32">
                  <a:extLst>
                    <a:ext uri="{FF2B5EF4-FFF2-40B4-BE49-F238E27FC236}">
                      <a16:creationId xmlns:a16="http://schemas.microsoft.com/office/drawing/2014/main" id="{18E0F059-63D2-9E2C-DF75-713206827FAB}"/>
                    </a:ext>
                  </a:extLst>
                </p:cNvPr>
                <p:cNvPicPr/>
                <p:nvPr/>
              </p:nvPicPr>
              <p:blipFill>
                <a:blip r:embed="rId116"/>
                <a:stretch>
                  <a:fillRect/>
                </a:stretch>
              </p:blipFill>
              <p:spPr>
                <a:xfrm>
                  <a:off x="5523501" y="2126631"/>
                  <a:ext cx="194760" cy="24594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4" name="Ink 33">
                  <a:extLst>
                    <a:ext uri="{FF2B5EF4-FFF2-40B4-BE49-F238E27FC236}">
                      <a16:creationId xmlns:a16="http://schemas.microsoft.com/office/drawing/2014/main" id="{7FC4F3E8-B06B-89E5-4C96-7F2DB2C3CFA7}"/>
                    </a:ext>
                  </a:extLst>
                </p14:cNvPr>
                <p14:cNvContentPartPr/>
                <p14:nvPr/>
              </p14:nvContentPartPr>
              <p14:xfrm>
                <a:off x="5443581" y="2212702"/>
                <a:ext cx="187920" cy="198000"/>
              </p14:xfrm>
            </p:contentPart>
          </mc:Choice>
          <mc:Fallback xmlns="">
            <p:pic>
              <p:nvPicPr>
                <p:cNvPr id="34" name="Ink 33">
                  <a:extLst>
                    <a:ext uri="{FF2B5EF4-FFF2-40B4-BE49-F238E27FC236}">
                      <a16:creationId xmlns:a16="http://schemas.microsoft.com/office/drawing/2014/main" id="{7FC4F3E8-B06B-89E5-4C96-7F2DB2C3CFA7}"/>
                    </a:ext>
                  </a:extLst>
                </p:cNvPr>
                <p:cNvPicPr/>
                <p:nvPr/>
              </p:nvPicPr>
              <p:blipFill>
                <a:blip r:embed="rId118"/>
                <a:stretch>
                  <a:fillRect/>
                </a:stretch>
              </p:blipFill>
              <p:spPr>
                <a:xfrm>
                  <a:off x="5425615" y="2194669"/>
                  <a:ext cx="223492" cy="233705"/>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4" name="Ink 83">
                  <a:extLst>
                    <a:ext uri="{FF2B5EF4-FFF2-40B4-BE49-F238E27FC236}">
                      <a16:creationId xmlns:a16="http://schemas.microsoft.com/office/drawing/2014/main" id="{B645AAC6-E98F-10DF-8895-2EEA22AC4762}"/>
                    </a:ext>
                  </a:extLst>
                </p14:cNvPr>
                <p14:cNvContentPartPr/>
                <p14:nvPr/>
              </p14:nvContentPartPr>
              <p14:xfrm>
                <a:off x="5514501" y="2258422"/>
                <a:ext cx="150120" cy="101880"/>
              </p14:xfrm>
            </p:contentPart>
          </mc:Choice>
          <mc:Fallback xmlns="">
            <p:pic>
              <p:nvPicPr>
                <p:cNvPr id="84" name="Ink 83">
                  <a:extLst>
                    <a:ext uri="{FF2B5EF4-FFF2-40B4-BE49-F238E27FC236}">
                      <a16:creationId xmlns:a16="http://schemas.microsoft.com/office/drawing/2014/main" id="{B645AAC6-E98F-10DF-8895-2EEA22AC4762}"/>
                    </a:ext>
                  </a:extLst>
                </p:cNvPr>
                <p:cNvPicPr/>
                <p:nvPr/>
              </p:nvPicPr>
              <p:blipFill>
                <a:blip r:embed="rId120"/>
                <a:stretch>
                  <a:fillRect/>
                </a:stretch>
              </p:blipFill>
              <p:spPr>
                <a:xfrm>
                  <a:off x="5496501" y="2240422"/>
                  <a:ext cx="185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5" name="Ink 84">
                  <a:extLst>
                    <a:ext uri="{FF2B5EF4-FFF2-40B4-BE49-F238E27FC236}">
                      <a16:creationId xmlns:a16="http://schemas.microsoft.com/office/drawing/2014/main" id="{FFF4AB90-1FAA-63C0-5DBB-61C0604DDFF0}"/>
                    </a:ext>
                  </a:extLst>
                </p14:cNvPr>
                <p14:cNvContentPartPr/>
                <p14:nvPr/>
              </p14:nvContentPartPr>
              <p14:xfrm>
                <a:off x="5380221" y="2243662"/>
                <a:ext cx="315720" cy="358920"/>
              </p14:xfrm>
            </p:contentPart>
          </mc:Choice>
          <mc:Fallback xmlns="">
            <p:pic>
              <p:nvPicPr>
                <p:cNvPr id="85" name="Ink 84">
                  <a:extLst>
                    <a:ext uri="{FF2B5EF4-FFF2-40B4-BE49-F238E27FC236}">
                      <a16:creationId xmlns:a16="http://schemas.microsoft.com/office/drawing/2014/main" id="{FFF4AB90-1FAA-63C0-5DBB-61C0604DDFF0}"/>
                    </a:ext>
                  </a:extLst>
                </p:cNvPr>
                <p:cNvPicPr/>
                <p:nvPr/>
              </p:nvPicPr>
              <p:blipFill>
                <a:blip r:embed="rId122"/>
                <a:stretch>
                  <a:fillRect/>
                </a:stretch>
              </p:blipFill>
              <p:spPr>
                <a:xfrm>
                  <a:off x="5362200" y="2225662"/>
                  <a:ext cx="351401"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9" name="Ink 118">
                  <a:extLst>
                    <a:ext uri="{FF2B5EF4-FFF2-40B4-BE49-F238E27FC236}">
                      <a16:creationId xmlns:a16="http://schemas.microsoft.com/office/drawing/2014/main" id="{A0B33293-507A-D12F-43DA-0EB9A36550C4}"/>
                    </a:ext>
                  </a:extLst>
                </p14:cNvPr>
                <p14:cNvContentPartPr/>
                <p14:nvPr/>
              </p14:nvContentPartPr>
              <p14:xfrm>
                <a:off x="5604141" y="2346829"/>
                <a:ext cx="282600" cy="198000"/>
              </p14:xfrm>
            </p:contentPart>
          </mc:Choice>
          <mc:Fallback xmlns="">
            <p:pic>
              <p:nvPicPr>
                <p:cNvPr id="119" name="Ink 118">
                  <a:extLst>
                    <a:ext uri="{FF2B5EF4-FFF2-40B4-BE49-F238E27FC236}">
                      <a16:creationId xmlns:a16="http://schemas.microsoft.com/office/drawing/2014/main" id="{A0B33293-507A-D12F-43DA-0EB9A36550C4}"/>
                    </a:ext>
                  </a:extLst>
                </p:cNvPr>
                <p:cNvPicPr/>
                <p:nvPr/>
              </p:nvPicPr>
              <p:blipFill>
                <a:blip r:embed="rId124"/>
                <a:stretch>
                  <a:fillRect/>
                </a:stretch>
              </p:blipFill>
              <p:spPr>
                <a:xfrm>
                  <a:off x="5586118" y="2328829"/>
                  <a:ext cx="318285" cy="233640"/>
                </a:xfrm>
                <a:prstGeom prst="rect">
                  <a:avLst/>
                </a:prstGeom>
              </p:spPr>
            </p:pic>
          </mc:Fallback>
        </mc:AlternateContent>
      </p:grpSp>
      <p:grpSp>
        <p:nvGrpSpPr>
          <p:cNvPr id="123" name="Group 122">
            <a:extLst>
              <a:ext uri="{FF2B5EF4-FFF2-40B4-BE49-F238E27FC236}">
                <a16:creationId xmlns:a16="http://schemas.microsoft.com/office/drawing/2014/main" id="{3B1D3E6D-FE2C-E8F6-D611-C0361D49B10C}"/>
              </a:ext>
            </a:extLst>
          </p:cNvPr>
          <p:cNvGrpSpPr/>
          <p:nvPr/>
        </p:nvGrpSpPr>
        <p:grpSpPr>
          <a:xfrm>
            <a:off x="3171621" y="2805469"/>
            <a:ext cx="511200" cy="495720"/>
            <a:chOff x="3171621" y="2805469"/>
            <a:chExt cx="511200" cy="495720"/>
          </a:xfrm>
        </p:grpSpPr>
        <mc:AlternateContent xmlns:mc="http://schemas.openxmlformats.org/markup-compatibility/2006" xmlns:p14="http://schemas.microsoft.com/office/powerpoint/2010/main">
          <mc:Choice Requires="p14">
            <p:contentPart p14:bwMode="auto" r:id="rId125">
              <p14:nvContentPartPr>
                <p14:cNvPr id="121" name="Ink 120">
                  <a:extLst>
                    <a:ext uri="{FF2B5EF4-FFF2-40B4-BE49-F238E27FC236}">
                      <a16:creationId xmlns:a16="http://schemas.microsoft.com/office/drawing/2014/main" id="{D57854EC-0D37-3FD4-3006-4ED60B5873F7}"/>
                    </a:ext>
                  </a:extLst>
                </p14:cNvPr>
                <p14:cNvContentPartPr/>
                <p14:nvPr/>
              </p14:nvContentPartPr>
              <p14:xfrm>
                <a:off x="3282861" y="2805469"/>
                <a:ext cx="239040" cy="495720"/>
              </p14:xfrm>
            </p:contentPart>
          </mc:Choice>
          <mc:Fallback xmlns="">
            <p:pic>
              <p:nvPicPr>
                <p:cNvPr id="121" name="Ink 120">
                  <a:extLst>
                    <a:ext uri="{FF2B5EF4-FFF2-40B4-BE49-F238E27FC236}">
                      <a16:creationId xmlns:a16="http://schemas.microsoft.com/office/drawing/2014/main" id="{D57854EC-0D37-3FD4-3006-4ED60B5873F7}"/>
                    </a:ext>
                  </a:extLst>
                </p:cNvPr>
                <p:cNvPicPr/>
                <p:nvPr/>
              </p:nvPicPr>
              <p:blipFill>
                <a:blip r:embed="rId126"/>
                <a:stretch>
                  <a:fillRect/>
                </a:stretch>
              </p:blipFill>
              <p:spPr>
                <a:xfrm>
                  <a:off x="3264861" y="2787469"/>
                  <a:ext cx="27468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2" name="Ink 121">
                  <a:extLst>
                    <a:ext uri="{FF2B5EF4-FFF2-40B4-BE49-F238E27FC236}">
                      <a16:creationId xmlns:a16="http://schemas.microsoft.com/office/drawing/2014/main" id="{72DE9AC8-C54A-3197-FA68-696345B138F4}"/>
                    </a:ext>
                  </a:extLst>
                </p14:cNvPr>
                <p14:cNvContentPartPr/>
                <p14:nvPr/>
              </p14:nvContentPartPr>
              <p14:xfrm>
                <a:off x="3171621" y="2831749"/>
                <a:ext cx="511200" cy="208080"/>
              </p14:xfrm>
            </p:contentPart>
          </mc:Choice>
          <mc:Fallback xmlns="">
            <p:pic>
              <p:nvPicPr>
                <p:cNvPr id="122" name="Ink 121">
                  <a:extLst>
                    <a:ext uri="{FF2B5EF4-FFF2-40B4-BE49-F238E27FC236}">
                      <a16:creationId xmlns:a16="http://schemas.microsoft.com/office/drawing/2014/main" id="{72DE9AC8-C54A-3197-FA68-696345B138F4}"/>
                    </a:ext>
                  </a:extLst>
                </p:cNvPr>
                <p:cNvPicPr/>
                <p:nvPr/>
              </p:nvPicPr>
              <p:blipFill>
                <a:blip r:embed="rId128"/>
                <a:stretch>
                  <a:fillRect/>
                </a:stretch>
              </p:blipFill>
              <p:spPr>
                <a:xfrm>
                  <a:off x="3153621" y="2813749"/>
                  <a:ext cx="54684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124" name="Ink 123">
                <a:extLst>
                  <a:ext uri="{FF2B5EF4-FFF2-40B4-BE49-F238E27FC236}">
                    <a16:creationId xmlns:a16="http://schemas.microsoft.com/office/drawing/2014/main" id="{84999607-9E60-6170-AEAC-14B1ED62FFF1}"/>
                  </a:ext>
                </a:extLst>
              </p14:cNvPr>
              <p14:cNvContentPartPr/>
              <p14:nvPr/>
            </p14:nvContentPartPr>
            <p14:xfrm>
              <a:off x="8072301" y="2486869"/>
              <a:ext cx="110520" cy="219600"/>
            </p14:xfrm>
          </p:contentPart>
        </mc:Choice>
        <mc:Fallback xmlns="">
          <p:pic>
            <p:nvPicPr>
              <p:cNvPr id="124" name="Ink 123">
                <a:extLst>
                  <a:ext uri="{FF2B5EF4-FFF2-40B4-BE49-F238E27FC236}">
                    <a16:creationId xmlns:a16="http://schemas.microsoft.com/office/drawing/2014/main" id="{84999607-9E60-6170-AEAC-14B1ED62FFF1}"/>
                  </a:ext>
                </a:extLst>
              </p:cNvPr>
              <p:cNvPicPr/>
              <p:nvPr/>
            </p:nvPicPr>
            <p:blipFill>
              <a:blip r:embed="rId130"/>
              <a:stretch>
                <a:fillRect/>
              </a:stretch>
            </p:blipFill>
            <p:spPr>
              <a:xfrm>
                <a:off x="8054301" y="2468869"/>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 name="Ink 124">
                <a:extLst>
                  <a:ext uri="{FF2B5EF4-FFF2-40B4-BE49-F238E27FC236}">
                    <a16:creationId xmlns:a16="http://schemas.microsoft.com/office/drawing/2014/main" id="{4CD1415E-41BB-DCCC-DE53-FAF7070B0F28}"/>
                  </a:ext>
                </a:extLst>
              </p14:cNvPr>
              <p14:cNvContentPartPr/>
              <p14:nvPr/>
            </p14:nvContentPartPr>
            <p14:xfrm>
              <a:off x="3551781" y="3586309"/>
              <a:ext cx="157320" cy="160920"/>
            </p14:xfrm>
          </p:contentPart>
        </mc:Choice>
        <mc:Fallback xmlns="">
          <p:pic>
            <p:nvPicPr>
              <p:cNvPr id="125" name="Ink 124">
                <a:extLst>
                  <a:ext uri="{FF2B5EF4-FFF2-40B4-BE49-F238E27FC236}">
                    <a16:creationId xmlns:a16="http://schemas.microsoft.com/office/drawing/2014/main" id="{4CD1415E-41BB-DCCC-DE53-FAF7070B0F28}"/>
                  </a:ext>
                </a:extLst>
              </p:cNvPr>
              <p:cNvPicPr/>
              <p:nvPr/>
            </p:nvPicPr>
            <p:blipFill>
              <a:blip r:embed="rId132"/>
              <a:stretch>
                <a:fillRect/>
              </a:stretch>
            </p:blipFill>
            <p:spPr>
              <a:xfrm>
                <a:off x="3533781" y="3568309"/>
                <a:ext cx="192960" cy="196560"/>
              </a:xfrm>
              <a:prstGeom prst="rect">
                <a:avLst/>
              </a:prstGeom>
            </p:spPr>
          </p:pic>
        </mc:Fallback>
      </mc:AlternateContent>
    </p:spTree>
    <p:extLst>
      <p:ext uri="{BB962C8B-B14F-4D97-AF65-F5344CB8AC3E}">
        <p14:creationId xmlns:p14="http://schemas.microsoft.com/office/powerpoint/2010/main" val="584671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D6B76-9B3B-0A00-4BE7-1D85728B9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3D36B-08C0-448D-D926-199CB842BB4F}"/>
              </a:ext>
            </a:extLst>
          </p:cNvPr>
          <p:cNvSpPr>
            <a:spLocks noGrp="1"/>
          </p:cNvSpPr>
          <p:nvPr>
            <p:ph type="title"/>
          </p:nvPr>
        </p:nvSpPr>
        <p:spPr>
          <a:xfrm>
            <a:off x="535826" y="279377"/>
            <a:ext cx="11053555" cy="879640"/>
          </a:xfrm>
        </p:spPr>
        <p:txBody>
          <a:bodyPr/>
          <a:lstStyle/>
          <a:p>
            <a:r>
              <a:rPr lang="en-US">
                <a:solidFill>
                  <a:srgbClr val="00B0F0"/>
                </a:solidFill>
              </a:rPr>
              <a:t>Soft Margin SVM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3C64251-2DE5-E5CB-0F8D-5BC99EDB1A80}"/>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3C64251-2DE5-E5CB-0F8D-5BC99EDB1A80}"/>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7222430-0335-B1D7-D9A6-3B62992357F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F7222430-0335-B1D7-D9A6-3B62992357F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B1E4CD8-1158-C842-4EBE-E2D57999FA9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BB1E4CD8-1158-C842-4EBE-E2D57999FA9E}"/>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89502AF-CBCE-2D32-C36B-1DE92AABD6EC}"/>
                  </a:ext>
                </a:extLst>
              </p:cNvPr>
              <p:cNvSpPr>
                <a:spLocks noGrp="1"/>
              </p:cNvSpPr>
              <p:nvPr>
                <p:ph idx="1"/>
              </p:nvPr>
            </p:nvSpPr>
            <p:spPr>
              <a:xfrm>
                <a:off x="657131" y="891461"/>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We begin by defining a </a:t>
                </a:r>
                <a:r>
                  <a:rPr lang="en-US" sz="2200" i="1">
                    <a:solidFill>
                      <a:srgbClr val="FFCC29"/>
                    </a:solidFill>
                    <a:latin typeface="Cambria Math" panose="02040503050406030204" pitchFamily="18" charset="0"/>
                  </a:rPr>
                  <a:t>slack parameter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r>
                  <a:rPr lang="en-US" sz="2200">
                    <a:solidFill>
                      <a:srgbClr val="FFCC29"/>
                    </a:solidFill>
                    <a:latin typeface="Cambria Math" panose="02040503050406030204" pitchFamily="18" charset="0"/>
                  </a:rPr>
                  <a:t>corresponding to each example</a:t>
                </a:r>
              </a:p>
              <a:p>
                <a:r>
                  <a:rPr lang="en-US" sz="2200">
                    <a:solidFill>
                      <a:srgbClr val="FFCC29"/>
                    </a:solidFill>
                    <a:latin typeface="Cambria Math" panose="02040503050406030204" pitchFamily="18" charset="0"/>
                  </a:rPr>
                  <a:t>To encourage correct classification of the samples, we add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r>
                  <a:rPr lang="en-US" sz="2200">
                    <a:solidFill>
                      <a:srgbClr val="FFCC29"/>
                    </a:solidFill>
                    <a:latin typeface="Cambria Math" panose="02040503050406030204" pitchFamily="18" charset="0"/>
                  </a:rPr>
                  <a:t> to the objective</a:t>
                </a:r>
              </a:p>
              <a:p>
                <a:pPr marL="0" indent="0" algn="ctr">
                  <a:buNone/>
                </a:pP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min</m:t>
                            </m:r>
                          </m:e>
                          <m:lim>
                            <m:r>
                              <m:rPr>
                                <m:sty m:val="p"/>
                              </m:rPr>
                              <a:rPr lang="en-US" sz="2200" b="0" i="0" smtClean="0">
                                <a:solidFill>
                                  <a:srgbClr val="FFCC29"/>
                                </a:solidFill>
                                <a:latin typeface="Cambria Math" panose="02040503050406030204" pitchFamily="18" charset="0"/>
                              </a:rPr>
                              <m:t>W</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b</m:t>
                            </m:r>
                          </m:lim>
                        </m:limLow>
                      </m:fName>
                      <m:e>
                        <m:func>
                          <m:funcPr>
                            <m:ctrlPr>
                              <a:rPr lang="en-US" sz="2200" i="1" smtClean="0">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func>
                                  <m:funcPr>
                                    <m:ctrlPr>
                                      <a:rPr lang="en-US" sz="2200" i="1">
                                        <a:solidFill>
                                          <a:srgbClr val="FFCC29"/>
                                        </a:solidFill>
                                        <a:latin typeface="Cambria Math" panose="02040503050406030204" pitchFamily="18" charset="0"/>
                                      </a:rPr>
                                    </m:ctrlPr>
                                  </m:funcPr>
                                  <m:fName>
                                    <m:d>
                                      <m:dPr>
                                        <m:begChr m:val="{"/>
                                        <m:endChr m:val="}"/>
                                        <m:ctrlPr>
                                          <a:rPr lang="en-US" sz="2200" i="1">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den>
                                        </m:f>
                                        <m:sSup>
                                          <m:sSupPr>
                                            <m:ctrlPr>
                                              <a:rPr lang="en-US" sz="2200" i="1">
                                                <a:solidFill>
                                                  <a:srgbClr val="FFCC29"/>
                                                </a:solidFill>
                                                <a:latin typeface="Cambria Math" panose="02040503050406030204" pitchFamily="18" charset="0"/>
                                              </a:rPr>
                                            </m:ctrlPr>
                                          </m:sSupPr>
                                          <m:e>
                                            <m:d>
                                              <m:dPr>
                                                <m:begChr m:val="|"/>
                                                <m:endChr m:val="|"/>
                                                <m:ctrlPr>
                                                  <a:rPr lang="en-US" sz="2200" i="1">
                                                    <a:solidFill>
                                                      <a:srgbClr val="FFCC29"/>
                                                    </a:solidFill>
                                                    <a:latin typeface="Cambria Math" panose="02040503050406030204" pitchFamily="18" charset="0"/>
                                                  </a:rPr>
                                                </m:ctrlPr>
                                              </m:dPr>
                                              <m:e>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𝑊</m:t>
                                                    </m:r>
                                                  </m:e>
                                                </m:d>
                                              </m:e>
                                            </m:d>
                                          </m:e>
                                          <m:sup>
                                            <m:r>
                                              <a:rPr lang="en-US" sz="2200" i="1">
                                                <a:solidFill>
                                                  <a:srgbClr val="FFCC29"/>
                                                </a:solidFill>
                                                <a:latin typeface="Cambria Math" panose="02040503050406030204" pitchFamily="18" charset="0"/>
                                              </a:rPr>
                                              <m:t>2</m:t>
                                            </m:r>
                                          </m:sup>
                                        </m:sSup>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𝐶</m:t>
                                        </m:r>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𝜁</m:t>
                                                </m:r>
                                              </m:e>
                                              <m:sub>
                                                <m:r>
                                                  <a:rPr lang="en-US" sz="2200" i="1">
                                                    <a:solidFill>
                                                      <a:srgbClr val="FFCC29"/>
                                                    </a:solidFill>
                                                    <a:latin typeface="Cambria Math" panose="02040503050406030204" pitchFamily="18" charset="0"/>
                                                  </a:rPr>
                                                  <m:t>𝑛</m:t>
                                                </m:r>
                                              </m:sub>
                                            </m:sSub>
                                          </m:e>
                                        </m:nary>
                                      </m:e>
                                    </m:d>
                                  </m:fName>
                                  <m:e/>
                                </m:func>
                              </m:e>
                              <m:lim/>
                            </m:limLow>
                          </m:fName>
                          <m:e/>
                        </m:func>
                      </m:e>
                    </m:func>
                  </m:oMath>
                </a14:m>
                <a:r>
                  <a:rPr lang="en-US" sz="2200" b="0">
                    <a:solidFill>
                      <a:srgbClr val="FFCC29"/>
                    </a:solidFill>
                    <a:latin typeface="Cambria Math" panose="02040503050406030204" pitchFamily="18" charset="0"/>
                  </a:rPr>
                  <a:t>subject to</a:t>
                </a:r>
              </a:p>
              <a:p>
                <a:pPr marL="0" indent="0" algn="ctr">
                  <a:buNone/>
                </a:pPr>
                <a:r>
                  <a:rPr lang="en-US" sz="2200" b="0">
                    <a:solidFill>
                      <a:srgbClr val="FFCC29"/>
                    </a:solidFill>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e>
                    </m:d>
                    <m:r>
                      <a:rPr lang="en-US" sz="2200" b="0" i="1" smtClean="0">
                        <a:solidFill>
                          <a:srgbClr val="FFCC29"/>
                        </a:solidFill>
                        <a:latin typeface="Cambria Math" panose="02040503050406030204" pitchFamily="18" charset="0"/>
                      </a:rPr>
                      <m:t>≥1−</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endParaRPr lang="en-US" sz="18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≥0</m:t>
                      </m:r>
                    </m:oMath>
                  </m:oMathPara>
                </a14:m>
                <a:endParaRPr lang="en-US" sz="2200">
                  <a:solidFill>
                    <a:srgbClr val="FFCC29"/>
                  </a:solidFill>
                  <a:latin typeface="Cambria Math" panose="02040503050406030204" pitchFamily="18" charset="0"/>
                </a:endParaRPr>
              </a:p>
              <a:p>
                <a14:m>
                  <m:oMath xmlns:m="http://schemas.openxmlformats.org/officeDocument/2006/math">
                    <m:r>
                      <a:rPr lang="en-US" sz="2200" b="0" i="1" smtClean="0">
                        <a:solidFill>
                          <a:srgbClr val="FFCC29"/>
                        </a:solidFill>
                        <a:latin typeface="Cambria Math" panose="02040503050406030204" pitchFamily="18" charset="0"/>
                      </a:rPr>
                      <m:t>𝐶</m:t>
                    </m:r>
                  </m:oMath>
                </a14:m>
                <a:r>
                  <a:rPr lang="en-US" sz="2200">
                    <a:solidFill>
                      <a:srgbClr val="FFCC29"/>
                    </a:solidFill>
                    <a:latin typeface="Cambria Math" panose="02040503050406030204" pitchFamily="18" charset="0"/>
                  </a:rPr>
                  <a:t> is the regularization parameter and is a trade-off between the total number of slack and the size of the margin</a:t>
                </a:r>
              </a:p>
              <a:p>
                <a:r>
                  <a:rPr lang="en-US" sz="2200">
                    <a:solidFill>
                      <a:srgbClr val="FFCC29"/>
                    </a:solidFill>
                    <a:latin typeface="Cambria Math" panose="02040503050406030204" pitchFamily="18" charset="0"/>
                  </a:rPr>
                  <a:t>The margin term </a:t>
                </a:r>
                <a14:m>
                  <m:oMath xmlns:m="http://schemas.openxmlformats.org/officeDocument/2006/math">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e>
                      <m:sup>
                        <m:r>
                          <a:rPr lang="en-US" sz="2200" b="0" i="1" smtClean="0">
                            <a:solidFill>
                              <a:srgbClr val="FFCC29"/>
                            </a:solidFill>
                            <a:latin typeface="Cambria Math" panose="02040503050406030204" pitchFamily="18" charset="0"/>
                          </a:rPr>
                          <m:t>2</m:t>
                        </m:r>
                      </m:sup>
                    </m:sSup>
                  </m:oMath>
                </a14:m>
                <a:r>
                  <a:rPr lang="en-US" sz="2200">
                    <a:solidFill>
                      <a:srgbClr val="FFCC29"/>
                    </a:solidFill>
                    <a:latin typeface="Cambria Math" panose="02040503050406030204" pitchFamily="18" charset="0"/>
                  </a:rPr>
                  <a:t> is the </a:t>
                </a:r>
                <a:r>
                  <a:rPr lang="en-US" sz="2200" err="1">
                    <a:solidFill>
                      <a:srgbClr val="FFCC29"/>
                    </a:solidFill>
                    <a:latin typeface="Cambria Math" panose="02040503050406030204" pitchFamily="18" charset="0"/>
                  </a:rPr>
                  <a:t>regularizer</a:t>
                </a:r>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a:t>
                </a:r>
                <a14:m>
                  <m:oMath xmlns:m="http://schemas.openxmlformats.org/officeDocument/2006/math">
                    <m:r>
                      <a:rPr lang="en-US" sz="2200" b="0" i="1" smtClean="0">
                        <a:solidFill>
                          <a:srgbClr val="FFCC29"/>
                        </a:solidFill>
                        <a:latin typeface="Cambria Math" panose="02040503050406030204" pitchFamily="18" charset="0"/>
                      </a:rPr>
                      <m:t>𝑏</m:t>
                    </m:r>
                  </m:oMath>
                </a14:m>
                <a:r>
                  <a:rPr lang="en-US" sz="2200">
                    <a:solidFill>
                      <a:srgbClr val="FFCC29"/>
                    </a:solidFill>
                    <a:latin typeface="Cambria Math" panose="02040503050406030204" pitchFamily="18" charset="0"/>
                  </a:rPr>
                  <a:t> is not regularized</a:t>
                </a:r>
              </a:p>
              <a:p>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B89502AF-CBCE-2D32-C36B-1DE92AABD6EC}"/>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440" t="-1337" r="-941"/>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8D7816A-8B9F-7EBB-3E37-FDC80DCAF5E0}"/>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38D7816A-8B9F-7EBB-3E37-FDC80DCAF5E0}"/>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31610679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64904-2C5C-D1C4-886C-1BA4F8303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46567-5890-A796-8D60-BE809631552D}"/>
              </a:ext>
            </a:extLst>
          </p:cNvPr>
          <p:cNvSpPr>
            <a:spLocks noGrp="1"/>
          </p:cNvSpPr>
          <p:nvPr>
            <p:ph type="title"/>
          </p:nvPr>
        </p:nvSpPr>
        <p:spPr>
          <a:xfrm>
            <a:off x="535826" y="279377"/>
            <a:ext cx="11053555" cy="879640"/>
          </a:xfrm>
        </p:spPr>
        <p:txBody>
          <a:bodyPr/>
          <a:lstStyle/>
          <a:p>
            <a:r>
              <a:rPr lang="en-US">
                <a:solidFill>
                  <a:srgbClr val="00B0F0"/>
                </a:solidFill>
              </a:rPr>
              <a:t>Soft Margin SVM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55FAAE-DBDD-D2C4-6F5F-0B941D6E3C88}"/>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4655FAAE-DBDD-D2C4-6F5F-0B941D6E3C88}"/>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B0FE30-9049-9680-6DDB-6006B11A224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CB0FE30-9049-9680-6DDB-6006B11A2245}"/>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3B16E8F-BF59-01C9-384C-D58A48453A0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63B16E8F-BF59-01C9-384C-D58A48453A0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BB3045D-C42B-048D-6123-1782CAAD361F}"/>
                  </a:ext>
                </a:extLst>
              </p:cNvPr>
              <p:cNvSpPr>
                <a:spLocks noGrp="1"/>
              </p:cNvSpPr>
              <p:nvPr>
                <p:ph idx="1"/>
              </p:nvPr>
            </p:nvSpPr>
            <p:spPr>
              <a:xfrm>
                <a:off x="657131" y="891461"/>
                <a:ext cx="10999043" cy="5914188"/>
              </a:xfrm>
              <a:ln>
                <a:solidFill>
                  <a:schemeClr val="bg1"/>
                </a:solidFill>
              </a:ln>
            </p:spPr>
            <p:txBody>
              <a:bodyPr>
                <a:normAutofit fontScale="92500"/>
              </a:bodyPr>
              <a:lstStyle/>
              <a:p>
                <a:r>
                  <a:rPr lang="en-US" sz="2200">
                    <a:solidFill>
                      <a:srgbClr val="FFCC29"/>
                    </a:solidFill>
                    <a:latin typeface="Cambria Math" panose="02040503050406030204" pitchFamily="18" charset="0"/>
                  </a:rPr>
                  <a:t>We now consider SM-SVM using loss function view</a:t>
                </a:r>
              </a:p>
              <a:p>
                <a:r>
                  <a:rPr lang="en-US" sz="2200">
                    <a:solidFill>
                      <a:srgbClr val="FFCC29"/>
                    </a:solidFill>
                    <a:latin typeface="Cambria Math" panose="02040503050406030204" pitchFamily="18" charset="0"/>
                  </a:rPr>
                  <a:t>One approach is to consider the loss function as </a:t>
                </a:r>
                <a14:m>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t</m:t>
                    </m:r>
                    <m:r>
                      <a:rPr lang="en-US" sz="2200" b="0" i="0" smtClean="0">
                        <a:solidFill>
                          <a:srgbClr val="FFCC29"/>
                        </a:solidFill>
                        <a:latin typeface="Cambria Math" panose="02040503050406030204" pitchFamily="18" charset="0"/>
                      </a:rPr>
                      <m:t>)</m:t>
                    </m:r>
                    <m:r>
                      <a:rPr lang="en-US" sz="2200" i="1" smtClean="0">
                        <a:solidFill>
                          <a:srgbClr val="FFCC29"/>
                        </a:solidFill>
                        <a:latin typeface="Cambria Math" panose="02040503050406030204" pitchFamily="18" charset="0"/>
                      </a:rPr>
                      <m:t>=</m:t>
                    </m:r>
                    <m:d>
                      <m:dPr>
                        <m:begChr m:val="{"/>
                        <m:endChr m:val=""/>
                        <m:ctrlPr>
                          <a:rPr lang="en-US" sz="2200" i="1" smtClean="0">
                            <a:solidFill>
                              <a:srgbClr val="FFCC29"/>
                            </a:solidFill>
                            <a:latin typeface="Cambria Math" panose="02040503050406030204" pitchFamily="18" charset="0"/>
                          </a:rPr>
                        </m:ctrlPr>
                      </m:dPr>
                      <m:e>
                        <m:eqArr>
                          <m:eqArrPr>
                            <m:ctrlPr>
                              <a:rPr lang="en-US" sz="2200" i="1" smtClean="0">
                                <a:solidFill>
                                  <a:srgbClr val="FFCC29"/>
                                </a:solidFill>
                                <a:latin typeface="Cambria Math" panose="02040503050406030204" pitchFamily="18" charset="0"/>
                              </a:rPr>
                            </m:ctrlPr>
                          </m:eqArrPr>
                          <m:e>
                            <m:r>
                              <a:rPr lang="en-US" sz="2200" b="0" i="1" smtClean="0">
                                <a:solidFill>
                                  <a:srgbClr val="FFCC29"/>
                                </a:solidFill>
                                <a:latin typeface="Cambria Math" panose="02040503050406030204" pitchFamily="18" charset="0"/>
                              </a:rPr>
                              <m:t>0</m:t>
                            </m:r>
                            <m:r>
                              <a:rPr lang="en-US" sz="220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e>
                          <m:e>
                            <m:r>
                              <a:rPr lang="en-US" sz="2200" i="1" smtClean="0">
                                <a:solidFill>
                                  <a:srgbClr val="FFCC29"/>
                                </a:solidFill>
                                <a:latin typeface="Cambria Math" panose="02040503050406030204" pitchFamily="18" charset="0"/>
                              </a:rPr>
                              <m:t>&amp;</m:t>
                            </m:r>
                            <m:r>
                              <a:rPr lang="en-US" sz="2200" b="0" i="1" smtClean="0">
                                <a:solidFill>
                                  <a:srgbClr val="FFCC29"/>
                                </a:solidFill>
                                <a:latin typeface="Cambria Math" panose="02040503050406030204" pitchFamily="18" charset="0"/>
                              </a:rPr>
                              <m:t>1</m:t>
                            </m:r>
                            <m:r>
                              <a:rPr lang="en-US" sz="220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_</m:t>
                            </m:r>
                            <m:r>
                              <a:rPr lang="en-US" sz="2200" b="0" i="1" smtClean="0">
                                <a:solidFill>
                                  <a:srgbClr val="FFCC29"/>
                                </a:solidFill>
                                <a:latin typeface="Cambria Math" panose="02040503050406030204" pitchFamily="18" charset="0"/>
                              </a:rPr>
                              <m:t>𝑛</m:t>
                            </m:r>
                          </m:e>
                        </m:eqArr>
                      </m:e>
                    </m:d>
                  </m:oMath>
                </a14:m>
                <a:r>
                  <a:rPr lang="en-US" sz="2200">
                    <a:solidFill>
                      <a:srgbClr val="FFCC29"/>
                    </a:solidFill>
                    <a:latin typeface="Cambria Math" panose="02040503050406030204" pitchFamily="18" charset="0"/>
                  </a:rPr>
                  <a:t> (this is zero-one loss)</a:t>
                </a:r>
              </a:p>
              <a:p>
                <a:r>
                  <a:rPr lang="en-US" sz="2200">
                    <a:solidFill>
                      <a:srgbClr val="FFCC29"/>
                    </a:solidFill>
                    <a:latin typeface="Cambria Math" panose="02040503050406030204" pitchFamily="18" charset="0"/>
                  </a:rPr>
                  <a:t>The above results in a combinatorial optimization problem </a:t>
                </a:r>
              </a:p>
              <a:p>
                <a:r>
                  <a:rPr lang="en-US" sz="2200">
                    <a:solidFill>
                      <a:srgbClr val="FFCC29"/>
                    </a:solidFill>
                    <a:latin typeface="Cambria Math" panose="02040503050406030204" pitchFamily="18" charset="0"/>
                  </a:rPr>
                  <a:t>An alternative is to define </a:t>
                </a:r>
                <a:r>
                  <a:rPr lang="en-US" sz="2200" i="1">
                    <a:solidFill>
                      <a:srgbClr val="FFCC29"/>
                    </a:solidFill>
                    <a:latin typeface="Cambria Math" panose="02040503050406030204" pitchFamily="18" charset="0"/>
                  </a:rPr>
                  <a:t>hinge-loss</a:t>
                </a:r>
                <a:r>
                  <a:rPr lang="en-US" sz="2200">
                    <a:solidFill>
                      <a:srgbClr val="FFCC29"/>
                    </a:solidFill>
                    <a:latin typeface="Cambria Math" panose="02040503050406030204" pitchFamily="18" charset="0"/>
                  </a:rPr>
                  <a:t> </a:t>
                </a:r>
                <a:endParaRPr lang="en-US" sz="2200" b="0" i="1">
                  <a:solidFill>
                    <a:srgbClr val="FFCC29"/>
                  </a:solidFill>
                  <a:latin typeface="Cambria Math" panose="02040503050406030204" pitchFamily="18" charset="0"/>
                </a:endParaRP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ℒ</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𝑡</m:t>
                        </m:r>
                      </m:e>
                    </m:d>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max</m:t>
                        </m:r>
                      </m:fName>
                      <m:e>
                        <m:r>
                          <a:rPr lang="en-US" sz="2200" b="0" i="1" smtClean="0">
                            <a:solidFill>
                              <a:srgbClr val="FFCC29"/>
                            </a:solidFill>
                            <a:latin typeface="Cambria Math" panose="02040503050406030204" pitchFamily="18" charset="0"/>
                          </a:rPr>
                          <m:t>(0,1−</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m:t>
                        </m:r>
                      </m:e>
                    </m:func>
                  </m:oMath>
                </a14:m>
                <a:r>
                  <a:rPr lang="en-US" sz="220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the hinge loss is positive (less than 1) when the example is within the margin, but on the right side of the hyperplane. It is greater that 1 (</a:t>
                </a:r>
                <a14:m>
                  <m:oMath xmlns:m="http://schemas.openxmlformats.org/officeDocument/2006/math">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&lt;0)</m:t>
                    </m:r>
                  </m:oMath>
                </a14:m>
                <a:r>
                  <a:rPr lang="en-US" sz="2200">
                    <a:solidFill>
                      <a:srgbClr val="FFCC29"/>
                    </a:solidFill>
                    <a:latin typeface="Cambria Math" panose="02040503050406030204" pitchFamily="18" charset="0"/>
                  </a:rPr>
                  <a:t>, when the sample is on the wrong side of the hyperplane</a:t>
                </a:r>
              </a:p>
              <a:p>
                <a:r>
                  <a:rPr lang="en-US" sz="2200">
                    <a:solidFill>
                      <a:srgbClr val="FFCC29"/>
                    </a:solidFill>
                    <a:latin typeface="Cambria Math" panose="02040503050406030204" pitchFamily="18" charset="0"/>
                  </a:rPr>
                  <a:t>Alternatively, we can have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t</m:t>
                      </m:r>
                      <m:r>
                        <a:rPr lang="en-US" sz="2200" b="0" i="0" smtClean="0">
                          <a:solidFill>
                            <a:srgbClr val="FFCC29"/>
                          </a:solidFill>
                          <a:latin typeface="Cambria Math" panose="02040503050406030204" pitchFamily="18" charset="0"/>
                        </a:rPr>
                        <m:t>)</m:t>
                      </m:r>
                      <m:r>
                        <a:rPr lang="en-US" sz="2200" i="1" smtClean="0">
                          <a:solidFill>
                            <a:srgbClr val="FFCC29"/>
                          </a:solidFill>
                          <a:latin typeface="Cambria Math" panose="02040503050406030204" pitchFamily="18" charset="0"/>
                        </a:rPr>
                        <m:t>=</m:t>
                      </m:r>
                      <m:d>
                        <m:dPr>
                          <m:begChr m:val="{"/>
                          <m:endChr m:val=""/>
                          <m:ctrlPr>
                            <a:rPr lang="en-US" sz="2200" i="1" smtClean="0">
                              <a:solidFill>
                                <a:srgbClr val="FFCC29"/>
                              </a:solidFill>
                              <a:latin typeface="Cambria Math" panose="02040503050406030204" pitchFamily="18" charset="0"/>
                            </a:rPr>
                          </m:ctrlPr>
                        </m:dPr>
                        <m:e>
                          <m:eqArr>
                            <m:eqArrPr>
                              <m:ctrlPr>
                                <a:rPr lang="en-US" sz="2200" i="1" smtClean="0">
                                  <a:solidFill>
                                    <a:srgbClr val="FFCC29"/>
                                  </a:solidFill>
                                  <a:latin typeface="Cambria Math" panose="02040503050406030204" pitchFamily="18" charset="0"/>
                                </a:rPr>
                              </m:ctrlPr>
                            </m:eqArrPr>
                            <m:e>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 ,    </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&lt;1</m:t>
                              </m:r>
                            </m:e>
                            <m:e>
                              <m:r>
                                <a:rPr lang="en-US" sz="2200" i="1" smtClean="0">
                                  <a:solidFill>
                                    <a:srgbClr val="FFCC29"/>
                                  </a:solidFill>
                                  <a:latin typeface="Cambria Math" panose="02040503050406030204" pitchFamily="18" charset="0"/>
                                </a:rPr>
                                <m:t>&amp;</m:t>
                              </m:r>
                              <m:r>
                                <a:rPr lang="en-US" sz="2200" b="0" i="1" smtClean="0">
                                  <a:solidFill>
                                    <a:srgbClr val="FFCC29"/>
                                  </a:solidFill>
                                  <a:latin typeface="Cambria Math" panose="02040503050406030204" pitchFamily="18" charset="0"/>
                                </a:rPr>
                                <m:t>0                    </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≥1</m:t>
                              </m:r>
                            </m:e>
                          </m:eqArr>
                        </m:e>
                      </m:d>
                    </m:oMath>
                  </m:oMathPara>
                </a14:m>
                <a:endParaRPr lang="en-US" sz="22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7BB3045D-C42B-048D-6123-1782CAAD361F}"/>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274" t="-1235" r="-1329"/>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671C89F-9197-4607-EA3F-82ED8E549F55}"/>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8671C89F-9197-4607-EA3F-82ED8E549F55}"/>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26809517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123D-E1E4-9FEA-B92B-109DC6910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5B7B0-66E8-2270-861F-D8A146E3C66B}"/>
              </a:ext>
            </a:extLst>
          </p:cNvPr>
          <p:cNvSpPr>
            <a:spLocks noGrp="1"/>
          </p:cNvSpPr>
          <p:nvPr>
            <p:ph type="title"/>
          </p:nvPr>
        </p:nvSpPr>
        <p:spPr>
          <a:xfrm>
            <a:off x="535826" y="279377"/>
            <a:ext cx="11053555" cy="879640"/>
          </a:xfrm>
        </p:spPr>
        <p:txBody>
          <a:bodyPr/>
          <a:lstStyle/>
          <a:p>
            <a:r>
              <a:rPr lang="en-US">
                <a:solidFill>
                  <a:srgbClr val="00B0F0"/>
                </a:solidFill>
              </a:rPr>
              <a:t>Soft Margin SVM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AAEBDAB-E0A2-8361-09F7-3496BFC7A2D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AAEBDAB-E0A2-8361-09F7-3496BFC7A2D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C823660-4636-227A-E95A-56F9556A78B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C823660-4636-227A-E95A-56F9556A78B5}"/>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AEF153F-BD81-DEA9-B903-FA86E7A86556}"/>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8AEF153F-BD81-DEA9-B903-FA86E7A86556}"/>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979087C-A88B-33AF-4B3B-0AF8EC2558DA}"/>
                  </a:ext>
                </a:extLst>
              </p:cNvPr>
              <p:cNvSpPr>
                <a:spLocks noGrp="1"/>
              </p:cNvSpPr>
              <p:nvPr>
                <p:ph idx="1"/>
              </p:nvPr>
            </p:nvSpPr>
            <p:spPr>
              <a:xfrm>
                <a:off x="657131" y="891461"/>
                <a:ext cx="10999043" cy="5914188"/>
              </a:xfrm>
              <a:ln>
                <a:solidFill>
                  <a:schemeClr val="bg1"/>
                </a:solidFill>
              </a:ln>
            </p:spPr>
            <p:txBody>
              <a:bodyPr>
                <a:normAutofit fontScale="92500" lnSpcReduction="20000"/>
              </a:bodyPr>
              <a:lstStyle/>
              <a:p>
                <a:r>
                  <a:rPr lang="en-US" sz="2200">
                    <a:solidFill>
                      <a:srgbClr val="FFCC29"/>
                    </a:solidFill>
                    <a:latin typeface="Cambria Math" panose="02040503050406030204" pitchFamily="18" charset="0"/>
                  </a:rPr>
                  <a:t>We can also define the loss function for hard margin SVM as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t</m:t>
                      </m:r>
                      <m:r>
                        <a:rPr lang="en-US" sz="2200" b="0" i="0" smtClean="0">
                          <a:solidFill>
                            <a:srgbClr val="FFCC29"/>
                          </a:solidFill>
                          <a:latin typeface="Cambria Math" panose="02040503050406030204" pitchFamily="18" charset="0"/>
                        </a:rPr>
                        <m:t>)</m:t>
                      </m:r>
                      <m:r>
                        <a:rPr lang="en-US" sz="2200" i="1" smtClean="0">
                          <a:solidFill>
                            <a:srgbClr val="FFCC29"/>
                          </a:solidFill>
                          <a:latin typeface="Cambria Math" panose="02040503050406030204" pitchFamily="18" charset="0"/>
                        </a:rPr>
                        <m:t>=</m:t>
                      </m:r>
                      <m:d>
                        <m:dPr>
                          <m:begChr m:val="{"/>
                          <m:endChr m:val=""/>
                          <m:ctrlPr>
                            <a:rPr lang="en-US" sz="2200" i="1" smtClean="0">
                              <a:solidFill>
                                <a:srgbClr val="FFCC29"/>
                              </a:solidFill>
                              <a:latin typeface="Cambria Math" panose="02040503050406030204" pitchFamily="18" charset="0"/>
                            </a:rPr>
                          </m:ctrlPr>
                        </m:dPr>
                        <m:e>
                          <m:eqArr>
                            <m:eqArrPr>
                              <m:ctrlPr>
                                <a:rPr lang="en-US" sz="2200" i="1" smtClean="0">
                                  <a:solidFill>
                                    <a:srgbClr val="FFCC29"/>
                                  </a:solidFill>
                                  <a:latin typeface="Cambria Math" panose="02040503050406030204" pitchFamily="18" charset="0"/>
                                </a:rPr>
                              </m:ctrlPr>
                            </m:eqArrPr>
                            <m:e>
                              <m:r>
                                <a:rPr lang="en-US" sz="2200" b="0" i="1" smtClean="0">
                                  <a:solidFill>
                                    <a:srgbClr val="FFCC29"/>
                                  </a:solidFill>
                                  <a:latin typeface="Cambria Math" panose="02040503050406030204" pitchFamily="18" charset="0"/>
                                </a:rPr>
                                <m:t>∞</m:t>
                              </m:r>
                              <m:r>
                                <a:rPr lang="en-US" sz="220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   </m:t>
                              </m:r>
                              <m:r>
                                <a:rPr lang="en-US" sz="220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         </m:t>
                              </m:r>
                              <m:r>
                                <a:rPr lang="en-US" sz="220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&lt;1</m:t>
                              </m:r>
                            </m:e>
                            <m:e>
                              <m:r>
                                <a:rPr lang="en-US" sz="2200" i="1" smtClean="0">
                                  <a:solidFill>
                                    <a:srgbClr val="FFCC29"/>
                                  </a:solidFill>
                                  <a:latin typeface="Cambria Math" panose="02040503050406030204" pitchFamily="18" charset="0"/>
                                </a:rPr>
                                <m:t>&amp;</m:t>
                              </m:r>
                              <m:r>
                                <a:rPr lang="en-US" sz="2200" b="0" i="1" smtClean="0">
                                  <a:solidFill>
                                    <a:srgbClr val="FFCC29"/>
                                  </a:solidFill>
                                  <a:latin typeface="Cambria Math" panose="02040503050406030204" pitchFamily="18" charset="0"/>
                                </a:rPr>
                                <m:t>0,                 </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≥1</m:t>
                              </m:r>
                            </m:e>
                          </m:eqArr>
                        </m:e>
                      </m:d>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This leads to the following optimization problem with a total loss </a:t>
                </a:r>
              </a:p>
              <a:p>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sz="2200" i="1" smtClean="0">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func>
                                <m:funcPr>
                                  <m:ctrlPr>
                                    <a:rPr lang="en-US" sz="2200" b="0" i="1" smtClean="0">
                                      <a:solidFill>
                                        <a:srgbClr val="FFCC29"/>
                                      </a:solidFill>
                                      <a:latin typeface="Cambria Math" panose="02040503050406030204" pitchFamily="18" charset="0"/>
                                    </a:rPr>
                                  </m:ctrlPr>
                                </m:funcPr>
                                <m:fName>
                                  <m:r>
                                    <m:rPr>
                                      <m:sty m:val="p"/>
                                    </m:rPr>
                                    <a:rPr lang="en-US" sz="2200" i="0">
                                      <a:solidFill>
                                        <a:srgbClr val="FFCC29"/>
                                      </a:solidFill>
                                      <a:latin typeface="Cambria Math" panose="02040503050406030204" pitchFamily="18" charset="0"/>
                                    </a:rPr>
                                    <m:t>min</m:t>
                                  </m:r>
                                </m:fName>
                                <m:e>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den>
                                  </m:f>
                                </m:e>
                              </m:func>
                            </m:e>
                            <m:lim>
                              <m:r>
                                <a:rPr lang="en-US" sz="2200" i="1">
                                  <a:solidFill>
                                    <a:srgbClr val="FFCC29"/>
                                  </a:solidFill>
                                  <a:latin typeface="Cambria Math" panose="02040503050406030204" pitchFamily="18" charset="0"/>
                                </a:rPr>
                                <m:t>𝑊</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𝑏</m:t>
                              </m:r>
                            </m:lim>
                          </m:limLow>
                        </m:fName>
                        <m:e>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𝑊</m:t>
                                      </m:r>
                                    </m:e>
                                  </m:d>
                                </m:e>
                              </m:d>
                            </m:e>
                            <m:sup>
                              <m:r>
                                <a:rPr lang="en-US" sz="2200" b="0" i="1" smtClean="0">
                                  <a:solidFill>
                                    <a:srgbClr val="FFCC29"/>
                                  </a:solidFill>
                                  <a:latin typeface="Cambria Math" panose="02040503050406030204" pitchFamily="18" charset="0"/>
                                </a:rPr>
                                <m:t>2</m:t>
                              </m:r>
                            </m:sup>
                          </m:sSup>
                        </m:e>
                      </m:func>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𝐶</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max</m:t>
                              </m:r>
                            </m:fName>
                            <m:e>
                              <m:r>
                                <a:rPr lang="en-US" sz="2200" b="0" i="1" smtClean="0">
                                  <a:solidFill>
                                    <a:srgbClr val="FFCC29"/>
                                  </a:solidFill>
                                  <a:latin typeface="Cambria Math" panose="02040503050406030204" pitchFamily="18" charset="0"/>
                                </a:rPr>
                                <m:t>{0,1−</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e>
                              </m:d>
                              <m:r>
                                <a:rPr lang="en-US" sz="2200" b="0" i="1" smtClean="0">
                                  <a:solidFill>
                                    <a:srgbClr val="FFCC29"/>
                                  </a:solidFill>
                                  <a:latin typeface="Cambria Math" panose="02040503050406030204" pitchFamily="18" charset="0"/>
                                </a:rPr>
                                <m:t>}</m:t>
                              </m:r>
                            </m:e>
                          </m:func>
                        </m:e>
                      </m:nary>
                    </m:oMath>
                  </m:oMathPara>
                </a14:m>
                <a:endParaRPr lang="en-US" sz="2200">
                  <a:solidFill>
                    <a:srgbClr val="FFCC29"/>
                  </a:solidFill>
                  <a:latin typeface="Cambria Math" panose="02040503050406030204" pitchFamily="18" charset="0"/>
                </a:endParaRPr>
              </a:p>
              <a:p>
                <a:pPr marL="0" indent="0">
                  <a:buNone/>
                </a:pPr>
                <a:r>
                  <a:rPr lang="en-US" sz="2200">
                    <a:solidFill>
                      <a:srgbClr val="FFCC29"/>
                    </a:solidFill>
                    <a:latin typeface="Cambria Math" panose="02040503050406030204" pitchFamily="18" charset="0"/>
                  </a:rPr>
                  <a:t>For a given regularize (the first term) and the second term is the loss/error term </a:t>
                </a:r>
              </a:p>
              <a:p>
                <a:r>
                  <a:rPr lang="en-US" sz="2200">
                    <a:solidFill>
                      <a:srgbClr val="FFCC29"/>
                    </a:solidFill>
                    <a:latin typeface="Cambria Math" panose="02040503050406030204" pitchFamily="18" charset="0"/>
                  </a:rPr>
                  <a:t>Since </a:t>
                </a: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min</m:t>
                            </m:r>
                          </m:e>
                          <m:lim>
                            <m:r>
                              <a:rPr lang="en-US" sz="2200" b="0" i="1" smtClean="0">
                                <a:solidFill>
                                  <a:srgbClr val="FFCC29"/>
                                </a:solidFill>
                                <a:latin typeface="Cambria Math" panose="02040503050406030204" pitchFamily="18" charset="0"/>
                              </a:rPr>
                              <m:t>𝑡</m:t>
                            </m:r>
                          </m:lim>
                        </m:limLow>
                      </m:fName>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max</m:t>
                            </m:r>
                          </m:fName>
                          <m:e>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𝑡</m:t>
                            </m:r>
                            <m:r>
                              <a:rPr lang="en-US" sz="2200" b="0" i="1" smtClean="0">
                                <a:solidFill>
                                  <a:srgbClr val="FFCC29"/>
                                </a:solidFill>
                                <a:latin typeface="Cambria Math" panose="02040503050406030204" pitchFamily="18" charset="0"/>
                              </a:rPr>
                              <m:t>)</m:t>
                            </m:r>
                          </m:e>
                        </m:func>
                      </m:e>
                    </m:func>
                  </m:oMath>
                </a14:m>
                <a:r>
                  <a:rPr lang="en-US" sz="2200">
                    <a:solidFill>
                      <a:srgbClr val="FFCC29"/>
                    </a:solidFill>
                    <a:latin typeface="Cambria Math" panose="02040503050406030204" pitchFamily="18" charset="0"/>
                  </a:rPr>
                  <a:t> is identical to </a:t>
                </a: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min</m:t>
                            </m:r>
                          </m:e>
                          <m:lim>
                            <m:r>
                              <a:rPr lang="en-US" sz="2200" b="0" i="1" smtClean="0">
                                <a:solidFill>
                                  <a:srgbClr val="FFCC29"/>
                                </a:solidFill>
                                <a:latin typeface="Cambria Math" panose="02040503050406030204" pitchFamily="18" charset="0"/>
                              </a:rPr>
                              <m:t>𝜁</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𝑡</m:t>
                            </m:r>
                          </m:lim>
                        </m:limLow>
                      </m:fName>
                      <m:e>
                        <m:r>
                          <a:rPr lang="en-US" sz="2200" b="0" i="1" smtClean="0">
                            <a:solidFill>
                              <a:srgbClr val="FFCC29"/>
                            </a:solidFill>
                            <a:latin typeface="Cambria Math" panose="02040503050406030204" pitchFamily="18" charset="0"/>
                          </a:rPr>
                          <m:t>𝜁</m:t>
                        </m:r>
                      </m:e>
                    </m:func>
                  </m:oMath>
                </a14:m>
                <a:r>
                  <a:rPr lang="en-US" sz="2200">
                    <a:solidFill>
                      <a:srgbClr val="FFCC29"/>
                    </a:solidFill>
                    <a:latin typeface="Cambria Math" panose="02040503050406030204" pitchFamily="18" charset="0"/>
                  </a:rPr>
                  <a:t> subject to </a:t>
                </a:r>
                <a14:m>
                  <m:oMath xmlns:m="http://schemas.openxmlformats.org/officeDocument/2006/math">
                    <m:r>
                      <a:rPr lang="en-US" sz="2200" b="0" i="1" smtClean="0">
                        <a:solidFill>
                          <a:srgbClr val="FFCC29"/>
                        </a:solidFill>
                        <a:latin typeface="Cambria Math" panose="02040503050406030204" pitchFamily="18" charset="0"/>
                      </a:rPr>
                      <m:t>𝜁</m:t>
                    </m:r>
                    <m:r>
                      <a:rPr lang="en-US" sz="2200" b="0" i="1" smtClean="0">
                        <a:solidFill>
                          <a:srgbClr val="FFCC29"/>
                        </a:solidFill>
                        <a:latin typeface="Cambria Math" panose="02040503050406030204" pitchFamily="18" charset="0"/>
                      </a:rPr>
                      <m:t>≥0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𝜁</m:t>
                    </m:r>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𝑡</m:t>
                    </m:r>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we</m:t>
                    </m:r>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arrive</m:t>
                    </m:r>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at</m:t>
                    </m:r>
                    <m:r>
                      <a:rPr lang="en-US" sz="2200" b="0" i="0" smtClean="0">
                        <a:solidFill>
                          <a:srgbClr val="FFCC29"/>
                        </a:solidFill>
                        <a:latin typeface="Cambria Math" panose="02040503050406030204" pitchFamily="18" charset="0"/>
                      </a:rPr>
                      <m:t> </m:t>
                    </m:r>
                  </m:oMath>
                </a14:m>
                <a:endParaRPr lang="en-US" sz="2200" b="0">
                  <a:solidFill>
                    <a:srgbClr val="FFCC29"/>
                  </a:solidFill>
                  <a:latin typeface="Cambria Math" panose="02040503050406030204" pitchFamily="18" charset="0"/>
                </a:endParaRPr>
              </a:p>
              <a:p>
                <a:pPr marL="0" indent="0" algn="ctr">
                  <a:buNone/>
                </a:pPr>
                <a14:m>
                  <m:oMath xmlns:m="http://schemas.openxmlformats.org/officeDocument/2006/math">
                    <m:func>
                      <m:funcPr>
                        <m:ctrlPr>
                          <a:rPr lang="en-US" i="1" smtClean="0">
                            <a:solidFill>
                              <a:srgbClr val="FFCC29"/>
                            </a:solidFill>
                            <a:latin typeface="Cambria Math" panose="02040503050406030204" pitchFamily="18" charset="0"/>
                          </a:rPr>
                        </m:ctrlPr>
                      </m:funcPr>
                      <m:fName>
                        <m:limLow>
                          <m:limLowPr>
                            <m:ctrlPr>
                              <a:rPr lang="en-US" i="1">
                                <a:solidFill>
                                  <a:srgbClr val="FFCC29"/>
                                </a:solidFill>
                                <a:latin typeface="Cambria Math" panose="02040503050406030204" pitchFamily="18" charset="0"/>
                              </a:rPr>
                            </m:ctrlPr>
                          </m:limLowPr>
                          <m:e>
                            <m:func>
                              <m:funcPr>
                                <m:ctrlPr>
                                  <a:rPr lang="en-US" b="0" i="1" smtClean="0">
                                    <a:solidFill>
                                      <a:srgbClr val="FFCC29"/>
                                    </a:solidFill>
                                    <a:latin typeface="Cambria Math" panose="02040503050406030204" pitchFamily="18" charset="0"/>
                                  </a:rPr>
                                </m:ctrlPr>
                              </m:funcPr>
                              <m:fName>
                                <m:r>
                                  <m:rPr>
                                    <m:sty m:val="p"/>
                                  </m:rPr>
                                  <a:rPr lang="en-US" i="0">
                                    <a:solidFill>
                                      <a:srgbClr val="FFCC29"/>
                                    </a:solidFill>
                                    <a:latin typeface="Cambria Math" panose="02040503050406030204" pitchFamily="18" charset="0"/>
                                  </a:rPr>
                                  <m:t>min</m:t>
                                </m:r>
                              </m:fName>
                              <m:e>
                                <m:r>
                                  <a:rPr lang="en-US" b="0" i="1" smtClean="0">
                                    <a:solidFill>
                                      <a:srgbClr val="FFCC29"/>
                                    </a:solidFill>
                                    <a:latin typeface="Cambria Math" panose="02040503050406030204" pitchFamily="18" charset="0"/>
                                  </a:rPr>
                                  <m:t>{</m:t>
                                </m:r>
                                <m:f>
                                  <m:fPr>
                                    <m:ctrlPr>
                                      <a:rPr lang="en-US" b="0" i="1" smtClean="0">
                                        <a:solidFill>
                                          <a:srgbClr val="FFCC29"/>
                                        </a:solidFill>
                                        <a:latin typeface="Cambria Math" panose="02040503050406030204" pitchFamily="18" charset="0"/>
                                      </a:rPr>
                                    </m:ctrlPr>
                                  </m:fPr>
                                  <m:num>
                                    <m:r>
                                      <a:rPr lang="en-US" b="0" i="1" smtClean="0">
                                        <a:solidFill>
                                          <a:srgbClr val="FFCC29"/>
                                        </a:solidFill>
                                        <a:latin typeface="Cambria Math" panose="02040503050406030204" pitchFamily="18" charset="0"/>
                                      </a:rPr>
                                      <m:t>1</m:t>
                                    </m:r>
                                  </m:num>
                                  <m:den>
                                    <m:r>
                                      <a:rPr lang="en-US" b="0" i="1" smtClean="0">
                                        <a:solidFill>
                                          <a:srgbClr val="FFCC29"/>
                                        </a:solidFill>
                                        <a:latin typeface="Cambria Math" panose="02040503050406030204" pitchFamily="18" charset="0"/>
                                      </a:rPr>
                                      <m:t>2</m:t>
                                    </m:r>
                                  </m:den>
                                </m:f>
                              </m:e>
                            </m:func>
                          </m:e>
                          <m:lim>
                            <m:r>
                              <a:rPr lang="en-US" i="1">
                                <a:solidFill>
                                  <a:srgbClr val="FFCC29"/>
                                </a:solidFill>
                                <a:latin typeface="Cambria Math" panose="02040503050406030204" pitchFamily="18" charset="0"/>
                              </a:rPr>
                              <m:t>𝑊</m:t>
                            </m:r>
                            <m:r>
                              <a:rPr lang="en-US" i="1">
                                <a:solidFill>
                                  <a:srgbClr val="FFCC29"/>
                                </a:solidFill>
                                <a:latin typeface="Cambria Math" panose="02040503050406030204" pitchFamily="18" charset="0"/>
                              </a:rPr>
                              <m:t>,</m:t>
                            </m:r>
                            <m:r>
                              <a:rPr lang="en-US" i="1">
                                <a:solidFill>
                                  <a:srgbClr val="FFCC29"/>
                                </a:solidFill>
                                <a:latin typeface="Cambria Math" panose="02040503050406030204" pitchFamily="18" charset="0"/>
                              </a:rPr>
                              <m:t>𝑏</m:t>
                            </m:r>
                          </m:lim>
                        </m:limLow>
                      </m:fName>
                      <m:e>
                        <m:sSup>
                          <m:sSupPr>
                            <m:ctrlPr>
                              <a:rPr lang="en-US" b="0" i="1" smtClean="0">
                                <a:solidFill>
                                  <a:srgbClr val="FFCC29"/>
                                </a:solidFill>
                                <a:latin typeface="Cambria Math" panose="02040503050406030204" pitchFamily="18" charset="0"/>
                              </a:rPr>
                            </m:ctrlPr>
                          </m:sSupPr>
                          <m:e>
                            <m:d>
                              <m:dPr>
                                <m:begChr m:val="|"/>
                                <m:endChr m:val="|"/>
                                <m:ctrlPr>
                                  <a:rPr lang="en-US" b="0" i="1" smtClean="0">
                                    <a:solidFill>
                                      <a:srgbClr val="FFCC29"/>
                                    </a:solidFill>
                                    <a:latin typeface="Cambria Math" panose="02040503050406030204" pitchFamily="18" charset="0"/>
                                  </a:rPr>
                                </m:ctrlPr>
                              </m:dPr>
                              <m:e>
                                <m:d>
                                  <m:dPr>
                                    <m:begChr m:val="|"/>
                                    <m:endChr m:val="|"/>
                                    <m:ctrlPr>
                                      <a:rPr lang="en-US" b="0" i="1" smtClean="0">
                                        <a:solidFill>
                                          <a:srgbClr val="FFCC29"/>
                                        </a:solidFill>
                                        <a:latin typeface="Cambria Math" panose="02040503050406030204" pitchFamily="18" charset="0"/>
                                      </a:rPr>
                                    </m:ctrlPr>
                                  </m:dPr>
                                  <m:e>
                                    <m:r>
                                      <a:rPr lang="en-US" b="0" i="1" smtClean="0">
                                        <a:solidFill>
                                          <a:srgbClr val="FFCC29"/>
                                        </a:solidFill>
                                        <a:latin typeface="Cambria Math" panose="02040503050406030204" pitchFamily="18" charset="0"/>
                                      </a:rPr>
                                      <m:t>𝑊</m:t>
                                    </m:r>
                                  </m:e>
                                </m:d>
                              </m:e>
                            </m:d>
                          </m:e>
                          <m:sup>
                            <m:r>
                              <a:rPr lang="en-US" b="0" i="1" smtClean="0">
                                <a:solidFill>
                                  <a:srgbClr val="FFCC29"/>
                                </a:solidFill>
                                <a:latin typeface="Cambria Math" panose="02040503050406030204" pitchFamily="18" charset="0"/>
                              </a:rPr>
                              <m:t>2</m:t>
                            </m:r>
                          </m:sup>
                        </m:sSup>
                      </m:e>
                    </m:func>
                    <m:r>
                      <a:rPr lang="en-US" b="0" i="1" smtClean="0">
                        <a:solidFill>
                          <a:srgbClr val="FFCC29"/>
                        </a:solidFill>
                        <a:latin typeface="Cambria Math" panose="02040503050406030204" pitchFamily="18" charset="0"/>
                      </a:rPr>
                      <m:t>+</m:t>
                    </m:r>
                    <m:r>
                      <a:rPr lang="en-US" b="0" i="1" smtClean="0">
                        <a:solidFill>
                          <a:srgbClr val="FFCC29"/>
                        </a:solidFill>
                        <a:latin typeface="Cambria Math" panose="02040503050406030204" pitchFamily="18" charset="0"/>
                      </a:rPr>
                      <m:t>𝐶</m:t>
                    </m:r>
                    <m:nary>
                      <m:naryPr>
                        <m:chr m:val="∑"/>
                        <m:ctrlPr>
                          <a:rPr lang="en-US" b="0" i="1" smtClean="0">
                            <a:solidFill>
                              <a:srgbClr val="FFCC29"/>
                            </a:solidFill>
                            <a:latin typeface="Cambria Math" panose="02040503050406030204" pitchFamily="18" charset="0"/>
                          </a:rPr>
                        </m:ctrlPr>
                      </m:naryPr>
                      <m:sub>
                        <m:r>
                          <m:rPr>
                            <m:brk m:alnAt="23"/>
                          </m:rPr>
                          <a:rPr lang="en-US" b="0" i="1" smtClean="0">
                            <a:solidFill>
                              <a:srgbClr val="FFCC29"/>
                            </a:solidFill>
                            <a:latin typeface="Cambria Math" panose="02040503050406030204" pitchFamily="18" charset="0"/>
                          </a:rPr>
                          <m:t>𝑛</m:t>
                        </m:r>
                        <m:r>
                          <a:rPr lang="en-US" b="0" i="1" smtClean="0">
                            <a:solidFill>
                              <a:srgbClr val="FFCC29"/>
                            </a:solidFill>
                            <a:latin typeface="Cambria Math" panose="02040503050406030204" pitchFamily="18" charset="0"/>
                          </a:rPr>
                          <m:t>=1</m:t>
                        </m:r>
                      </m:sub>
                      <m:sup>
                        <m:r>
                          <a:rPr lang="en-US" b="0" i="1" smtClean="0">
                            <a:solidFill>
                              <a:srgbClr val="FFCC29"/>
                            </a:solidFill>
                            <a:latin typeface="Cambria Math" panose="02040503050406030204" pitchFamily="18" charset="0"/>
                          </a:rPr>
                          <m:t>𝑁</m:t>
                        </m:r>
                      </m:sup>
                      <m:e>
                        <m:sSub>
                          <m:sSubPr>
                            <m:ctrlPr>
                              <a:rPr lang="en-US" b="0" i="1" smtClean="0">
                                <a:solidFill>
                                  <a:srgbClr val="FFCC29"/>
                                </a:solidFill>
                                <a:latin typeface="Cambria Math" panose="02040503050406030204" pitchFamily="18" charset="0"/>
                              </a:rPr>
                            </m:ctrlPr>
                          </m:sSubPr>
                          <m:e>
                            <m:r>
                              <a:rPr lang="en-US" b="0" i="1" smtClean="0">
                                <a:solidFill>
                                  <a:srgbClr val="FFCC29"/>
                                </a:solidFill>
                                <a:latin typeface="Cambria Math" panose="02040503050406030204" pitchFamily="18" charset="0"/>
                              </a:rPr>
                              <m:t>𝜁</m:t>
                            </m:r>
                          </m:e>
                          <m:sub>
                            <m:r>
                              <a:rPr lang="en-US" b="0" i="1" smtClean="0">
                                <a:solidFill>
                                  <a:srgbClr val="FFCC29"/>
                                </a:solidFill>
                                <a:latin typeface="Cambria Math" panose="02040503050406030204" pitchFamily="18" charset="0"/>
                              </a:rPr>
                              <m:t>𝑛</m:t>
                            </m:r>
                          </m:sub>
                        </m:sSub>
                        <m:r>
                          <a:rPr lang="en-US" b="0" i="1" smtClean="0">
                            <a:solidFill>
                              <a:srgbClr val="FFCC29"/>
                            </a:solidFill>
                            <a:latin typeface="Cambria Math" panose="02040503050406030204" pitchFamily="18" charset="0"/>
                          </a:rPr>
                          <m:t>}</m:t>
                        </m:r>
                      </m:e>
                    </m:nary>
                    <m:r>
                      <a:rPr lang="en-US" b="0" i="0" smtClean="0">
                        <a:solidFill>
                          <a:srgbClr val="FFCC29"/>
                        </a:solidFill>
                        <a:latin typeface="Cambria Math" panose="02040503050406030204" pitchFamily="18" charset="0"/>
                      </a:rPr>
                      <m:t> </m:t>
                    </m:r>
                  </m:oMath>
                </a14:m>
                <a:r>
                  <a:rPr lang="en-US" b="0">
                    <a:solidFill>
                      <a:srgbClr val="FFCC29"/>
                    </a:solidFill>
                    <a:latin typeface="Cambria Math" panose="02040503050406030204" pitchFamily="18" charset="0"/>
                  </a:rPr>
                  <a:t>subject to</a:t>
                </a:r>
              </a:p>
              <a:p>
                <a:pPr marL="0" indent="0" algn="ctr">
                  <a:buNone/>
                </a:pPr>
                <a:r>
                  <a:rPr lang="en-US" sz="2200" b="0">
                    <a:solidFill>
                      <a:srgbClr val="FFCC29"/>
                    </a:solidFill>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≥0, </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&lt;</m:t>
                        </m:r>
                        <m:r>
                          <a:rPr lang="en-US" sz="2200" b="0" i="1" smtClean="0">
                            <a:solidFill>
                              <a:srgbClr val="FFCC29"/>
                            </a:solidFill>
                            <a:latin typeface="Cambria Math" panose="02040503050406030204" pitchFamily="18" charset="0"/>
                          </a:rPr>
                          <m:t>𝑊</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&gt;+</m:t>
                        </m:r>
                        <m:r>
                          <a:rPr lang="en-US" sz="2200" b="0" i="1" smtClean="0">
                            <a:solidFill>
                              <a:srgbClr val="FFCC29"/>
                            </a:solidFill>
                            <a:latin typeface="Cambria Math" panose="02040503050406030204" pitchFamily="18" charset="0"/>
                          </a:rPr>
                          <m:t>𝑏</m:t>
                        </m:r>
                      </m:e>
                    </m:d>
                    <m:r>
                      <a:rPr lang="en-US" sz="2200" b="0" i="1" smtClean="0">
                        <a:solidFill>
                          <a:srgbClr val="FFCC29"/>
                        </a:solidFill>
                        <a:latin typeface="Cambria Math" panose="02040503050406030204" pitchFamily="18" charset="0"/>
                      </a:rPr>
                      <m:t>≥1−</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endParaRPr lang="en-US" sz="1800">
                  <a:solidFill>
                    <a:srgbClr val="FFCC29"/>
                  </a:solidFill>
                  <a:latin typeface="Cambria Math" panose="02040503050406030204" pitchFamily="18" charset="0"/>
                </a:endParaRPr>
              </a:p>
              <a:p>
                <a:pPr marL="0" indent="0" algn="ctr">
                  <a:buNone/>
                </a:pPr>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1979087C-A88B-33AF-4B3B-0AF8EC2558DA}"/>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384" t="-1749"/>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DB0B433-E789-061D-ED7B-3387A0AF1C30}"/>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ADB0B433-E789-061D-ED7B-3387A0AF1C30}"/>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122585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862" y="549275"/>
            <a:ext cx="11091600" cy="690574"/>
          </a:xfrm>
          <a:prstGeom prst="rect">
            <a:avLst/>
          </a:prstGeom>
        </p:spPr>
        <p:txBody>
          <a:bodyPr vert="horz" wrap="square" lIns="0" tIns="13335" rIns="0" bIns="0" rtlCol="0">
            <a:spAutoFit/>
          </a:bodyPr>
          <a:lstStyle/>
          <a:p>
            <a:pPr marL="1898014">
              <a:lnSpc>
                <a:spcPct val="100000"/>
              </a:lnSpc>
              <a:spcBef>
                <a:spcPts val="105"/>
              </a:spcBef>
            </a:pPr>
            <a:r>
              <a:rPr sz="4400" spc="-40" dirty="0">
                <a:solidFill>
                  <a:srgbClr val="FFC000"/>
                </a:solidFill>
              </a:rPr>
              <a:t> </a:t>
            </a:r>
            <a:r>
              <a:rPr sz="4400" spc="-10" dirty="0">
                <a:solidFill>
                  <a:srgbClr val="00B0F0"/>
                </a:solidFill>
              </a:rPr>
              <a:t>Statistics</a:t>
            </a:r>
            <a:endParaRPr sz="4400" dirty="0">
              <a:solidFill>
                <a:srgbClr val="00B0F0"/>
              </a:solidFill>
            </a:endParaRPr>
          </a:p>
        </p:txBody>
      </p:sp>
      <p:sp>
        <p:nvSpPr>
          <p:cNvPr id="3" name="object 3"/>
          <p:cNvSpPr txBox="1"/>
          <p:nvPr/>
        </p:nvSpPr>
        <p:spPr>
          <a:xfrm>
            <a:off x="688340" y="1308861"/>
            <a:ext cx="10777220" cy="5404043"/>
          </a:xfrm>
          <a:prstGeom prst="rect">
            <a:avLst/>
          </a:prstGeom>
        </p:spPr>
        <p:txBody>
          <a:bodyPr vert="horz" wrap="square" lIns="0" tIns="12700" rIns="0" bIns="0" rtlCol="0">
            <a:spAutoFit/>
          </a:bodyPr>
          <a:lstStyle/>
          <a:p>
            <a:pPr marL="354965" indent="-342265">
              <a:lnSpc>
                <a:spcPct val="100000"/>
              </a:lnSpc>
              <a:spcBef>
                <a:spcPts val="100"/>
              </a:spcBef>
              <a:buFont typeface="Arial"/>
              <a:buChar char="•"/>
              <a:tabLst>
                <a:tab pos="354965" algn="l"/>
              </a:tabLst>
            </a:pPr>
            <a:r>
              <a:rPr sz="2700" dirty="0">
                <a:solidFill>
                  <a:srgbClr val="FFC000"/>
                </a:solidFill>
                <a:latin typeface="Calibri"/>
                <a:cs typeface="Calibri"/>
              </a:rPr>
              <a:t>Data:</a:t>
            </a:r>
            <a:r>
              <a:rPr sz="2700" spc="-10" dirty="0">
                <a:solidFill>
                  <a:srgbClr val="FFC000"/>
                </a:solidFill>
                <a:latin typeface="Calibri"/>
                <a:cs typeface="Calibri"/>
              </a:rPr>
              <a:t> </a:t>
            </a:r>
            <a:r>
              <a:rPr sz="2700" dirty="0">
                <a:solidFill>
                  <a:srgbClr val="FFC000"/>
                </a:solidFill>
                <a:latin typeface="Calibri"/>
                <a:cs typeface="Calibri"/>
              </a:rPr>
              <a:t>[0</a:t>
            </a:r>
            <a:r>
              <a:rPr sz="2700" spc="-20" dirty="0">
                <a:solidFill>
                  <a:srgbClr val="FFC000"/>
                </a:solidFill>
                <a:latin typeface="Calibri"/>
                <a:cs typeface="Calibri"/>
              </a:rPr>
              <a:t> </a:t>
            </a:r>
            <a:r>
              <a:rPr sz="2700" dirty="0">
                <a:solidFill>
                  <a:srgbClr val="FFC000"/>
                </a:solidFill>
                <a:latin typeface="Calibri"/>
                <a:cs typeface="Calibri"/>
              </a:rPr>
              <a:t>1</a:t>
            </a:r>
            <a:r>
              <a:rPr sz="2700" spc="-5" dirty="0">
                <a:solidFill>
                  <a:srgbClr val="FFC000"/>
                </a:solidFill>
                <a:latin typeface="Calibri"/>
                <a:cs typeface="Calibri"/>
              </a:rPr>
              <a:t> </a:t>
            </a:r>
            <a:r>
              <a:rPr sz="2700" dirty="0">
                <a:solidFill>
                  <a:srgbClr val="FFC000"/>
                </a:solidFill>
                <a:latin typeface="Calibri"/>
                <a:cs typeface="Calibri"/>
              </a:rPr>
              <a:t>2</a:t>
            </a:r>
            <a:r>
              <a:rPr sz="2700" spc="-20" dirty="0">
                <a:solidFill>
                  <a:srgbClr val="FFC000"/>
                </a:solidFill>
                <a:latin typeface="Calibri"/>
                <a:cs typeface="Calibri"/>
              </a:rPr>
              <a:t> </a:t>
            </a:r>
            <a:r>
              <a:rPr sz="2700" dirty="0">
                <a:solidFill>
                  <a:srgbClr val="FFC000"/>
                </a:solidFill>
                <a:latin typeface="Calibri"/>
                <a:cs typeface="Calibri"/>
              </a:rPr>
              <a:t>3</a:t>
            </a:r>
            <a:r>
              <a:rPr sz="2700" spc="-5" dirty="0">
                <a:solidFill>
                  <a:srgbClr val="FFC000"/>
                </a:solidFill>
                <a:latin typeface="Calibri"/>
                <a:cs typeface="Calibri"/>
              </a:rPr>
              <a:t> </a:t>
            </a:r>
            <a:r>
              <a:rPr lang="en-US" sz="2700" spc="-5" dirty="0">
                <a:solidFill>
                  <a:srgbClr val="FFC000"/>
                </a:solidFill>
                <a:latin typeface="Calibri"/>
                <a:cs typeface="Calibri"/>
              </a:rPr>
              <a:t>4</a:t>
            </a:r>
            <a:r>
              <a:rPr sz="2700" spc="-20" dirty="0">
                <a:solidFill>
                  <a:srgbClr val="FFC000"/>
                </a:solidFill>
                <a:latin typeface="Calibri"/>
                <a:cs typeface="Calibri"/>
              </a:rPr>
              <a:t> </a:t>
            </a:r>
            <a:r>
              <a:rPr sz="2700" dirty="0">
                <a:solidFill>
                  <a:srgbClr val="FFC000"/>
                </a:solidFill>
                <a:latin typeface="Calibri"/>
                <a:cs typeface="Calibri"/>
              </a:rPr>
              <a:t>5</a:t>
            </a:r>
            <a:r>
              <a:rPr sz="2700" spc="-5" dirty="0">
                <a:solidFill>
                  <a:srgbClr val="FFC000"/>
                </a:solidFill>
                <a:latin typeface="Calibri"/>
                <a:cs typeface="Calibri"/>
              </a:rPr>
              <a:t> </a:t>
            </a:r>
            <a:r>
              <a:rPr lang="en-US" sz="2700" spc="-5" dirty="0">
                <a:solidFill>
                  <a:srgbClr val="FFC000"/>
                </a:solidFill>
                <a:latin typeface="Calibri"/>
                <a:cs typeface="Calibri"/>
              </a:rPr>
              <a:t>5 5 </a:t>
            </a:r>
            <a:r>
              <a:rPr sz="2700" dirty="0">
                <a:solidFill>
                  <a:srgbClr val="FFC000"/>
                </a:solidFill>
                <a:latin typeface="Calibri"/>
                <a:cs typeface="Calibri"/>
              </a:rPr>
              <a:t>7</a:t>
            </a:r>
            <a:r>
              <a:rPr sz="2700" spc="-5" dirty="0">
                <a:solidFill>
                  <a:srgbClr val="FFC000"/>
                </a:solidFill>
                <a:latin typeface="Calibri"/>
                <a:cs typeface="Calibri"/>
              </a:rPr>
              <a:t> </a:t>
            </a:r>
            <a:r>
              <a:rPr sz="2700" dirty="0">
                <a:solidFill>
                  <a:srgbClr val="FFC000"/>
                </a:solidFill>
                <a:latin typeface="Calibri"/>
                <a:cs typeface="Calibri"/>
              </a:rPr>
              <a:t>8</a:t>
            </a:r>
            <a:r>
              <a:rPr sz="2700" spc="-15" dirty="0">
                <a:solidFill>
                  <a:srgbClr val="FFC000"/>
                </a:solidFill>
                <a:latin typeface="Calibri"/>
                <a:cs typeface="Calibri"/>
              </a:rPr>
              <a:t> </a:t>
            </a:r>
            <a:r>
              <a:rPr sz="2700" dirty="0">
                <a:solidFill>
                  <a:srgbClr val="FFC000"/>
                </a:solidFill>
                <a:latin typeface="Calibri"/>
                <a:cs typeface="Calibri"/>
              </a:rPr>
              <a:t>9</a:t>
            </a:r>
            <a:r>
              <a:rPr sz="2700" spc="-5" dirty="0">
                <a:solidFill>
                  <a:srgbClr val="FFC000"/>
                </a:solidFill>
                <a:latin typeface="Calibri"/>
                <a:cs typeface="Calibri"/>
              </a:rPr>
              <a:t> </a:t>
            </a:r>
            <a:r>
              <a:rPr sz="2700" dirty="0">
                <a:solidFill>
                  <a:srgbClr val="FFC000"/>
                </a:solidFill>
                <a:latin typeface="Calibri"/>
                <a:cs typeface="Calibri"/>
              </a:rPr>
              <a:t>10</a:t>
            </a:r>
            <a:r>
              <a:rPr lang="en-US" sz="2700" dirty="0">
                <a:solidFill>
                  <a:srgbClr val="FFC000"/>
                </a:solidFill>
                <a:latin typeface="Calibri"/>
                <a:cs typeface="Calibri"/>
              </a:rPr>
              <a:t> 140</a:t>
            </a:r>
            <a:r>
              <a:rPr sz="2700" spc="-20" dirty="0">
                <a:solidFill>
                  <a:srgbClr val="FFC000"/>
                </a:solidFill>
                <a:latin typeface="Calibri"/>
                <a:cs typeface="Calibri"/>
              </a:rPr>
              <a:t> </a:t>
            </a:r>
            <a:r>
              <a:rPr sz="2700" dirty="0">
                <a:solidFill>
                  <a:srgbClr val="FFC000"/>
                </a:solidFill>
                <a:latin typeface="Calibri"/>
                <a:cs typeface="Calibri"/>
              </a:rPr>
              <a:t>14</a:t>
            </a:r>
            <a:r>
              <a:rPr sz="2700" spc="-20" dirty="0">
                <a:solidFill>
                  <a:srgbClr val="FFC000"/>
                </a:solidFill>
                <a:latin typeface="Calibri"/>
                <a:cs typeface="Calibri"/>
              </a:rPr>
              <a:t> </a:t>
            </a:r>
            <a:r>
              <a:rPr sz="2700" dirty="0">
                <a:solidFill>
                  <a:srgbClr val="FFC000"/>
                </a:solidFill>
                <a:latin typeface="Calibri"/>
                <a:cs typeface="Calibri"/>
              </a:rPr>
              <a:t>15</a:t>
            </a:r>
            <a:r>
              <a:rPr sz="2700" spc="-20" dirty="0">
                <a:solidFill>
                  <a:srgbClr val="FFC000"/>
                </a:solidFill>
                <a:latin typeface="Calibri"/>
                <a:cs typeface="Calibri"/>
              </a:rPr>
              <a:t> </a:t>
            </a:r>
            <a:r>
              <a:rPr sz="2700" dirty="0">
                <a:solidFill>
                  <a:srgbClr val="FFC000"/>
                </a:solidFill>
                <a:latin typeface="Calibri"/>
                <a:cs typeface="Calibri"/>
              </a:rPr>
              <a:t>1</a:t>
            </a:r>
            <a:r>
              <a:rPr lang="en-US" sz="2700" dirty="0">
                <a:solidFill>
                  <a:srgbClr val="FFC000"/>
                </a:solidFill>
                <a:latin typeface="Calibri"/>
                <a:cs typeface="Calibri"/>
              </a:rPr>
              <a:t>6</a:t>
            </a:r>
            <a:r>
              <a:rPr sz="2700" spc="-20" dirty="0">
                <a:solidFill>
                  <a:srgbClr val="FFC000"/>
                </a:solidFill>
                <a:latin typeface="Calibri"/>
                <a:cs typeface="Calibri"/>
              </a:rPr>
              <a:t>]</a:t>
            </a:r>
            <a:endParaRPr sz="2700" dirty="0">
              <a:solidFill>
                <a:srgbClr val="FFC000"/>
              </a:solidFill>
              <a:latin typeface="Calibri"/>
              <a:cs typeface="Calibri"/>
            </a:endParaRPr>
          </a:p>
          <a:p>
            <a:pPr marL="354965" indent="-342265">
              <a:lnSpc>
                <a:spcPct val="100000"/>
              </a:lnSpc>
              <a:buFont typeface="Arial"/>
              <a:buChar char="•"/>
              <a:tabLst>
                <a:tab pos="354965" algn="l"/>
              </a:tabLst>
            </a:pPr>
            <a:r>
              <a:rPr sz="2700" dirty="0">
                <a:solidFill>
                  <a:srgbClr val="FFC000"/>
                </a:solidFill>
                <a:latin typeface="Calibri"/>
                <a:cs typeface="Calibri"/>
              </a:rPr>
              <a:t>Measures</a:t>
            </a:r>
            <a:r>
              <a:rPr sz="2700" spc="-60" dirty="0">
                <a:solidFill>
                  <a:srgbClr val="FFC000"/>
                </a:solidFill>
                <a:latin typeface="Calibri"/>
                <a:cs typeface="Calibri"/>
              </a:rPr>
              <a:t> </a:t>
            </a:r>
            <a:r>
              <a:rPr sz="2700" dirty="0">
                <a:solidFill>
                  <a:srgbClr val="FFC000"/>
                </a:solidFill>
                <a:latin typeface="Calibri"/>
                <a:cs typeface="Calibri"/>
              </a:rPr>
              <a:t>of</a:t>
            </a:r>
            <a:r>
              <a:rPr sz="2700" spc="-35" dirty="0">
                <a:solidFill>
                  <a:srgbClr val="FFC000"/>
                </a:solidFill>
                <a:latin typeface="Calibri"/>
                <a:cs typeface="Calibri"/>
              </a:rPr>
              <a:t> </a:t>
            </a:r>
            <a:r>
              <a:rPr sz="2700" spc="-10" dirty="0">
                <a:solidFill>
                  <a:srgbClr val="FFC000"/>
                </a:solidFill>
                <a:latin typeface="Calibri"/>
                <a:cs typeface="Calibri"/>
              </a:rPr>
              <a:t>location:</a:t>
            </a:r>
            <a:endParaRPr sz="2700" dirty="0">
              <a:solidFill>
                <a:srgbClr val="FFC000"/>
              </a:solidFill>
              <a:latin typeface="Calibri"/>
              <a:cs typeface="Calibri"/>
            </a:endParaRPr>
          </a:p>
          <a:p>
            <a:pPr marL="755015" lvl="1" indent="-285115">
              <a:lnSpc>
                <a:spcPct val="100000"/>
              </a:lnSpc>
              <a:spcBef>
                <a:spcPts val="15"/>
              </a:spcBef>
              <a:buFont typeface="Arial"/>
              <a:buChar char="–"/>
              <a:tabLst>
                <a:tab pos="755015" algn="l"/>
              </a:tabLst>
            </a:pPr>
            <a:r>
              <a:rPr sz="2400" dirty="0">
                <a:solidFill>
                  <a:srgbClr val="FFC000"/>
                </a:solidFill>
                <a:latin typeface="Calibri"/>
                <a:cs typeface="Calibri"/>
              </a:rPr>
              <a:t>Mean(Data)</a:t>
            </a:r>
            <a:r>
              <a:rPr sz="2400" spc="-90" dirty="0">
                <a:solidFill>
                  <a:srgbClr val="FFC000"/>
                </a:solidFill>
                <a:latin typeface="Calibri"/>
                <a:cs typeface="Calibri"/>
              </a:rPr>
              <a:t> </a:t>
            </a:r>
            <a:r>
              <a:rPr sz="2400" dirty="0">
                <a:solidFill>
                  <a:srgbClr val="FFC000"/>
                </a:solidFill>
                <a:latin typeface="Calibri"/>
                <a:cs typeface="Calibri"/>
              </a:rPr>
              <a:t>=</a:t>
            </a:r>
            <a:r>
              <a:rPr sz="2400" spc="-60" dirty="0">
                <a:solidFill>
                  <a:srgbClr val="FFC000"/>
                </a:solidFill>
                <a:latin typeface="Calibri"/>
                <a:cs typeface="Calibri"/>
              </a:rPr>
              <a:t> </a:t>
            </a:r>
            <a:r>
              <a:rPr lang="en-US" sz="2400" spc="-25" dirty="0">
                <a:solidFill>
                  <a:srgbClr val="FFC000"/>
                </a:solidFill>
                <a:latin typeface="Calibri"/>
                <a:cs typeface="Calibri"/>
              </a:rPr>
              <a:t>15.5</a:t>
            </a:r>
            <a:endParaRPr sz="2400" dirty="0">
              <a:solidFill>
                <a:srgbClr val="FFC000"/>
              </a:solidFill>
              <a:latin typeface="Calibri"/>
              <a:cs typeface="Calibri"/>
            </a:endParaRPr>
          </a:p>
          <a:p>
            <a:pPr marL="755015" lvl="1" indent="-285115">
              <a:lnSpc>
                <a:spcPct val="100000"/>
              </a:lnSpc>
              <a:buFont typeface="Arial"/>
              <a:buChar char="–"/>
              <a:tabLst>
                <a:tab pos="755015" algn="l"/>
              </a:tabLst>
            </a:pPr>
            <a:r>
              <a:rPr sz="2400" dirty="0">
                <a:solidFill>
                  <a:srgbClr val="FFC000"/>
                </a:solidFill>
                <a:latin typeface="Calibri"/>
                <a:cs typeface="Calibri"/>
              </a:rPr>
              <a:t>Mode(Data)</a:t>
            </a:r>
            <a:r>
              <a:rPr sz="2400" spc="-55" dirty="0">
                <a:solidFill>
                  <a:srgbClr val="FFC000"/>
                </a:solidFill>
                <a:latin typeface="Calibri"/>
                <a:cs typeface="Calibri"/>
              </a:rPr>
              <a:t> </a:t>
            </a:r>
            <a:r>
              <a:rPr sz="2400" dirty="0">
                <a:solidFill>
                  <a:srgbClr val="FFC000"/>
                </a:solidFill>
                <a:latin typeface="Calibri"/>
                <a:cs typeface="Calibri"/>
              </a:rPr>
              <a:t>=</a:t>
            </a:r>
            <a:r>
              <a:rPr sz="2400" spc="-35" dirty="0">
                <a:solidFill>
                  <a:srgbClr val="FFC000"/>
                </a:solidFill>
                <a:latin typeface="Calibri"/>
                <a:cs typeface="Calibri"/>
              </a:rPr>
              <a:t> </a:t>
            </a:r>
            <a:r>
              <a:rPr lang="en-US" sz="2400" spc="-50" dirty="0">
                <a:solidFill>
                  <a:srgbClr val="FFC000"/>
                </a:solidFill>
                <a:latin typeface="Calibri"/>
                <a:cs typeface="Calibri"/>
              </a:rPr>
              <a:t>5</a:t>
            </a:r>
            <a:endParaRPr sz="2400" dirty="0">
              <a:solidFill>
                <a:srgbClr val="FFC000"/>
              </a:solidFill>
              <a:latin typeface="Calibri"/>
              <a:cs typeface="Calibri"/>
            </a:endParaRPr>
          </a:p>
          <a:p>
            <a:pPr marL="755015" lvl="1" indent="-285115">
              <a:lnSpc>
                <a:spcPct val="100000"/>
              </a:lnSpc>
              <a:buFont typeface="Arial"/>
              <a:buChar char="–"/>
              <a:tabLst>
                <a:tab pos="755015" algn="l"/>
              </a:tabLst>
            </a:pPr>
            <a:r>
              <a:rPr sz="2400" spc="-10" dirty="0">
                <a:solidFill>
                  <a:srgbClr val="FFC000"/>
                </a:solidFill>
                <a:latin typeface="Calibri"/>
                <a:cs typeface="Calibri"/>
              </a:rPr>
              <a:t>Median(Data)</a:t>
            </a:r>
            <a:r>
              <a:rPr sz="2400" spc="-65" dirty="0">
                <a:solidFill>
                  <a:srgbClr val="FFC000"/>
                </a:solidFill>
                <a:latin typeface="Calibri"/>
                <a:cs typeface="Calibri"/>
              </a:rPr>
              <a:t> </a:t>
            </a:r>
            <a:r>
              <a:rPr sz="2400" dirty="0">
                <a:solidFill>
                  <a:srgbClr val="FFC000"/>
                </a:solidFill>
                <a:latin typeface="Calibri"/>
                <a:cs typeface="Calibri"/>
              </a:rPr>
              <a:t>=</a:t>
            </a:r>
            <a:r>
              <a:rPr sz="2400" spc="-30" dirty="0">
                <a:solidFill>
                  <a:srgbClr val="FFC000"/>
                </a:solidFill>
                <a:latin typeface="Calibri"/>
                <a:cs typeface="Calibri"/>
              </a:rPr>
              <a:t> </a:t>
            </a:r>
            <a:r>
              <a:rPr lang="en-US" sz="2400" spc="-25" dirty="0">
                <a:solidFill>
                  <a:srgbClr val="FFC000"/>
                </a:solidFill>
                <a:latin typeface="Calibri"/>
                <a:cs typeface="Calibri"/>
              </a:rPr>
              <a:t>6</a:t>
            </a:r>
            <a:endParaRPr sz="2400" dirty="0">
              <a:solidFill>
                <a:srgbClr val="FFC000"/>
              </a:solidFill>
              <a:latin typeface="Calibri"/>
              <a:cs typeface="Calibri"/>
            </a:endParaRPr>
          </a:p>
          <a:p>
            <a:pPr marL="755015" lvl="1" indent="-285115">
              <a:lnSpc>
                <a:spcPct val="100000"/>
              </a:lnSpc>
              <a:buFont typeface="Arial"/>
              <a:buChar char="–"/>
              <a:tabLst>
                <a:tab pos="755015" algn="l"/>
              </a:tabLst>
            </a:pPr>
            <a:r>
              <a:rPr sz="2400" spc="-10" dirty="0">
                <a:solidFill>
                  <a:srgbClr val="FFC000"/>
                </a:solidFill>
                <a:latin typeface="Calibri"/>
                <a:cs typeface="Calibri"/>
              </a:rPr>
              <a:t>Quantile(Data,0.5)</a:t>
            </a:r>
            <a:r>
              <a:rPr sz="2400" spc="-25" dirty="0">
                <a:solidFill>
                  <a:srgbClr val="FFC000"/>
                </a:solidFill>
                <a:latin typeface="Calibri"/>
                <a:cs typeface="Calibri"/>
              </a:rPr>
              <a:t> </a:t>
            </a:r>
            <a:r>
              <a:rPr sz="2400" dirty="0">
                <a:solidFill>
                  <a:srgbClr val="FFC000"/>
                </a:solidFill>
                <a:latin typeface="Calibri"/>
                <a:cs typeface="Calibri"/>
              </a:rPr>
              <a:t>=</a:t>
            </a:r>
            <a:r>
              <a:rPr sz="2400" spc="15" dirty="0">
                <a:solidFill>
                  <a:srgbClr val="FFC000"/>
                </a:solidFill>
                <a:latin typeface="Calibri"/>
                <a:cs typeface="Calibri"/>
              </a:rPr>
              <a:t> </a:t>
            </a:r>
            <a:r>
              <a:rPr lang="en-US" sz="2400" spc="-25" dirty="0">
                <a:solidFill>
                  <a:srgbClr val="FFC000"/>
                </a:solidFill>
                <a:latin typeface="Calibri"/>
                <a:cs typeface="Calibri"/>
              </a:rPr>
              <a:t>6</a:t>
            </a:r>
            <a:endParaRPr sz="2400" dirty="0">
              <a:solidFill>
                <a:srgbClr val="FFC000"/>
              </a:solidFill>
              <a:latin typeface="Calibri"/>
              <a:cs typeface="Calibri"/>
            </a:endParaRPr>
          </a:p>
          <a:p>
            <a:pPr marL="755015" lvl="1" indent="-285115">
              <a:lnSpc>
                <a:spcPct val="100000"/>
              </a:lnSpc>
              <a:buFont typeface="Arial"/>
              <a:buChar char="–"/>
              <a:tabLst>
                <a:tab pos="755015" algn="l"/>
              </a:tabLst>
            </a:pPr>
            <a:r>
              <a:rPr sz="2400" spc="-10" dirty="0">
                <a:solidFill>
                  <a:srgbClr val="FFC000"/>
                </a:solidFill>
                <a:latin typeface="Calibri"/>
                <a:cs typeface="Calibri"/>
              </a:rPr>
              <a:t>Quantile(Data,0.25)</a:t>
            </a:r>
            <a:r>
              <a:rPr sz="2400" spc="-20" dirty="0">
                <a:solidFill>
                  <a:srgbClr val="FFC000"/>
                </a:solidFill>
                <a:latin typeface="Calibri"/>
                <a:cs typeface="Calibri"/>
              </a:rPr>
              <a:t> </a:t>
            </a:r>
            <a:r>
              <a:rPr sz="2400" dirty="0">
                <a:solidFill>
                  <a:srgbClr val="FFC000"/>
                </a:solidFill>
                <a:latin typeface="Calibri"/>
                <a:cs typeface="Calibri"/>
              </a:rPr>
              <a:t>=</a:t>
            </a:r>
            <a:r>
              <a:rPr sz="2400" spc="20" dirty="0">
                <a:solidFill>
                  <a:srgbClr val="FFC000"/>
                </a:solidFill>
                <a:latin typeface="Calibri"/>
                <a:cs typeface="Calibri"/>
              </a:rPr>
              <a:t> </a:t>
            </a:r>
            <a:r>
              <a:rPr sz="2400" spc="-50" dirty="0">
                <a:solidFill>
                  <a:srgbClr val="FFC000"/>
                </a:solidFill>
                <a:latin typeface="Calibri"/>
                <a:cs typeface="Calibri"/>
              </a:rPr>
              <a:t>3</a:t>
            </a:r>
            <a:r>
              <a:rPr lang="en-US" sz="2400" spc="-50" dirty="0">
                <a:solidFill>
                  <a:srgbClr val="FFC000"/>
                </a:solidFill>
                <a:latin typeface="Calibri"/>
                <a:cs typeface="Calibri"/>
              </a:rPr>
              <a:t>.5</a:t>
            </a:r>
            <a:endParaRPr sz="2400" dirty="0">
              <a:solidFill>
                <a:srgbClr val="FFC000"/>
              </a:solidFill>
              <a:latin typeface="Calibri"/>
              <a:cs typeface="Calibri"/>
            </a:endParaRPr>
          </a:p>
          <a:p>
            <a:pPr marL="755015" lvl="1" indent="-285115">
              <a:lnSpc>
                <a:spcPts val="2875"/>
              </a:lnSpc>
              <a:buFont typeface="Arial"/>
              <a:buChar char="–"/>
              <a:tabLst>
                <a:tab pos="755015" algn="l"/>
              </a:tabLst>
            </a:pPr>
            <a:r>
              <a:rPr sz="2400" spc="-10" dirty="0">
                <a:solidFill>
                  <a:srgbClr val="FFC000"/>
                </a:solidFill>
                <a:latin typeface="Calibri"/>
                <a:cs typeface="Calibri"/>
              </a:rPr>
              <a:t>Quantile(Data,0.</a:t>
            </a:r>
            <a:r>
              <a:rPr lang="en-US" sz="2400" spc="-10" dirty="0">
                <a:solidFill>
                  <a:srgbClr val="FFC000"/>
                </a:solidFill>
                <a:latin typeface="Calibri"/>
                <a:cs typeface="Calibri"/>
              </a:rPr>
              <a:t>8</a:t>
            </a:r>
            <a:r>
              <a:rPr sz="2400" spc="-10" dirty="0">
                <a:solidFill>
                  <a:srgbClr val="FFC000"/>
                </a:solidFill>
                <a:latin typeface="Calibri"/>
                <a:cs typeface="Calibri"/>
              </a:rPr>
              <a:t>)</a:t>
            </a:r>
            <a:r>
              <a:rPr sz="2400" spc="-20" dirty="0">
                <a:solidFill>
                  <a:srgbClr val="FFC000"/>
                </a:solidFill>
                <a:latin typeface="Calibri"/>
                <a:cs typeface="Calibri"/>
              </a:rPr>
              <a:t> </a:t>
            </a:r>
            <a:r>
              <a:rPr sz="2400" dirty="0">
                <a:solidFill>
                  <a:srgbClr val="FFC000"/>
                </a:solidFill>
                <a:latin typeface="Calibri"/>
                <a:cs typeface="Calibri"/>
              </a:rPr>
              <a:t>=</a:t>
            </a:r>
            <a:r>
              <a:rPr sz="2400" spc="20" dirty="0">
                <a:solidFill>
                  <a:srgbClr val="FFC000"/>
                </a:solidFill>
                <a:latin typeface="Calibri"/>
                <a:cs typeface="Calibri"/>
              </a:rPr>
              <a:t> </a:t>
            </a:r>
            <a:r>
              <a:rPr sz="2400" spc="-25" dirty="0">
                <a:solidFill>
                  <a:srgbClr val="FFC000"/>
                </a:solidFill>
                <a:latin typeface="Calibri"/>
                <a:cs typeface="Calibri"/>
              </a:rPr>
              <a:t>14</a:t>
            </a:r>
            <a:r>
              <a:rPr lang="en-US" sz="2400" spc="-25" dirty="0">
                <a:solidFill>
                  <a:srgbClr val="FFC000"/>
                </a:solidFill>
                <a:latin typeface="Calibri"/>
                <a:cs typeface="Calibri"/>
              </a:rPr>
              <a:t>.3</a:t>
            </a:r>
            <a:endParaRPr sz="2400" dirty="0">
              <a:solidFill>
                <a:srgbClr val="FFC000"/>
              </a:solidFill>
              <a:latin typeface="Calibri"/>
              <a:cs typeface="Calibri"/>
            </a:endParaRPr>
          </a:p>
          <a:p>
            <a:pPr marL="354965" indent="-342265">
              <a:lnSpc>
                <a:spcPts val="3235"/>
              </a:lnSpc>
              <a:buFont typeface="Arial"/>
              <a:buChar char="•"/>
              <a:tabLst>
                <a:tab pos="354965" algn="l"/>
              </a:tabLst>
            </a:pPr>
            <a:r>
              <a:rPr sz="2700" dirty="0">
                <a:solidFill>
                  <a:srgbClr val="FFC000"/>
                </a:solidFill>
                <a:latin typeface="Calibri"/>
                <a:cs typeface="Calibri"/>
              </a:rPr>
              <a:t>Measures</a:t>
            </a:r>
            <a:r>
              <a:rPr sz="2700" spc="-65" dirty="0">
                <a:solidFill>
                  <a:srgbClr val="FFC000"/>
                </a:solidFill>
                <a:latin typeface="Calibri"/>
                <a:cs typeface="Calibri"/>
              </a:rPr>
              <a:t> </a:t>
            </a:r>
            <a:r>
              <a:rPr sz="2700" dirty="0">
                <a:solidFill>
                  <a:srgbClr val="FFC000"/>
                </a:solidFill>
                <a:latin typeface="Calibri"/>
                <a:cs typeface="Calibri"/>
              </a:rPr>
              <a:t>of</a:t>
            </a:r>
            <a:r>
              <a:rPr sz="2700" spc="-45" dirty="0">
                <a:solidFill>
                  <a:srgbClr val="FFC000"/>
                </a:solidFill>
                <a:latin typeface="Calibri"/>
                <a:cs typeface="Calibri"/>
              </a:rPr>
              <a:t> </a:t>
            </a:r>
            <a:r>
              <a:rPr sz="2700" spc="-10" dirty="0">
                <a:solidFill>
                  <a:srgbClr val="FFC000"/>
                </a:solidFill>
                <a:latin typeface="Calibri"/>
                <a:cs typeface="Calibri"/>
              </a:rPr>
              <a:t>spread:</a:t>
            </a:r>
            <a:endParaRPr sz="2700" dirty="0">
              <a:solidFill>
                <a:srgbClr val="FFC000"/>
              </a:solidFill>
              <a:latin typeface="Calibri"/>
              <a:cs typeface="Calibri"/>
            </a:endParaRPr>
          </a:p>
          <a:p>
            <a:pPr marL="755015" lvl="1" indent="-285115">
              <a:lnSpc>
                <a:spcPct val="100000"/>
              </a:lnSpc>
              <a:spcBef>
                <a:spcPts val="10"/>
              </a:spcBef>
              <a:buFont typeface="Arial"/>
              <a:buChar char="–"/>
              <a:tabLst>
                <a:tab pos="755015" algn="l"/>
              </a:tabLst>
            </a:pPr>
            <a:r>
              <a:rPr sz="2400" spc="-10" dirty="0">
                <a:solidFill>
                  <a:srgbClr val="FFC000"/>
                </a:solidFill>
                <a:latin typeface="Calibri"/>
                <a:cs typeface="Calibri"/>
              </a:rPr>
              <a:t>Range(Data)</a:t>
            </a:r>
            <a:r>
              <a:rPr sz="2400" spc="-40" dirty="0">
                <a:solidFill>
                  <a:srgbClr val="FFC000"/>
                </a:solidFill>
                <a:latin typeface="Calibri"/>
                <a:cs typeface="Calibri"/>
              </a:rPr>
              <a:t> </a:t>
            </a:r>
            <a:r>
              <a:rPr sz="2400" dirty="0">
                <a:solidFill>
                  <a:srgbClr val="FFC000"/>
                </a:solidFill>
                <a:latin typeface="Calibri"/>
                <a:cs typeface="Calibri"/>
              </a:rPr>
              <a:t>=</a:t>
            </a:r>
            <a:r>
              <a:rPr sz="2400" spc="-5" dirty="0">
                <a:solidFill>
                  <a:srgbClr val="FFC000"/>
                </a:solidFill>
                <a:latin typeface="Calibri"/>
                <a:cs typeface="Calibri"/>
              </a:rPr>
              <a:t> </a:t>
            </a:r>
            <a:r>
              <a:rPr sz="2400" dirty="0">
                <a:solidFill>
                  <a:srgbClr val="FFC000"/>
                </a:solidFill>
                <a:latin typeface="Calibri"/>
                <a:cs typeface="Calibri"/>
              </a:rPr>
              <a:t>[0</a:t>
            </a:r>
            <a:r>
              <a:rPr sz="2400" spc="-15" dirty="0">
                <a:solidFill>
                  <a:srgbClr val="FFC000"/>
                </a:solidFill>
                <a:latin typeface="Calibri"/>
                <a:cs typeface="Calibri"/>
              </a:rPr>
              <a:t> </a:t>
            </a:r>
            <a:r>
              <a:rPr lang="en-US" sz="2400" spc="-20" dirty="0">
                <a:solidFill>
                  <a:srgbClr val="FFC000"/>
                </a:solidFill>
                <a:latin typeface="Calibri"/>
                <a:cs typeface="Calibri"/>
              </a:rPr>
              <a:t>140</a:t>
            </a:r>
            <a:r>
              <a:rPr sz="2400" spc="-20" dirty="0">
                <a:solidFill>
                  <a:srgbClr val="FFC000"/>
                </a:solidFill>
                <a:latin typeface="Calibri"/>
                <a:cs typeface="Calibri"/>
              </a:rPr>
              <a:t>]</a:t>
            </a:r>
            <a:endParaRPr sz="2400" dirty="0">
              <a:solidFill>
                <a:srgbClr val="FFC000"/>
              </a:solidFill>
              <a:latin typeface="Calibri"/>
              <a:cs typeface="Calibri"/>
            </a:endParaRPr>
          </a:p>
          <a:p>
            <a:pPr marL="755015" lvl="1" indent="-285115">
              <a:lnSpc>
                <a:spcPct val="100000"/>
              </a:lnSpc>
              <a:spcBef>
                <a:spcPts val="5"/>
              </a:spcBef>
              <a:buFont typeface="Arial"/>
              <a:buChar char="–"/>
              <a:tabLst>
                <a:tab pos="755015" algn="l"/>
              </a:tabLst>
            </a:pPr>
            <a:r>
              <a:rPr sz="2400" dirty="0">
                <a:solidFill>
                  <a:srgbClr val="FFC000"/>
                </a:solidFill>
                <a:latin typeface="Calibri"/>
                <a:cs typeface="Calibri"/>
              </a:rPr>
              <a:t>Std(Data)</a:t>
            </a:r>
            <a:r>
              <a:rPr sz="2400" spc="-90" dirty="0">
                <a:solidFill>
                  <a:srgbClr val="FFC000"/>
                </a:solidFill>
                <a:latin typeface="Calibri"/>
                <a:cs typeface="Calibri"/>
              </a:rPr>
              <a:t> </a:t>
            </a:r>
            <a:r>
              <a:rPr sz="2400" dirty="0">
                <a:solidFill>
                  <a:srgbClr val="FFC000"/>
                </a:solidFill>
                <a:latin typeface="Calibri"/>
                <a:cs typeface="Calibri"/>
              </a:rPr>
              <a:t>=</a:t>
            </a:r>
            <a:r>
              <a:rPr sz="2400" spc="-55" dirty="0">
                <a:solidFill>
                  <a:srgbClr val="FFC000"/>
                </a:solidFill>
                <a:latin typeface="Calibri"/>
                <a:cs typeface="Calibri"/>
              </a:rPr>
              <a:t> </a:t>
            </a:r>
            <a:r>
              <a:rPr lang="en-US" sz="2400" spc="-10" dirty="0">
                <a:solidFill>
                  <a:srgbClr val="FFC000"/>
                </a:solidFill>
                <a:latin typeface="Calibri"/>
                <a:cs typeface="Calibri"/>
              </a:rPr>
              <a:t>33.6</a:t>
            </a:r>
            <a:endParaRPr sz="2400" dirty="0">
              <a:solidFill>
                <a:srgbClr val="FFC000"/>
              </a:solidFill>
              <a:latin typeface="Calibri"/>
              <a:cs typeface="Calibri"/>
            </a:endParaRPr>
          </a:p>
          <a:p>
            <a:pPr marL="755015" lvl="1" indent="-285115">
              <a:lnSpc>
                <a:spcPts val="2875"/>
              </a:lnSpc>
              <a:buFont typeface="Arial"/>
              <a:buChar char="–"/>
              <a:tabLst>
                <a:tab pos="755015" algn="l"/>
              </a:tabLst>
            </a:pPr>
            <a:r>
              <a:rPr sz="2400" spc="-10" dirty="0">
                <a:solidFill>
                  <a:srgbClr val="FFC000"/>
                </a:solidFill>
                <a:latin typeface="Calibri"/>
                <a:cs typeface="Calibri"/>
              </a:rPr>
              <a:t>IQR(Data,</a:t>
            </a:r>
            <a:r>
              <a:rPr lang="en-US" sz="2400" spc="-10" dirty="0">
                <a:solidFill>
                  <a:srgbClr val="FFC000"/>
                </a:solidFill>
                <a:latin typeface="Calibri"/>
                <a:cs typeface="Calibri"/>
              </a:rPr>
              <a:t>0</a:t>
            </a:r>
            <a:r>
              <a:rPr sz="2400" spc="-10" dirty="0">
                <a:solidFill>
                  <a:srgbClr val="FFC000"/>
                </a:solidFill>
                <a:latin typeface="Calibri"/>
                <a:cs typeface="Calibri"/>
              </a:rPr>
              <a:t>.25,</a:t>
            </a:r>
            <a:r>
              <a:rPr lang="en-US" sz="2400" spc="-10" dirty="0">
                <a:solidFill>
                  <a:srgbClr val="FFC000"/>
                </a:solidFill>
                <a:latin typeface="Calibri"/>
                <a:cs typeface="Calibri"/>
              </a:rPr>
              <a:t>0</a:t>
            </a:r>
            <a:r>
              <a:rPr sz="2400" spc="-10" dirty="0">
                <a:solidFill>
                  <a:srgbClr val="FFC000"/>
                </a:solidFill>
                <a:latin typeface="Calibri"/>
                <a:cs typeface="Calibri"/>
              </a:rPr>
              <a:t>.</a:t>
            </a:r>
            <a:r>
              <a:rPr lang="en-US" sz="2400" spc="-10" dirty="0">
                <a:solidFill>
                  <a:srgbClr val="FFC000"/>
                </a:solidFill>
                <a:latin typeface="Calibri"/>
                <a:cs typeface="Calibri"/>
              </a:rPr>
              <a:t>8</a:t>
            </a:r>
            <a:r>
              <a:rPr sz="2400" spc="-10" dirty="0">
                <a:solidFill>
                  <a:srgbClr val="FFC000"/>
                </a:solidFill>
                <a:latin typeface="Calibri"/>
                <a:cs typeface="Calibri"/>
              </a:rPr>
              <a:t>)</a:t>
            </a:r>
            <a:r>
              <a:rPr sz="2400" spc="-25" dirty="0">
                <a:solidFill>
                  <a:srgbClr val="FFC000"/>
                </a:solidFill>
                <a:latin typeface="Calibri"/>
                <a:cs typeface="Calibri"/>
              </a:rPr>
              <a:t> </a:t>
            </a:r>
            <a:r>
              <a:rPr sz="2400" dirty="0">
                <a:solidFill>
                  <a:srgbClr val="FFC000"/>
                </a:solidFill>
                <a:latin typeface="Calibri"/>
                <a:cs typeface="Calibri"/>
              </a:rPr>
              <a:t>=</a:t>
            </a:r>
            <a:r>
              <a:rPr sz="2400" spc="30" dirty="0">
                <a:solidFill>
                  <a:srgbClr val="FFC000"/>
                </a:solidFill>
                <a:latin typeface="Calibri"/>
                <a:cs typeface="Calibri"/>
              </a:rPr>
              <a:t> </a:t>
            </a:r>
            <a:r>
              <a:rPr lang="en-US" sz="2400" spc="-25" dirty="0">
                <a:solidFill>
                  <a:srgbClr val="FFC000"/>
                </a:solidFill>
                <a:latin typeface="Calibri"/>
                <a:cs typeface="Calibri"/>
              </a:rPr>
              <a:t>10.8</a:t>
            </a:r>
            <a:endParaRPr sz="2400" dirty="0">
              <a:solidFill>
                <a:srgbClr val="FFC000"/>
              </a:solidFill>
              <a:latin typeface="Calibri"/>
              <a:cs typeface="Calibri"/>
            </a:endParaRPr>
          </a:p>
          <a:p>
            <a:pPr marL="354965" indent="-342265">
              <a:lnSpc>
                <a:spcPts val="3235"/>
              </a:lnSpc>
              <a:buFont typeface="Arial"/>
              <a:buChar char="•"/>
              <a:tabLst>
                <a:tab pos="354965" algn="l"/>
              </a:tabLst>
            </a:pPr>
            <a:r>
              <a:rPr sz="2700" dirty="0">
                <a:solidFill>
                  <a:srgbClr val="FFC000"/>
                </a:solidFill>
                <a:latin typeface="Calibri"/>
                <a:cs typeface="Calibri"/>
              </a:rPr>
              <a:t>Notice</a:t>
            </a:r>
            <a:r>
              <a:rPr sz="2700" spc="-60" dirty="0">
                <a:solidFill>
                  <a:srgbClr val="FFC000"/>
                </a:solidFill>
                <a:latin typeface="Calibri"/>
                <a:cs typeface="Calibri"/>
              </a:rPr>
              <a:t> </a:t>
            </a:r>
            <a:r>
              <a:rPr sz="2700" dirty="0">
                <a:solidFill>
                  <a:srgbClr val="FFC000"/>
                </a:solidFill>
                <a:latin typeface="Calibri"/>
                <a:cs typeface="Calibri"/>
              </a:rPr>
              <a:t>that</a:t>
            </a:r>
            <a:r>
              <a:rPr sz="2700" spc="-65" dirty="0">
                <a:solidFill>
                  <a:srgbClr val="FFC000"/>
                </a:solidFill>
                <a:latin typeface="Calibri"/>
                <a:cs typeface="Calibri"/>
              </a:rPr>
              <a:t> </a:t>
            </a:r>
            <a:r>
              <a:rPr sz="2700" dirty="0">
                <a:solidFill>
                  <a:srgbClr val="FFC000"/>
                </a:solidFill>
                <a:latin typeface="Calibri"/>
                <a:cs typeface="Calibri"/>
              </a:rPr>
              <a:t>mean</a:t>
            </a:r>
            <a:r>
              <a:rPr sz="2700" spc="-45" dirty="0">
                <a:solidFill>
                  <a:srgbClr val="FFC000"/>
                </a:solidFill>
                <a:latin typeface="Calibri"/>
                <a:cs typeface="Calibri"/>
              </a:rPr>
              <a:t> </a:t>
            </a:r>
            <a:r>
              <a:rPr sz="2700" dirty="0">
                <a:solidFill>
                  <a:srgbClr val="FFC000"/>
                </a:solidFill>
                <a:latin typeface="Calibri"/>
                <a:cs typeface="Calibri"/>
              </a:rPr>
              <a:t>and</a:t>
            </a:r>
            <a:r>
              <a:rPr sz="2700" spc="-70" dirty="0">
                <a:solidFill>
                  <a:srgbClr val="FFC000"/>
                </a:solidFill>
                <a:latin typeface="Calibri"/>
                <a:cs typeface="Calibri"/>
              </a:rPr>
              <a:t> </a:t>
            </a:r>
            <a:r>
              <a:rPr sz="2700" dirty="0">
                <a:solidFill>
                  <a:srgbClr val="FFC000"/>
                </a:solidFill>
                <a:latin typeface="Calibri"/>
                <a:cs typeface="Calibri"/>
              </a:rPr>
              <a:t>std</a:t>
            </a:r>
            <a:r>
              <a:rPr sz="2700" spc="-35" dirty="0">
                <a:solidFill>
                  <a:srgbClr val="FFC000"/>
                </a:solidFill>
                <a:latin typeface="Calibri"/>
                <a:cs typeface="Calibri"/>
              </a:rPr>
              <a:t> </a:t>
            </a:r>
            <a:r>
              <a:rPr sz="2700" dirty="0">
                <a:solidFill>
                  <a:srgbClr val="FFC000"/>
                </a:solidFill>
                <a:latin typeface="Calibri"/>
                <a:cs typeface="Calibri"/>
              </a:rPr>
              <a:t>are</a:t>
            </a:r>
            <a:r>
              <a:rPr sz="2700" spc="-65" dirty="0">
                <a:solidFill>
                  <a:srgbClr val="FFC000"/>
                </a:solidFill>
                <a:latin typeface="Calibri"/>
                <a:cs typeface="Calibri"/>
              </a:rPr>
              <a:t> </a:t>
            </a:r>
            <a:r>
              <a:rPr lang="en-US" sz="2700" spc="-65" dirty="0">
                <a:solidFill>
                  <a:srgbClr val="FFC000"/>
                </a:solidFill>
                <a:latin typeface="Calibri"/>
                <a:cs typeface="Calibri"/>
              </a:rPr>
              <a:t>impacted (adversely) by</a:t>
            </a:r>
            <a:r>
              <a:rPr sz="2700" spc="-50" dirty="0">
                <a:solidFill>
                  <a:srgbClr val="FFC000"/>
                </a:solidFill>
                <a:latin typeface="Calibri"/>
                <a:cs typeface="Calibri"/>
              </a:rPr>
              <a:t> </a:t>
            </a:r>
            <a:r>
              <a:rPr sz="2700" dirty="0">
                <a:solidFill>
                  <a:srgbClr val="FFC000"/>
                </a:solidFill>
                <a:latin typeface="Calibri"/>
                <a:cs typeface="Calibri"/>
              </a:rPr>
              <a:t>extreme</a:t>
            </a:r>
            <a:r>
              <a:rPr sz="2700" spc="-50" dirty="0">
                <a:solidFill>
                  <a:srgbClr val="FFC000"/>
                </a:solidFill>
                <a:latin typeface="Calibri"/>
                <a:cs typeface="Calibri"/>
              </a:rPr>
              <a:t> </a:t>
            </a:r>
            <a:r>
              <a:rPr sz="2700" dirty="0">
                <a:solidFill>
                  <a:srgbClr val="FFC000"/>
                </a:solidFill>
                <a:latin typeface="Calibri"/>
                <a:cs typeface="Calibri"/>
              </a:rPr>
              <a:t>values</a:t>
            </a:r>
            <a:r>
              <a:rPr sz="2700" spc="-70" dirty="0">
                <a:solidFill>
                  <a:srgbClr val="FFC000"/>
                </a:solidFill>
                <a:latin typeface="Calibri"/>
                <a:cs typeface="Calibri"/>
              </a:rPr>
              <a:t> </a:t>
            </a:r>
            <a:r>
              <a:rPr sz="2700" spc="-10" dirty="0">
                <a:solidFill>
                  <a:srgbClr val="FFC000"/>
                </a:solidFill>
                <a:latin typeface="Calibri"/>
                <a:cs typeface="Calibri"/>
              </a:rPr>
              <a:t>(“outliers”).</a:t>
            </a:r>
            <a:endParaRPr sz="2700" dirty="0">
              <a:solidFill>
                <a:srgbClr val="FFC000"/>
              </a:solidFill>
              <a:latin typeface="Calibri"/>
              <a:cs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7356C-86A9-CF1B-3EC6-B0641CF1E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7DAD35-2014-8E8A-059F-6677590458D3}"/>
              </a:ext>
            </a:extLst>
          </p:cNvPr>
          <p:cNvSpPr>
            <a:spLocks noGrp="1"/>
          </p:cNvSpPr>
          <p:nvPr>
            <p:ph type="title"/>
          </p:nvPr>
        </p:nvSpPr>
        <p:spPr>
          <a:xfrm>
            <a:off x="535826" y="279377"/>
            <a:ext cx="11053555" cy="879640"/>
          </a:xfrm>
        </p:spPr>
        <p:txBody>
          <a:bodyPr/>
          <a:lstStyle/>
          <a:p>
            <a:r>
              <a:rPr lang="en-US">
                <a:solidFill>
                  <a:srgbClr val="00B0F0"/>
                </a:solidFill>
              </a:rPr>
              <a:t>K-Nearest Neighbor (KNN)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FF1CA18-E092-1949-4F81-30934BA50E9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3FF1CA18-E092-1949-4F81-30934BA50E9B}"/>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4001700-1D61-007A-C526-E3200B18FF1A}"/>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4001700-1D61-007A-C526-E3200B18FF1A}"/>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F5B212C-C043-5EC0-E9D2-885066CAE68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0F5B212C-C043-5EC0-E9D2-885066CAE689}"/>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D5ADEC69-402D-1F92-9EB0-20201B283E35}"/>
              </a:ext>
            </a:extLst>
          </p:cNvPr>
          <p:cNvSpPr>
            <a:spLocks noGrp="1"/>
          </p:cNvSpPr>
          <p:nvPr>
            <p:ph idx="1"/>
          </p:nvPr>
        </p:nvSpPr>
        <p:spPr>
          <a:xfrm>
            <a:off x="657131" y="891461"/>
            <a:ext cx="10999043" cy="5914188"/>
          </a:xfrm>
          <a:ln>
            <a:solidFill>
              <a:schemeClr val="bg1"/>
            </a:solidFill>
          </a:ln>
        </p:spPr>
        <p:txBody>
          <a:bodyPr>
            <a:normAutofit fontScale="92500" lnSpcReduction="10000"/>
          </a:bodyPr>
          <a:lstStyle/>
          <a:p>
            <a:r>
              <a:rPr lang="en-US" sz="2200">
                <a:solidFill>
                  <a:srgbClr val="FFC000"/>
                </a:solidFill>
              </a:rPr>
              <a:t>K-Nearest Neighbors (KNN) is a supervised machine learning algorithm</a:t>
            </a:r>
          </a:p>
          <a:p>
            <a:r>
              <a:rPr lang="en-US" sz="2200">
                <a:solidFill>
                  <a:srgbClr val="FFC000"/>
                </a:solidFill>
              </a:rPr>
              <a:t> generally used for classification but can also be used for regression tasks. </a:t>
            </a:r>
          </a:p>
          <a:p>
            <a:r>
              <a:rPr lang="en-US" sz="2200">
                <a:solidFill>
                  <a:srgbClr val="FFC000"/>
                </a:solidFill>
              </a:rPr>
              <a:t> Finds the “K" closest data points (neighbors) to a given input and makes a predictions based on the majority class (for classification) or the average value (for regression). </a:t>
            </a:r>
          </a:p>
          <a:p>
            <a:r>
              <a:rPr lang="en-US" sz="2200">
                <a:solidFill>
                  <a:srgbClr val="FFC000"/>
                </a:solidFill>
              </a:rPr>
              <a:t>Since KNN makes no assumptions about the underlying data distribution it makes it a non-parametric and instance-based learning method </a:t>
            </a:r>
            <a:endParaRPr lang="en-US" sz="2200">
              <a:solidFill>
                <a:srgbClr val="FFC000"/>
              </a:solidFill>
              <a:latin typeface="Cambria Math" panose="02040503050406030204" pitchFamily="18" charset="0"/>
            </a:endParaRPr>
          </a:p>
          <a:p>
            <a:r>
              <a:rPr lang="en-US" sz="2200">
                <a:solidFill>
                  <a:srgbClr val="FFC000"/>
                </a:solidFill>
              </a:rPr>
              <a:t>K here is a number that tells the algorithm how many nearby points or neighbors to look at when making decisions</a:t>
            </a:r>
          </a:p>
          <a:p>
            <a:pPr fontAlgn="base"/>
            <a:r>
              <a:rPr lang="en-US" sz="2200" b="1">
                <a:solidFill>
                  <a:srgbClr val="FFC000"/>
                </a:solidFill>
              </a:rPr>
              <a:t>Example:</a:t>
            </a:r>
            <a:r>
              <a:rPr lang="en-US" sz="2200">
                <a:solidFill>
                  <a:srgbClr val="FFC000"/>
                </a:solidFill>
              </a:rPr>
              <a:t> Imagine you're deciding which tree it is based on its shape and size. You compare it to animals you already know.</a:t>
            </a:r>
          </a:p>
          <a:p>
            <a:pPr fontAlgn="base"/>
            <a:r>
              <a:rPr lang="en-US" sz="2200">
                <a:solidFill>
                  <a:srgbClr val="FFC000"/>
                </a:solidFill>
              </a:rPr>
              <a:t>If K = 3, the algorithm looks at the 3 closest animals to the new one.</a:t>
            </a:r>
          </a:p>
          <a:p>
            <a:pPr fontAlgn="base"/>
            <a:r>
              <a:rPr lang="en-US" sz="2200">
                <a:solidFill>
                  <a:srgbClr val="FFC000"/>
                </a:solidFill>
              </a:rPr>
              <a:t>If 2 of those 3 are horses and 1 is a mule, the algorithm says the new animal is a horse because most of its neighbors are horses.</a:t>
            </a:r>
          </a:p>
          <a:p>
            <a:endParaRPr lang="en-US" sz="2200">
              <a:solidFill>
                <a:srgbClr val="FFC000"/>
              </a:solidFill>
            </a:endParaRPr>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5239303-9546-F7A8-6C7F-D87A1370665D}"/>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C5239303-9546-F7A8-6C7F-D87A1370665D}"/>
                  </a:ext>
                </a:extLst>
              </p:cNvPr>
              <p:cNvPicPr/>
              <p:nvPr/>
            </p:nvPicPr>
            <p:blipFill>
              <a:blip r:embed="rId10"/>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27529302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18113-A371-2250-2553-CA82264DB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38D62-BE69-0B0A-821B-21CB02CBC2E2}"/>
              </a:ext>
            </a:extLst>
          </p:cNvPr>
          <p:cNvSpPr>
            <a:spLocks noGrp="1"/>
          </p:cNvSpPr>
          <p:nvPr>
            <p:ph type="title"/>
          </p:nvPr>
        </p:nvSpPr>
        <p:spPr>
          <a:xfrm>
            <a:off x="535826" y="279377"/>
            <a:ext cx="11053555" cy="879640"/>
          </a:xfrm>
        </p:spPr>
        <p:txBody>
          <a:bodyPr/>
          <a:lstStyle/>
          <a:p>
            <a:r>
              <a:rPr lang="en-US">
                <a:solidFill>
                  <a:srgbClr val="00B0F0"/>
                </a:solidFill>
              </a:rPr>
              <a:t>K-Nearest Neighbor (KNN)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AE87289-E27F-C59F-8E27-A7FCC32DA5E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AE87289-E27F-C59F-8E27-A7FCC32DA5EE}"/>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2C1FEA0-F7F5-8BEA-B06E-7A8FA098244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62C1FEA0-F7F5-8BEA-B06E-7A8FA098244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CDA3854-DCB5-D221-2CA4-0D724CBE8285}"/>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BCDA3854-DCB5-D221-2CA4-0D724CBE8285}"/>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D208778E-92CC-8731-1DE0-58DD1E44662D}"/>
              </a:ext>
            </a:extLst>
          </p:cNvPr>
          <p:cNvSpPr>
            <a:spLocks noGrp="1"/>
          </p:cNvSpPr>
          <p:nvPr>
            <p:ph idx="1"/>
          </p:nvPr>
        </p:nvSpPr>
        <p:spPr>
          <a:xfrm>
            <a:off x="563081" y="1320783"/>
            <a:ext cx="10999043" cy="5914188"/>
          </a:xfrm>
          <a:ln>
            <a:solidFill>
              <a:schemeClr val="bg1"/>
            </a:solidFill>
          </a:ln>
        </p:spPr>
        <p:txBody>
          <a:bodyPr>
            <a:normAutofit/>
          </a:bodyPr>
          <a:lstStyle/>
          <a:p>
            <a:pPr fontAlgn="base"/>
            <a:r>
              <a:rPr lang="en-US" b="1">
                <a:solidFill>
                  <a:srgbClr val="FFC000"/>
                </a:solidFill>
              </a:rPr>
              <a:t>Cross-Validation</a:t>
            </a:r>
            <a:r>
              <a:rPr lang="en-US">
                <a:solidFill>
                  <a:srgbClr val="FFC000"/>
                </a:solidFill>
              </a:rPr>
              <a:t>: </a:t>
            </a:r>
            <a:r>
              <a:rPr lang="en-US" u="sng">
                <a:solidFill>
                  <a:srgbClr val="FFC000"/>
                </a:solidFill>
                <a:hlinkClick r:id="rId9">
                  <a:extLst>
                    <a:ext uri="{A12FA001-AC4F-418D-AE19-62706E023703}">
                      <ahyp:hlinkClr xmlns:ahyp="http://schemas.microsoft.com/office/drawing/2018/hyperlinkcolor" val="tx"/>
                    </a:ext>
                  </a:extLst>
                </a:hlinkClick>
              </a:rPr>
              <a:t>Cross-Validation </a:t>
            </a:r>
            <a:r>
              <a:rPr lang="en-US">
                <a:solidFill>
                  <a:srgbClr val="FFC000"/>
                </a:solidFill>
              </a:rPr>
              <a:t>is a means of finding the best value of K by using K-fold cross-validation. This means dividing the dataset into k parts. The model is trained on some of these parts and tested on the remaining ones. This process is repeated for each part. The K value that gives the highest average </a:t>
            </a:r>
            <a:r>
              <a:rPr lang="en-US">
                <a:solidFill>
                  <a:srgbClr val="FFC000"/>
                </a:solidFill>
                <a:effectLst>
                  <a:outerShdw blurRad="12700" dist="50800" dir="5400000" algn="ctr" rotWithShape="0">
                    <a:srgbClr val="000000">
                      <a:alpha val="43137"/>
                    </a:srgbClr>
                  </a:outerShdw>
                </a:effectLst>
              </a:rPr>
              <a:t>accuracy</a:t>
            </a:r>
            <a:r>
              <a:rPr lang="en-US">
                <a:solidFill>
                  <a:srgbClr val="FFC000"/>
                </a:solidFill>
              </a:rPr>
              <a:t> during these tests is then selected</a:t>
            </a:r>
          </a:p>
          <a:p>
            <a:pPr fontAlgn="base"/>
            <a:r>
              <a:rPr lang="en-US" b="1">
                <a:solidFill>
                  <a:srgbClr val="FFC000"/>
                </a:solidFill>
              </a:rPr>
              <a:t>Elbow Method</a:t>
            </a:r>
            <a:r>
              <a:rPr lang="en-US">
                <a:solidFill>
                  <a:srgbClr val="FFC000"/>
                </a:solidFill>
              </a:rPr>
              <a:t>: In </a:t>
            </a:r>
            <a:r>
              <a:rPr lang="en-US" u="sng">
                <a:solidFill>
                  <a:srgbClr val="FFC000"/>
                </a:solidFill>
                <a:hlinkClick r:id="rId10">
                  <a:extLst>
                    <a:ext uri="{A12FA001-AC4F-418D-AE19-62706E023703}">
                      <ahyp:hlinkClr xmlns:ahyp="http://schemas.microsoft.com/office/drawing/2018/hyperlinkcolor" val="tx"/>
                    </a:ext>
                  </a:extLst>
                </a:hlinkClick>
              </a:rPr>
              <a:t>Elbow Method</a:t>
            </a:r>
            <a:r>
              <a:rPr lang="en-US" u="sng">
                <a:solidFill>
                  <a:srgbClr val="FFC000"/>
                </a:solidFill>
              </a:rPr>
              <a:t>, </a:t>
            </a:r>
            <a:r>
              <a:rPr lang="en-US">
                <a:solidFill>
                  <a:srgbClr val="FFC000"/>
                </a:solidFill>
              </a:rPr>
              <a:t>a graph is drawn showing the error rate or accuracy for different K values. As K increases the error drops to a plateau./valley The K value that results in reaching the plateau is chosen</a:t>
            </a:r>
          </a:p>
          <a:p>
            <a:pPr fontAlgn="base"/>
            <a:r>
              <a:rPr lang="en-US" b="1">
                <a:solidFill>
                  <a:srgbClr val="FFC000"/>
                </a:solidFill>
              </a:rPr>
              <a:t>Odd Values for K</a:t>
            </a:r>
            <a:r>
              <a:rPr lang="en-US">
                <a:solidFill>
                  <a:srgbClr val="FFC000"/>
                </a:solidFill>
              </a:rPr>
              <a:t>: It’s a good idea to use an odd number for K especially in classification problems. This helps avoid ties when deciding which class is the most common among the neighbors</a:t>
            </a:r>
          </a:p>
          <a:p>
            <a:endParaRPr lang="en-US" sz="2200">
              <a:solidFill>
                <a:srgbClr val="FFC000"/>
              </a:solidFill>
            </a:endParaRPr>
          </a:p>
        </p:txBody>
      </p:sp>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938DF6E-3F45-D851-3B39-28A37D5DBA42}"/>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8938DF6E-3F45-D851-3B39-28A37D5DBA42}"/>
                  </a:ext>
                </a:extLst>
              </p:cNvPr>
              <p:cNvPicPr/>
              <p:nvPr/>
            </p:nvPicPr>
            <p:blipFill>
              <a:blip r:embed="rId12"/>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12235820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919A7-EF40-51FE-AF24-55140A11C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0644B-F597-A76C-9269-11107FBD57D7}"/>
              </a:ext>
            </a:extLst>
          </p:cNvPr>
          <p:cNvSpPr>
            <a:spLocks noGrp="1"/>
          </p:cNvSpPr>
          <p:nvPr>
            <p:ph type="title"/>
          </p:nvPr>
        </p:nvSpPr>
        <p:spPr>
          <a:xfrm>
            <a:off x="535826" y="279377"/>
            <a:ext cx="11053555" cy="879640"/>
          </a:xfrm>
        </p:spPr>
        <p:txBody>
          <a:bodyPr/>
          <a:lstStyle/>
          <a:p>
            <a:r>
              <a:rPr lang="en-US">
                <a:solidFill>
                  <a:srgbClr val="00B0F0"/>
                </a:solidFill>
              </a:rPr>
              <a:t>K-Nearest Neighbor-Distance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7678B1B-36AF-506C-DD73-AC00BB3409DD}"/>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E7678B1B-36AF-506C-DD73-AC00BB3409DD}"/>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4781291-3A4E-824C-051F-0086490F8BF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4781291-3A4E-824C-051F-0086490F8BF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10CB433-328F-E16E-F200-0AA438875B9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10CB433-328F-E16E-F200-0AA438875B9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0CB5F3B-60C2-3C88-D284-B25C550B2CF4}"/>
                  </a:ext>
                </a:extLst>
              </p:cNvPr>
              <p:cNvSpPr>
                <a:spLocks noGrp="1"/>
              </p:cNvSpPr>
              <p:nvPr>
                <p:ph idx="1"/>
              </p:nvPr>
            </p:nvSpPr>
            <p:spPr>
              <a:xfrm>
                <a:off x="657131" y="891461"/>
                <a:ext cx="10999043" cy="5914188"/>
              </a:xfrm>
              <a:ln>
                <a:solidFill>
                  <a:schemeClr val="bg1"/>
                </a:solidFill>
              </a:ln>
            </p:spPr>
            <p:txBody>
              <a:bodyPr>
                <a:normAutofit/>
              </a:bodyPr>
              <a:lstStyle/>
              <a:p>
                <a:r>
                  <a:rPr lang="en-US">
                    <a:solidFill>
                      <a:srgbClr val="FFC000"/>
                    </a:solidFill>
                  </a:rPr>
                  <a:t>KNN uses distance to decide on a class of a new element</a:t>
                </a:r>
              </a:p>
              <a:p>
                <a:r>
                  <a:rPr lang="en-US">
                    <a:solidFill>
                      <a:srgbClr val="FFC000"/>
                    </a:solidFill>
                  </a:rPr>
                  <a:t>There are a number of ways distance can be defined</a:t>
                </a:r>
              </a:p>
              <a:p>
                <a:r>
                  <a:rPr lang="en-US">
                    <a:solidFill>
                      <a:srgbClr val="FFC000"/>
                    </a:solidFill>
                  </a:rPr>
                  <a:t>Euclidean distance: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𝑑</m:t>
                        </m:r>
                      </m:e>
                      <m:sub>
                        <m:r>
                          <a:rPr lang="en-US" b="0" i="1" smtClean="0">
                            <a:solidFill>
                              <a:srgbClr val="FFC000"/>
                            </a:solidFill>
                            <a:latin typeface="Cambria Math" panose="02040503050406030204" pitchFamily="18" charset="0"/>
                          </a:rPr>
                          <m:t>𝑖</m:t>
                        </m:r>
                      </m:sub>
                    </m:sSub>
                    <m:r>
                      <a:rPr lang="en-US" b="0" i="1" smtClean="0">
                        <a:solidFill>
                          <a:srgbClr val="FFC000"/>
                        </a:solidFill>
                        <a:latin typeface="Cambria Math" panose="02040503050406030204" pitchFamily="18" charset="0"/>
                      </a:rPr>
                      <m:t>=</m:t>
                    </m:r>
                    <m:sSup>
                      <m:sSupPr>
                        <m:ctrlPr>
                          <a:rPr lang="en-US" b="0" i="1" smtClean="0">
                            <a:solidFill>
                              <a:srgbClr val="FFC000"/>
                            </a:solidFill>
                            <a:latin typeface="Cambria Math" panose="02040503050406030204" pitchFamily="18" charset="0"/>
                          </a:rPr>
                        </m:ctrlPr>
                      </m:sSupPr>
                      <m:e>
                        <m:d>
                          <m:dPr>
                            <m:begChr m:val="|"/>
                            <m:endChr m:val="|"/>
                            <m:ctrlPr>
                              <a:rPr lang="en-US" b="0" i="1" smtClean="0">
                                <a:solidFill>
                                  <a:srgbClr val="FFC000"/>
                                </a:solidFill>
                                <a:latin typeface="Cambria Math" panose="02040503050406030204" pitchFamily="18" charset="0"/>
                              </a:rPr>
                            </m:ctrlPr>
                          </m:dPr>
                          <m:e>
                            <m:d>
                              <m:dPr>
                                <m:begChr m:val="|"/>
                                <m:endChr m:val="|"/>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𝑋</m:t>
                                    </m:r>
                                  </m:e>
                                  <m:sub>
                                    <m:r>
                                      <a:rPr lang="en-US" b="0" i="1" smtClean="0">
                                        <a:solidFill>
                                          <a:srgbClr val="FFC000"/>
                                        </a:solidFill>
                                        <a:latin typeface="Cambria Math" panose="02040503050406030204" pitchFamily="18" charset="0"/>
                                      </a:rPr>
                                      <m:t>𝑛𝑒𝑤</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𝑋</m:t>
                                    </m:r>
                                  </m:e>
                                  <m:sub>
                                    <m:r>
                                      <a:rPr lang="en-US" b="0" i="1" smtClean="0">
                                        <a:solidFill>
                                          <a:srgbClr val="FFC000"/>
                                        </a:solidFill>
                                        <a:latin typeface="Cambria Math" panose="02040503050406030204" pitchFamily="18" charset="0"/>
                                      </a:rPr>
                                      <m:t>𝑖</m:t>
                                    </m:r>
                                  </m:sub>
                                </m:sSub>
                              </m:e>
                            </m:d>
                          </m:e>
                        </m:d>
                      </m:e>
                      <m:sup>
                        <m:r>
                          <a:rPr lang="en-US" b="0" i="1" smtClean="0">
                            <a:solidFill>
                              <a:srgbClr val="FFC000"/>
                            </a:solidFill>
                            <a:latin typeface="Cambria Math" panose="02040503050406030204" pitchFamily="18" charset="0"/>
                          </a:rPr>
                          <m:t>2</m:t>
                        </m:r>
                      </m:sup>
                    </m:sSup>
                    <m:r>
                      <a:rPr lang="en-US" b="0" i="1" smtClean="0">
                        <a:solidFill>
                          <a:srgbClr val="FFC000"/>
                        </a:solidFill>
                        <a:latin typeface="Cambria Math" panose="02040503050406030204" pitchFamily="18" charset="0"/>
                      </a:rPr>
                      <m:t>=</m:t>
                    </m:r>
                    <m:rad>
                      <m:radPr>
                        <m:degHide m:val="on"/>
                        <m:ctrlPr>
                          <a:rPr lang="en-US" b="0" i="1" smtClean="0">
                            <a:solidFill>
                              <a:srgbClr val="FFC000"/>
                            </a:solidFill>
                            <a:latin typeface="Cambria Math" panose="02040503050406030204" pitchFamily="18" charset="0"/>
                          </a:rPr>
                        </m:ctrlPr>
                      </m:radPr>
                      <m:deg/>
                      <m:e>
                        <m:nary>
                          <m:naryPr>
                            <m:chr m:val="∑"/>
                            <m:ctrlPr>
                              <a:rPr lang="en-US" b="0" i="1" smtClean="0">
                                <a:solidFill>
                                  <a:srgbClr val="FFC000"/>
                                </a:solidFill>
                                <a:latin typeface="Cambria Math" panose="02040503050406030204" pitchFamily="18" charset="0"/>
                              </a:rPr>
                            </m:ctrlPr>
                          </m:naryPr>
                          <m:sub>
                            <m:r>
                              <m:rPr>
                                <m:brk m:alnAt="23"/>
                              </m:rPr>
                              <a:rPr lang="en-US" b="0" i="1" smtClean="0">
                                <a:solidFill>
                                  <a:srgbClr val="FFC000"/>
                                </a:solidFill>
                                <a:latin typeface="Cambria Math" panose="02040503050406030204" pitchFamily="18" charset="0"/>
                              </a:rPr>
                              <m:t>𝑗</m:t>
                            </m:r>
                            <m:r>
                              <a:rPr lang="en-US" b="0" i="1" smtClean="0">
                                <a:solidFill>
                                  <a:srgbClr val="FFC000"/>
                                </a:solidFill>
                                <a:latin typeface="Cambria Math" panose="02040503050406030204" pitchFamily="18" charset="0"/>
                              </a:rPr>
                              <m:t>=1</m:t>
                            </m:r>
                          </m:sub>
                          <m:sup>
                            <m:r>
                              <a:rPr lang="en-US" b="0" i="1" smtClean="0">
                                <a:solidFill>
                                  <a:srgbClr val="FFC000"/>
                                </a:solidFill>
                                <a:latin typeface="Cambria Math" panose="02040503050406030204" pitchFamily="18" charset="0"/>
                              </a:rPr>
                              <m:t>𝐷</m:t>
                            </m:r>
                          </m:sup>
                          <m:e>
                            <m:sSup>
                              <m:sSupPr>
                                <m:ctrlPr>
                                  <a:rPr lang="en-US" b="0" i="1" smtClean="0">
                                    <a:solidFill>
                                      <a:srgbClr val="FFC000"/>
                                    </a:solidFill>
                                    <a:latin typeface="Cambria Math" panose="02040503050406030204" pitchFamily="18" charset="0"/>
                                  </a:rPr>
                                </m:ctrlPr>
                              </m:sSupPr>
                              <m:e>
                                <m:d>
                                  <m:dPr>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𝑥</m:t>
                                        </m:r>
                                      </m:e>
                                      <m:sub>
                                        <m:r>
                                          <a:rPr lang="en-US" b="0" i="1" smtClean="0">
                                            <a:solidFill>
                                              <a:srgbClr val="FFC000"/>
                                            </a:solidFill>
                                            <a:latin typeface="Cambria Math" panose="02040503050406030204" pitchFamily="18" charset="0"/>
                                          </a:rPr>
                                          <m:t>𝑗</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𝑛𝑒𝑤</m:t>
                                        </m:r>
                                        <m:r>
                                          <a:rPr lang="en-US" b="0" i="1" smtClean="0">
                                            <a:solidFill>
                                              <a:srgbClr val="FFC000"/>
                                            </a:solidFill>
                                            <a:latin typeface="Cambria Math" panose="02040503050406030204" pitchFamily="18" charset="0"/>
                                          </a:rPr>
                                          <m:t> </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𝑥</m:t>
                                        </m:r>
                                      </m:e>
                                      <m:sub>
                                        <m:r>
                                          <a:rPr lang="en-US" b="0" i="1" smtClean="0">
                                            <a:solidFill>
                                              <a:srgbClr val="FFC000"/>
                                            </a:solidFill>
                                            <a:latin typeface="Cambria Math" panose="02040503050406030204" pitchFamily="18" charset="0"/>
                                          </a:rPr>
                                          <m:t>𝑖</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𝑗</m:t>
                                        </m:r>
                                      </m:sub>
                                    </m:sSub>
                                  </m:e>
                                </m:d>
                              </m:e>
                              <m:sup>
                                <m:r>
                                  <a:rPr lang="en-US" b="0" i="1" smtClean="0">
                                    <a:solidFill>
                                      <a:srgbClr val="FFC000"/>
                                    </a:solidFill>
                                    <a:latin typeface="Cambria Math" panose="02040503050406030204" pitchFamily="18" charset="0"/>
                                  </a:rPr>
                                  <m:t>2</m:t>
                                </m:r>
                              </m:sup>
                            </m:sSup>
                          </m:e>
                        </m:nary>
                      </m:e>
                    </m:rad>
                    <m:r>
                      <a:rPr lang="en-US" b="0" i="0" smtClean="0">
                        <a:solidFill>
                          <a:srgbClr val="FFC000"/>
                        </a:solidFill>
                        <a:latin typeface="Cambria Math" panose="02040503050406030204" pitchFamily="18" charset="0"/>
                      </a:rPr>
                      <m:t>;</m:t>
                    </m:r>
                    <m:r>
                      <m:rPr>
                        <m:sty m:val="p"/>
                      </m:rPr>
                      <a:rPr lang="en-US" b="0" i="0" smtClean="0">
                        <a:solidFill>
                          <a:srgbClr val="FFC000"/>
                        </a:solidFill>
                        <a:latin typeface="Cambria Math" panose="02040503050406030204" pitchFamily="18" charset="0"/>
                      </a:rPr>
                      <m:t>i</m:t>
                    </m:r>
                    <m:r>
                      <a:rPr lang="en-US" b="0" i="0" smtClean="0">
                        <a:solidFill>
                          <a:srgbClr val="FFC000"/>
                        </a:solidFill>
                        <a:latin typeface="Cambria Math" panose="02040503050406030204" pitchFamily="18" charset="0"/>
                      </a:rPr>
                      <m:t>=1,2,3,….</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N</m:t>
                        </m:r>
                      </m:e>
                      <m:sub>
                        <m:r>
                          <m:rPr>
                            <m:sty m:val="p"/>
                          </m:rPr>
                          <a:rPr lang="en-US" b="0" i="0" smtClean="0">
                            <a:solidFill>
                              <a:srgbClr val="FFC000"/>
                            </a:solidFill>
                            <a:latin typeface="Cambria Math" panose="02040503050406030204" pitchFamily="18" charset="0"/>
                          </a:rPr>
                          <m:t>pop</m:t>
                        </m:r>
                      </m:sub>
                    </m:sSub>
                  </m:oMath>
                </a14:m>
                <a:endParaRPr lang="en-US">
                  <a:solidFill>
                    <a:srgbClr val="FFC000"/>
                  </a:solidFill>
                </a:endParaRPr>
              </a:p>
              <a:p>
                <a:r>
                  <a:rPr lang="en-US">
                    <a:solidFill>
                      <a:srgbClr val="FFC000"/>
                    </a:solidFill>
                  </a:rPr>
                  <a:t>Manhattan distance: </a:t>
                </a: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d</m:t>
                        </m:r>
                      </m:e>
                      <m:sub>
                        <m:r>
                          <m:rPr>
                            <m:sty m:val="p"/>
                          </m:rPr>
                          <a:rPr lang="en-US" b="0" i="0" smtClean="0">
                            <a:solidFill>
                              <a:srgbClr val="FFC000"/>
                            </a:solidFill>
                            <a:latin typeface="Cambria Math" panose="02040503050406030204" pitchFamily="18" charset="0"/>
                          </a:rPr>
                          <m:t>i</m:t>
                        </m:r>
                      </m:sub>
                    </m:sSub>
                    <m:r>
                      <a:rPr lang="en-US" b="0" i="0" smtClean="0">
                        <a:solidFill>
                          <a:srgbClr val="FFC000"/>
                        </a:solidFill>
                        <a:latin typeface="Cambria Math" panose="02040503050406030204" pitchFamily="18" charset="0"/>
                      </a:rPr>
                      <m:t>=</m:t>
                    </m:r>
                    <m:nary>
                      <m:naryPr>
                        <m:chr m:val="∑"/>
                        <m:ctrlPr>
                          <a:rPr lang="en-US" i="1">
                            <a:solidFill>
                              <a:srgbClr val="FFC000"/>
                            </a:solidFill>
                            <a:latin typeface="Cambria Math" panose="02040503050406030204" pitchFamily="18" charset="0"/>
                          </a:rPr>
                        </m:ctrlPr>
                      </m:naryPr>
                      <m:sub>
                        <m:r>
                          <m:rPr>
                            <m:brk m:alnAt="23"/>
                          </m:rPr>
                          <a:rPr lang="en-US" i="1">
                            <a:solidFill>
                              <a:srgbClr val="FFC000"/>
                            </a:solidFill>
                            <a:latin typeface="Cambria Math" panose="02040503050406030204" pitchFamily="18" charset="0"/>
                          </a:rPr>
                          <m:t>𝑗</m:t>
                        </m:r>
                        <m:r>
                          <a:rPr lang="en-US" i="1">
                            <a:solidFill>
                              <a:srgbClr val="FFC000"/>
                            </a:solidFill>
                            <a:latin typeface="Cambria Math" panose="02040503050406030204" pitchFamily="18" charset="0"/>
                          </a:rPr>
                          <m:t>=1</m:t>
                        </m:r>
                      </m:sub>
                      <m:sup>
                        <m:r>
                          <a:rPr lang="en-US" i="1">
                            <a:solidFill>
                              <a:srgbClr val="FFC000"/>
                            </a:solidFill>
                            <a:latin typeface="Cambria Math" panose="02040503050406030204" pitchFamily="18" charset="0"/>
                          </a:rPr>
                          <m:t>𝐷</m:t>
                        </m:r>
                      </m:sup>
                      <m:e>
                        <m:d>
                          <m:dPr>
                            <m:begChr m:val="|"/>
                            <m:endChr m:val="|"/>
                            <m:ctrlPr>
                              <a:rPr lang="en-US" i="1" smtClean="0">
                                <a:solidFill>
                                  <a:srgbClr val="FFC000"/>
                                </a:solidFill>
                                <a:latin typeface="Cambria Math" panose="02040503050406030204" pitchFamily="18" charset="0"/>
                              </a:rPr>
                            </m:ctrlPr>
                          </m:dP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𝑥</m:t>
                                </m:r>
                              </m:e>
                              <m:sub>
                                <m:r>
                                  <a:rPr lang="en-US" i="1">
                                    <a:solidFill>
                                      <a:srgbClr val="FFC000"/>
                                    </a:solidFill>
                                    <a:latin typeface="Cambria Math" panose="02040503050406030204" pitchFamily="18" charset="0"/>
                                  </a:rPr>
                                  <m:t>𝑗</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𝑛𝑒𝑤</m:t>
                                </m:r>
                                <m:r>
                                  <a:rPr lang="en-US" i="1">
                                    <a:solidFill>
                                      <a:srgbClr val="FFC000"/>
                                    </a:solidFill>
                                    <a:latin typeface="Cambria Math" panose="02040503050406030204" pitchFamily="18" charset="0"/>
                                  </a:rPr>
                                  <m:t> </m:t>
                                </m:r>
                              </m:sub>
                            </m:sSub>
                            <m:r>
                              <a:rPr lang="en-US" i="1">
                                <a:solidFill>
                                  <a:srgbClr val="FFC000"/>
                                </a:solidFill>
                                <a:latin typeface="Cambria Math" panose="02040503050406030204" pitchFamily="18" charset="0"/>
                              </a:rPr>
                              <m:t>−</m:t>
                            </m:r>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𝑥</m:t>
                                </m:r>
                              </m:e>
                              <m:sub>
                                <m:r>
                                  <a:rPr lang="en-US" i="1">
                                    <a:solidFill>
                                      <a:srgbClr val="FFC000"/>
                                    </a:solidFill>
                                    <a:latin typeface="Cambria Math" panose="02040503050406030204" pitchFamily="18" charset="0"/>
                                  </a:rPr>
                                  <m:t>𝑖</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𝑗</m:t>
                                </m:r>
                              </m:sub>
                            </m:sSub>
                          </m:e>
                        </m:d>
                      </m:e>
                    </m:nary>
                  </m:oMath>
                </a14:m>
                <a:endParaRPr lang="en-US">
                  <a:solidFill>
                    <a:srgbClr val="FFC000"/>
                  </a:solidFill>
                </a:endParaRPr>
              </a:p>
              <a:p>
                <a:r>
                  <a:rPr lang="en-US">
                    <a:solidFill>
                      <a:srgbClr val="FFC000"/>
                    </a:solidFill>
                  </a:rPr>
                  <a:t>Minkowski distance </a:t>
                </a:r>
                <a14:m>
                  <m:oMath xmlns:m="http://schemas.openxmlformats.org/officeDocument/2006/math">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𝑑</m:t>
                        </m:r>
                      </m:e>
                      <m:sub>
                        <m:r>
                          <a:rPr lang="en-US" i="1">
                            <a:solidFill>
                              <a:srgbClr val="FFC000"/>
                            </a:solidFill>
                            <a:latin typeface="Cambria Math" panose="02040503050406030204" pitchFamily="18" charset="0"/>
                          </a:rPr>
                          <m:t>𝑖</m:t>
                        </m:r>
                      </m:sub>
                    </m:sSub>
                    <m:r>
                      <a:rPr lang="en-US" i="1">
                        <a:solidFill>
                          <a:srgbClr val="FFC000"/>
                        </a:solidFill>
                        <a:latin typeface="Cambria Math" panose="02040503050406030204" pitchFamily="18" charset="0"/>
                      </a:rPr>
                      <m:t>=</m:t>
                    </m:r>
                    <m:sSup>
                      <m:sSupPr>
                        <m:ctrlPr>
                          <a:rPr lang="en-US" b="0" i="1" smtClean="0">
                            <a:solidFill>
                              <a:srgbClr val="FFC000"/>
                            </a:solidFill>
                            <a:latin typeface="Cambria Math" panose="02040503050406030204" pitchFamily="18" charset="0"/>
                          </a:rPr>
                        </m:ctrlPr>
                      </m:sSupPr>
                      <m:e>
                        <m:d>
                          <m:dPr>
                            <m:ctrlPr>
                              <a:rPr lang="en-US" i="1" smtClean="0">
                                <a:solidFill>
                                  <a:srgbClr val="FFC000"/>
                                </a:solidFill>
                                <a:latin typeface="Cambria Math" panose="02040503050406030204" pitchFamily="18" charset="0"/>
                              </a:rPr>
                            </m:ctrlPr>
                          </m:dPr>
                          <m:e>
                            <m:nary>
                              <m:naryPr>
                                <m:chr m:val="∑"/>
                                <m:ctrlPr>
                                  <a:rPr lang="en-US" i="1">
                                    <a:solidFill>
                                      <a:srgbClr val="FFC000"/>
                                    </a:solidFill>
                                    <a:latin typeface="Cambria Math" panose="02040503050406030204" pitchFamily="18" charset="0"/>
                                  </a:rPr>
                                </m:ctrlPr>
                              </m:naryPr>
                              <m:sub>
                                <m:r>
                                  <m:rPr>
                                    <m:brk m:alnAt="23"/>
                                  </m:rPr>
                                  <a:rPr lang="en-US" i="1">
                                    <a:solidFill>
                                      <a:srgbClr val="FFC000"/>
                                    </a:solidFill>
                                    <a:latin typeface="Cambria Math" panose="02040503050406030204" pitchFamily="18" charset="0"/>
                                  </a:rPr>
                                  <m:t>𝑗</m:t>
                                </m:r>
                                <m:r>
                                  <a:rPr lang="en-US" i="1">
                                    <a:solidFill>
                                      <a:srgbClr val="FFC000"/>
                                    </a:solidFill>
                                    <a:latin typeface="Cambria Math" panose="02040503050406030204" pitchFamily="18" charset="0"/>
                                  </a:rPr>
                                  <m:t>=1</m:t>
                                </m:r>
                              </m:sub>
                              <m:sup>
                                <m:r>
                                  <a:rPr lang="en-US" i="1">
                                    <a:solidFill>
                                      <a:srgbClr val="FFC000"/>
                                    </a:solidFill>
                                    <a:latin typeface="Cambria Math" panose="02040503050406030204" pitchFamily="18" charset="0"/>
                                  </a:rPr>
                                  <m:t>𝐷</m:t>
                                </m:r>
                              </m:sup>
                              <m:e>
                                <m:sSup>
                                  <m:sSupPr>
                                    <m:ctrlPr>
                                      <a:rPr lang="en-US" i="1">
                                        <a:solidFill>
                                          <a:srgbClr val="FFC000"/>
                                        </a:solidFill>
                                        <a:latin typeface="Cambria Math" panose="02040503050406030204" pitchFamily="18" charset="0"/>
                                      </a:rPr>
                                    </m:ctrlPr>
                                  </m:sSupPr>
                                  <m:e>
                                    <m:d>
                                      <m:dPr>
                                        <m:ctrlPr>
                                          <a:rPr lang="en-US" i="1">
                                            <a:solidFill>
                                              <a:srgbClr val="FFC000"/>
                                            </a:solidFill>
                                            <a:latin typeface="Cambria Math" panose="02040503050406030204" pitchFamily="18" charset="0"/>
                                          </a:rPr>
                                        </m:ctrlPr>
                                      </m:dP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𝑥</m:t>
                                            </m:r>
                                          </m:e>
                                          <m:sub>
                                            <m:r>
                                              <a:rPr lang="en-US" i="1">
                                                <a:solidFill>
                                                  <a:srgbClr val="FFC000"/>
                                                </a:solidFill>
                                                <a:latin typeface="Cambria Math" panose="02040503050406030204" pitchFamily="18" charset="0"/>
                                              </a:rPr>
                                              <m:t>𝑗</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𝑛𝑒𝑤</m:t>
                                            </m:r>
                                            <m:r>
                                              <a:rPr lang="en-US" i="1">
                                                <a:solidFill>
                                                  <a:srgbClr val="FFC000"/>
                                                </a:solidFill>
                                                <a:latin typeface="Cambria Math" panose="02040503050406030204" pitchFamily="18" charset="0"/>
                                              </a:rPr>
                                              <m:t> </m:t>
                                            </m:r>
                                          </m:sub>
                                        </m:sSub>
                                        <m:r>
                                          <a:rPr lang="en-US" i="1">
                                            <a:solidFill>
                                              <a:srgbClr val="FFC000"/>
                                            </a:solidFill>
                                            <a:latin typeface="Cambria Math" panose="02040503050406030204" pitchFamily="18" charset="0"/>
                                          </a:rPr>
                                          <m:t>−</m:t>
                                        </m:r>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𝑥</m:t>
                                            </m:r>
                                          </m:e>
                                          <m:sub>
                                            <m:r>
                                              <a:rPr lang="en-US" i="1">
                                                <a:solidFill>
                                                  <a:srgbClr val="FFC000"/>
                                                </a:solidFill>
                                                <a:latin typeface="Cambria Math" panose="02040503050406030204" pitchFamily="18" charset="0"/>
                                              </a:rPr>
                                              <m:t>𝑖</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𝑗</m:t>
                                            </m:r>
                                          </m:sub>
                                        </m:sSub>
                                      </m:e>
                                    </m:d>
                                  </m:e>
                                  <m:sup>
                                    <m:r>
                                      <a:rPr lang="en-US" i="1">
                                        <a:solidFill>
                                          <a:srgbClr val="FFC000"/>
                                        </a:solidFill>
                                        <a:latin typeface="Cambria Math" panose="02040503050406030204" pitchFamily="18" charset="0"/>
                                      </a:rPr>
                                      <m:t>𝑝</m:t>
                                    </m:r>
                                  </m:sup>
                                </m:sSup>
                              </m:e>
                            </m:nary>
                          </m:e>
                        </m:d>
                      </m:e>
                      <m:sup>
                        <m:r>
                          <a:rPr lang="en-US" b="0" i="1" smtClean="0">
                            <a:solidFill>
                              <a:srgbClr val="FFC000"/>
                            </a:solidFill>
                            <a:latin typeface="Cambria Math" panose="02040503050406030204" pitchFamily="18" charset="0"/>
                          </a:rPr>
                          <m:t>1/</m:t>
                        </m:r>
                        <m:r>
                          <a:rPr lang="en-US" b="0" i="1" smtClean="0">
                            <a:solidFill>
                              <a:srgbClr val="FFC000"/>
                            </a:solidFill>
                            <a:latin typeface="Cambria Math" panose="02040503050406030204" pitchFamily="18" charset="0"/>
                          </a:rPr>
                          <m:t>𝑝</m:t>
                        </m:r>
                      </m:sup>
                    </m:sSup>
                  </m:oMath>
                </a14:m>
                <a:r>
                  <a:rPr lang="en-US">
                    <a:solidFill>
                      <a:srgbClr val="FFC000"/>
                    </a:solidFill>
                  </a:rPr>
                  <a:t> (</a:t>
                </a:r>
                <a14:m>
                  <m:oMath xmlns:m="http://schemas.openxmlformats.org/officeDocument/2006/math">
                    <m:r>
                      <a:rPr lang="en-US" b="0" i="1" dirty="0" smtClean="0">
                        <a:solidFill>
                          <a:srgbClr val="FFC000"/>
                        </a:solidFill>
                        <a:latin typeface="Cambria Math" panose="02040503050406030204" pitchFamily="18" charset="0"/>
                      </a:rPr>
                      <m:t>𝑝</m:t>
                    </m:r>
                    <m:r>
                      <a:rPr lang="en-US" b="0" i="1" dirty="0" smtClean="0">
                        <a:solidFill>
                          <a:srgbClr val="FFC000"/>
                        </a:solidFill>
                        <a:latin typeface="Cambria Math" panose="02040503050406030204" pitchFamily="18" charset="0"/>
                      </a:rPr>
                      <m:t>=1→</m:t>
                    </m:r>
                    <m:r>
                      <a:rPr lang="en-US" b="0" i="1" dirty="0" smtClean="0">
                        <a:solidFill>
                          <a:srgbClr val="FFC000"/>
                        </a:solidFill>
                        <a:latin typeface="Cambria Math" panose="02040503050406030204" pitchFamily="18" charset="0"/>
                      </a:rPr>
                      <m:t>𝑀𝑎𝑛h𝑎𝑡𝑡𝑎𝑛</m:t>
                    </m:r>
                    <m:r>
                      <a:rPr lang="en-US" b="0" i="1" dirty="0" smtClean="0">
                        <a:solidFill>
                          <a:srgbClr val="FFC000"/>
                        </a:solidFill>
                        <a:latin typeface="Cambria Math" panose="02040503050406030204" pitchFamily="18" charset="0"/>
                      </a:rPr>
                      <m:t>, </m:t>
                    </m:r>
                    <m:r>
                      <a:rPr lang="en-US" b="0" i="1" dirty="0" smtClean="0">
                        <a:solidFill>
                          <a:srgbClr val="FFC000"/>
                        </a:solidFill>
                        <a:latin typeface="Cambria Math" panose="02040503050406030204" pitchFamily="18" charset="0"/>
                      </a:rPr>
                      <m:t>𝑝</m:t>
                    </m:r>
                    <m:r>
                      <a:rPr lang="en-US" b="0" i="1" dirty="0" smtClean="0">
                        <a:solidFill>
                          <a:srgbClr val="FFC000"/>
                        </a:solidFill>
                        <a:latin typeface="Cambria Math" panose="02040503050406030204" pitchFamily="18" charset="0"/>
                      </a:rPr>
                      <m:t>=2→</m:t>
                    </m:r>
                    <m:r>
                      <a:rPr lang="en-US" b="0" i="1" dirty="0" smtClean="0">
                        <a:solidFill>
                          <a:srgbClr val="FFC000"/>
                        </a:solidFill>
                        <a:latin typeface="Cambria Math" panose="02040503050406030204" pitchFamily="18" charset="0"/>
                      </a:rPr>
                      <m:t>𝐸𝑢𝑐</m:t>
                    </m:r>
                    <m:r>
                      <a:rPr lang="en-US" b="0" i="1" dirty="0" smtClean="0">
                        <a:solidFill>
                          <a:srgbClr val="FFC000"/>
                        </a:solidFill>
                        <a:latin typeface="Cambria Math" panose="02040503050406030204" pitchFamily="18" charset="0"/>
                      </a:rPr>
                      <m:t>.)</m:t>
                    </m:r>
                  </m:oMath>
                </a14:m>
                <a:endParaRPr lang="en-US">
                  <a:solidFill>
                    <a:srgbClr val="FFC000"/>
                  </a:solidFill>
                </a:endParaRPr>
              </a:p>
              <a:p>
                <a:r>
                  <a:rPr lang="en-US">
                    <a:solidFill>
                      <a:srgbClr val="FFC000"/>
                    </a:solidFill>
                  </a:rPr>
                  <a:t>The above measures of distance may be used for variety of problems and the one with the best performance is selected </a:t>
                </a:r>
              </a:p>
            </p:txBody>
          </p:sp>
        </mc:Choice>
        <mc:Fallback xmlns="">
          <p:sp>
            <p:nvSpPr>
              <p:cNvPr id="8" name="Content Placeholder 2">
                <a:extLst>
                  <a:ext uri="{FF2B5EF4-FFF2-40B4-BE49-F238E27FC236}">
                    <a16:creationId xmlns:a16="http://schemas.microsoft.com/office/drawing/2014/main" id="{F0CB5F3B-60C2-3C88-D284-B25C550B2CF4}"/>
                  </a:ext>
                </a:extLst>
              </p:cNvPr>
              <p:cNvSpPr>
                <a:spLocks noGrp="1" noRot="1" noChangeAspect="1" noMove="1" noResize="1" noEditPoints="1" noAdjustHandles="1" noChangeArrowheads="1" noChangeShapeType="1" noTextEdit="1"/>
              </p:cNvSpPr>
              <p:nvPr>
                <p:ph idx="1"/>
              </p:nvPr>
            </p:nvSpPr>
            <p:spPr>
              <a:xfrm>
                <a:off x="657131" y="891461"/>
                <a:ext cx="10999043" cy="5914188"/>
              </a:xfrm>
              <a:blipFill>
                <a:blip r:embed="rId9"/>
                <a:stretch>
                  <a:fillRect l="-1550" t="-1132" r="-1329"/>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55E0EF5B-43CF-0050-4281-890F812A10D7}"/>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55E0EF5B-43CF-0050-4281-890F812A10D7}"/>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3111504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724B-8364-7A78-7CC9-6D137340F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C1703-DFF1-92BA-2512-D384C2659080}"/>
              </a:ext>
            </a:extLst>
          </p:cNvPr>
          <p:cNvSpPr>
            <a:spLocks noGrp="1"/>
          </p:cNvSpPr>
          <p:nvPr>
            <p:ph type="title"/>
          </p:nvPr>
        </p:nvSpPr>
        <p:spPr>
          <a:xfrm>
            <a:off x="535826" y="279377"/>
            <a:ext cx="11053555" cy="879640"/>
          </a:xfrm>
        </p:spPr>
        <p:txBody>
          <a:bodyPr/>
          <a:lstStyle/>
          <a:p>
            <a:r>
              <a:rPr lang="en-US">
                <a:solidFill>
                  <a:srgbClr val="00B0F0"/>
                </a:solidFill>
              </a:rPr>
              <a:t>K-Nearest Neighbor-Procedure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79D7BCE-2C64-F51B-CB56-252CC5BD617F}"/>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279D7BCE-2C64-F51B-CB56-252CC5BD617F}"/>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9300119-E52D-039B-579F-20F994B372B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89300119-E52D-039B-579F-20F994B372B8}"/>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10FD8BE-0707-C8B4-9504-15EA02F0DFD2}"/>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10FD8BE-0707-C8B4-9504-15EA02F0DFD2}"/>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D37F10AB-9C11-8164-1109-C39C440533A1}"/>
              </a:ext>
            </a:extLst>
          </p:cNvPr>
          <p:cNvSpPr>
            <a:spLocks noGrp="1"/>
          </p:cNvSpPr>
          <p:nvPr>
            <p:ph idx="1"/>
          </p:nvPr>
        </p:nvSpPr>
        <p:spPr>
          <a:xfrm>
            <a:off x="616942" y="1159017"/>
            <a:ext cx="10999043" cy="5914188"/>
          </a:xfrm>
          <a:ln>
            <a:solidFill>
              <a:schemeClr val="bg1"/>
            </a:solidFill>
          </a:ln>
        </p:spPr>
        <p:txBody>
          <a:bodyPr>
            <a:normAutofit fontScale="70000" lnSpcReduction="20000"/>
          </a:bodyPr>
          <a:lstStyle/>
          <a:p>
            <a:pPr fontAlgn="base"/>
            <a:r>
              <a:rPr lang="en-US" b="1">
                <a:solidFill>
                  <a:srgbClr val="FFC000"/>
                </a:solidFill>
              </a:rPr>
              <a:t>Select the optimal value of K</a:t>
            </a:r>
          </a:p>
          <a:p>
            <a:pPr fontAlgn="base"/>
            <a:r>
              <a:rPr lang="en-US">
                <a:solidFill>
                  <a:srgbClr val="FFC000"/>
                </a:solidFill>
              </a:rPr>
              <a:t>K represents the number of nearest neighbors that needs to be considered while making prediction. Large value of K allows for better performance for dataset with large outliers and noise</a:t>
            </a:r>
          </a:p>
          <a:p>
            <a:pPr fontAlgn="base"/>
            <a:r>
              <a:rPr lang="en-US" b="1">
                <a:solidFill>
                  <a:srgbClr val="FFC000"/>
                </a:solidFill>
              </a:rPr>
              <a:t>Calculate distance</a:t>
            </a:r>
          </a:p>
          <a:p>
            <a:pPr fontAlgn="base"/>
            <a:r>
              <a:rPr lang="en-US">
                <a:solidFill>
                  <a:srgbClr val="FFC000"/>
                </a:solidFill>
              </a:rPr>
              <a:t>To measure the similarity between target and training data points Euclidean distance is used</a:t>
            </a:r>
          </a:p>
          <a:p>
            <a:pPr fontAlgn="base"/>
            <a:r>
              <a:rPr lang="en-US" b="1">
                <a:solidFill>
                  <a:srgbClr val="FFC000"/>
                </a:solidFill>
              </a:rPr>
              <a:t>Find Nearest Neighbors</a:t>
            </a:r>
          </a:p>
          <a:p>
            <a:pPr fontAlgn="base"/>
            <a:r>
              <a:rPr lang="en-US">
                <a:solidFill>
                  <a:srgbClr val="FFC000"/>
                </a:solidFill>
              </a:rPr>
              <a:t>The K data points with the smallest distances to the target point are nearest neighbors</a:t>
            </a:r>
          </a:p>
          <a:p>
            <a:pPr fontAlgn="base"/>
            <a:r>
              <a:rPr lang="en-US" b="1">
                <a:solidFill>
                  <a:srgbClr val="FFC000"/>
                </a:solidFill>
              </a:rPr>
              <a:t>Vote for Classification or Taking Average for Regression</a:t>
            </a:r>
          </a:p>
          <a:p>
            <a:pPr fontAlgn="base"/>
            <a:r>
              <a:rPr lang="en-US">
                <a:solidFill>
                  <a:srgbClr val="FFC000"/>
                </a:solidFill>
              </a:rPr>
              <a:t>When you want to classify a data point into a category like spam or not spam, the KNN algorithm looks at the K closest points in the dataset. These closest points are called neighbors. The algorithm then looks at which category the neighbors belong to and picks the one that appears the most. This is called majority voting.</a:t>
            </a:r>
          </a:p>
          <a:p>
            <a:pPr fontAlgn="base"/>
            <a:r>
              <a:rPr lang="en-US">
                <a:solidFill>
                  <a:srgbClr val="FFC000"/>
                </a:solidFill>
              </a:rPr>
              <a:t>In regression, the algorithm still looks for the K closest points. But instead of voting for a class in classification, it takes the average of the values of those K neighbors. This average is the predicted value for the new point for the algorithm.</a:t>
            </a:r>
          </a:p>
          <a:p>
            <a:pPr fontAlgn="base"/>
            <a:r>
              <a:rPr lang="en-US">
                <a:solidFill>
                  <a:srgbClr val="FFC000"/>
                </a:solidFill>
              </a:rPr>
              <a:t>It shows how a test point is classified based on its nearest neighbors.  As the test point moves, the algorithm identifies the closest ‘K' data points and classifies the test point</a:t>
            </a:r>
          </a:p>
          <a:p>
            <a:endParaRPr lang="en-US" sz="2200">
              <a:solidFill>
                <a:srgbClr val="FFC000"/>
              </a:solidFill>
            </a:endParaRPr>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2414818-0A92-4FDA-7B90-96C4F56752B2}"/>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62414818-0A92-4FDA-7B90-96C4F56752B2}"/>
                  </a:ext>
                </a:extLst>
              </p:cNvPr>
              <p:cNvPicPr/>
              <p:nvPr/>
            </p:nvPicPr>
            <p:blipFill>
              <a:blip r:embed="rId10"/>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3485560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8D98-ACEA-5BF0-75C8-83E1A26A4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10B4B3-3084-7DC3-9CD1-6E01FF8A707F}"/>
              </a:ext>
            </a:extLst>
          </p:cNvPr>
          <p:cNvSpPr>
            <a:spLocks noGrp="1"/>
          </p:cNvSpPr>
          <p:nvPr>
            <p:ph type="title"/>
          </p:nvPr>
        </p:nvSpPr>
        <p:spPr>
          <a:xfrm>
            <a:off x="541966" y="463372"/>
            <a:ext cx="11053555" cy="879640"/>
          </a:xfrm>
        </p:spPr>
        <p:txBody>
          <a:bodyPr/>
          <a:lstStyle/>
          <a:p>
            <a:r>
              <a:rPr lang="en-US">
                <a:solidFill>
                  <a:srgbClr val="00B0F0"/>
                </a:solidFill>
              </a:rPr>
              <a:t>KNN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51E4C07-34DE-3DD4-20AC-61D6E22FA2AD}"/>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551E4C07-34DE-3DD4-20AC-61D6E22FA2AD}"/>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0BDA1EC-C6F3-E74F-6852-57583C3DB59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F0BDA1EC-C6F3-E74F-6852-57583C3DB59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2141BD0-A4B9-9E30-7595-8D98F76198B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12141BD0-A4B9-9E30-7595-8D98F76198BA}"/>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22D4F704-499E-0B0A-9600-8445D0910A44}"/>
              </a:ext>
            </a:extLst>
          </p:cNvPr>
          <p:cNvSpPr>
            <a:spLocks noGrp="1"/>
          </p:cNvSpPr>
          <p:nvPr>
            <p:ph idx="1"/>
          </p:nvPr>
        </p:nvSpPr>
        <p:spPr>
          <a:xfrm>
            <a:off x="596478" y="1527081"/>
            <a:ext cx="10999043" cy="5914188"/>
          </a:xfrm>
          <a:ln>
            <a:solidFill>
              <a:schemeClr val="bg1"/>
            </a:solidFill>
          </a:ln>
        </p:spPr>
        <p:txBody>
          <a:bodyPr>
            <a:normAutofit/>
          </a:bodyPr>
          <a:lstStyle/>
          <a:p>
            <a:pPr fontAlgn="base"/>
            <a:r>
              <a:rPr lang="en-US" b="1">
                <a:solidFill>
                  <a:srgbClr val="FFC000"/>
                </a:solidFill>
              </a:rPr>
              <a:t>Applications of KNN</a:t>
            </a:r>
          </a:p>
          <a:p>
            <a:pPr fontAlgn="base"/>
            <a:r>
              <a:rPr lang="en-US" b="1">
                <a:solidFill>
                  <a:srgbClr val="FFC000"/>
                </a:solidFill>
              </a:rPr>
              <a:t>Recommendation Systems</a:t>
            </a:r>
            <a:r>
              <a:rPr lang="en-US">
                <a:solidFill>
                  <a:srgbClr val="FFC000"/>
                </a:solidFill>
              </a:rPr>
              <a:t>: Suggests items like movies or products by finding users with similar preferences</a:t>
            </a:r>
          </a:p>
          <a:p>
            <a:pPr fontAlgn="base"/>
            <a:r>
              <a:rPr lang="en-US" b="1">
                <a:solidFill>
                  <a:srgbClr val="FFC000"/>
                </a:solidFill>
              </a:rPr>
              <a:t>Spam Detection</a:t>
            </a:r>
            <a:r>
              <a:rPr lang="en-US">
                <a:solidFill>
                  <a:srgbClr val="FFC000"/>
                </a:solidFill>
              </a:rPr>
              <a:t>: Identifies spam emails by comparing new emails to known spam and non-spam examples</a:t>
            </a:r>
          </a:p>
          <a:p>
            <a:pPr fontAlgn="base"/>
            <a:r>
              <a:rPr lang="en-US" b="1">
                <a:solidFill>
                  <a:srgbClr val="FFC000"/>
                </a:solidFill>
              </a:rPr>
              <a:t>Customer Segmentation</a:t>
            </a:r>
            <a:r>
              <a:rPr lang="en-US">
                <a:solidFill>
                  <a:srgbClr val="FFC000"/>
                </a:solidFill>
              </a:rPr>
              <a:t>: Groups customers by comparing their shopping behavior to others</a:t>
            </a:r>
          </a:p>
          <a:p>
            <a:pPr fontAlgn="base"/>
            <a:r>
              <a:rPr lang="en-US" b="1">
                <a:solidFill>
                  <a:srgbClr val="FFC000"/>
                </a:solidFill>
              </a:rPr>
              <a:t>Speech Recognition</a:t>
            </a:r>
            <a:r>
              <a:rPr lang="en-US">
                <a:solidFill>
                  <a:srgbClr val="FFC000"/>
                </a:solidFill>
              </a:rPr>
              <a:t>: Matches spoken words to known patterns to convert them into text</a:t>
            </a:r>
          </a:p>
          <a:p>
            <a:endParaRPr lang="en-US" sz="2200">
              <a:solidFill>
                <a:srgbClr val="FFC000"/>
              </a:solidFill>
            </a:endParaRPr>
          </a:p>
        </p:txBody>
      </p:sp>
    </p:spTree>
    <p:extLst>
      <p:ext uri="{BB962C8B-B14F-4D97-AF65-F5344CB8AC3E}">
        <p14:creationId xmlns:p14="http://schemas.microsoft.com/office/powerpoint/2010/main" val="2829264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05531-020F-3064-0F25-480C1C723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3ED69-34A1-1712-B683-35482914D844}"/>
              </a:ext>
            </a:extLst>
          </p:cNvPr>
          <p:cNvSpPr>
            <a:spLocks noGrp="1"/>
          </p:cNvSpPr>
          <p:nvPr>
            <p:ph type="title"/>
          </p:nvPr>
        </p:nvSpPr>
        <p:spPr>
          <a:xfrm>
            <a:off x="413048" y="535855"/>
            <a:ext cx="11053555" cy="879640"/>
          </a:xfrm>
        </p:spPr>
        <p:txBody>
          <a:bodyPr/>
          <a:lstStyle/>
          <a:p>
            <a:r>
              <a:rPr lang="en-US">
                <a:solidFill>
                  <a:srgbClr val="00B0F0"/>
                </a:solidFill>
              </a:rPr>
              <a:t>KNN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F6CAEE-5B60-4831-C97B-293373DA3BAF}"/>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16F6CAEE-5B60-4831-C97B-293373DA3BAF}"/>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563E733-483D-3648-F98F-25A70C04441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563E733-483D-3648-F98F-25A70C044419}"/>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250C668-F6AE-25EB-A0FF-E0779D79FE7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250C668-F6AE-25EB-A0FF-E0779D79FE7E}"/>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FA4C78C9-1043-1FE1-F1E8-F664C1DA761F}"/>
              </a:ext>
            </a:extLst>
          </p:cNvPr>
          <p:cNvSpPr>
            <a:spLocks noGrp="1"/>
          </p:cNvSpPr>
          <p:nvPr>
            <p:ph idx="1"/>
          </p:nvPr>
        </p:nvSpPr>
        <p:spPr>
          <a:xfrm>
            <a:off x="467560" y="1560534"/>
            <a:ext cx="10999043" cy="5914188"/>
          </a:xfrm>
          <a:ln>
            <a:solidFill>
              <a:schemeClr val="bg1"/>
            </a:solidFill>
          </a:ln>
        </p:spPr>
        <p:txBody>
          <a:bodyPr>
            <a:normAutofit fontScale="62500" lnSpcReduction="20000"/>
          </a:bodyPr>
          <a:lstStyle/>
          <a:p>
            <a:pPr fontAlgn="base"/>
            <a:r>
              <a:rPr lang="en-US" sz="3500" b="1" u="sng" dirty="0">
                <a:solidFill>
                  <a:srgbClr val="FFC000"/>
                </a:solidFill>
              </a:rPr>
              <a:t>Advantages of KNN</a:t>
            </a:r>
          </a:p>
          <a:p>
            <a:pPr fontAlgn="base"/>
            <a:r>
              <a:rPr lang="en-US" sz="3500" b="1" dirty="0">
                <a:solidFill>
                  <a:srgbClr val="FFC000"/>
                </a:solidFill>
              </a:rPr>
              <a:t>Simple to use</a:t>
            </a:r>
            <a:r>
              <a:rPr lang="en-US" sz="3500" dirty="0">
                <a:solidFill>
                  <a:srgbClr val="FFC000"/>
                </a:solidFill>
              </a:rPr>
              <a:t>: Easy to understand and implement</a:t>
            </a:r>
          </a:p>
          <a:p>
            <a:pPr fontAlgn="base"/>
            <a:r>
              <a:rPr lang="en-US" sz="3500" b="1" dirty="0">
                <a:solidFill>
                  <a:srgbClr val="FFC000"/>
                </a:solidFill>
              </a:rPr>
              <a:t>No training step</a:t>
            </a:r>
            <a:r>
              <a:rPr lang="en-US" sz="3500" dirty="0">
                <a:solidFill>
                  <a:srgbClr val="FFC000"/>
                </a:solidFill>
              </a:rPr>
              <a:t>: No need to train as it just stores the data and uses it during prediction</a:t>
            </a:r>
          </a:p>
          <a:p>
            <a:pPr fontAlgn="base"/>
            <a:r>
              <a:rPr lang="en-US" sz="3500" b="1" dirty="0">
                <a:solidFill>
                  <a:srgbClr val="FFC000"/>
                </a:solidFill>
              </a:rPr>
              <a:t>Few parameters</a:t>
            </a:r>
            <a:r>
              <a:rPr lang="en-US" sz="3500" dirty="0">
                <a:solidFill>
                  <a:srgbClr val="FFC000"/>
                </a:solidFill>
              </a:rPr>
              <a:t>: Only needs to set the number of neighbors (K) and a distance method</a:t>
            </a:r>
          </a:p>
          <a:p>
            <a:pPr fontAlgn="base"/>
            <a:r>
              <a:rPr lang="en-US" sz="3500" b="1" dirty="0">
                <a:solidFill>
                  <a:srgbClr val="FFC000"/>
                </a:solidFill>
              </a:rPr>
              <a:t>Versatile</a:t>
            </a:r>
            <a:r>
              <a:rPr lang="en-US" sz="3500" dirty="0">
                <a:solidFill>
                  <a:srgbClr val="FFC000"/>
                </a:solidFill>
              </a:rPr>
              <a:t>: Works for both classification and regression problems</a:t>
            </a:r>
          </a:p>
          <a:p>
            <a:pPr fontAlgn="base"/>
            <a:r>
              <a:rPr lang="en-US" sz="3500" b="1" u="sng" dirty="0">
                <a:solidFill>
                  <a:srgbClr val="FFC000"/>
                </a:solidFill>
              </a:rPr>
              <a:t>Disadvantages of KNN</a:t>
            </a:r>
          </a:p>
          <a:p>
            <a:pPr fontAlgn="base"/>
            <a:r>
              <a:rPr lang="en-US" sz="3500" b="1" dirty="0">
                <a:solidFill>
                  <a:srgbClr val="FFC000"/>
                </a:solidFill>
              </a:rPr>
              <a:t>Slow with large data</a:t>
            </a:r>
            <a:r>
              <a:rPr lang="en-US" sz="3500" dirty="0">
                <a:solidFill>
                  <a:srgbClr val="FFC000"/>
                </a:solidFill>
              </a:rPr>
              <a:t>: Needs to compare every point during prediction</a:t>
            </a:r>
          </a:p>
          <a:p>
            <a:pPr fontAlgn="base"/>
            <a:r>
              <a:rPr lang="en-US" sz="3500" b="1" dirty="0">
                <a:solidFill>
                  <a:srgbClr val="FFC000"/>
                </a:solidFill>
              </a:rPr>
              <a:t>Struggles with many features</a:t>
            </a:r>
            <a:r>
              <a:rPr lang="en-US" sz="3500" dirty="0">
                <a:solidFill>
                  <a:srgbClr val="FFC000"/>
                </a:solidFill>
              </a:rPr>
              <a:t>: Accuracy drops when data has too many features</a:t>
            </a:r>
          </a:p>
          <a:p>
            <a:pPr fontAlgn="base"/>
            <a:r>
              <a:rPr lang="en-US" sz="3500" b="1" dirty="0">
                <a:solidFill>
                  <a:srgbClr val="FFC000"/>
                </a:solidFill>
              </a:rPr>
              <a:t>Can Overfit</a:t>
            </a:r>
            <a:r>
              <a:rPr lang="en-US" sz="3500" dirty="0">
                <a:solidFill>
                  <a:srgbClr val="FFC000"/>
                </a:solidFill>
              </a:rPr>
              <a:t>: It can overfit especially when the data is high-dimensional or not clean</a:t>
            </a:r>
          </a:p>
          <a:p>
            <a:endParaRPr lang="en-US" sz="2200" dirty="0">
              <a:solidFill>
                <a:srgbClr val="FFC000"/>
              </a:solidFill>
            </a:endParaRPr>
          </a:p>
        </p:txBody>
      </p:sp>
    </p:spTree>
    <p:extLst>
      <p:ext uri="{BB962C8B-B14F-4D97-AF65-F5344CB8AC3E}">
        <p14:creationId xmlns:p14="http://schemas.microsoft.com/office/powerpoint/2010/main" val="32828234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F491C-8150-00D0-3431-937E6EF96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87851-8823-276E-98CF-0108E47F5913}"/>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FE456A-2C45-19DE-E945-3108642A1DD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FFD7F47-5877-93B4-0D67-B6E1FCE73A3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E901218-886D-C6B2-0A10-EDE77D16937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DC71469-B7F3-E935-B1D6-6A9AD4E70A53}"/>
                  </a:ext>
                </a:extLst>
              </p:cNvPr>
              <p:cNvSpPr>
                <a:spLocks noGrp="1"/>
              </p:cNvSpPr>
              <p:nvPr>
                <p:ph idx="1"/>
              </p:nvPr>
            </p:nvSpPr>
            <p:spPr>
              <a:xfrm>
                <a:off x="556770" y="1170241"/>
                <a:ext cx="10999043" cy="5520491"/>
              </a:xfrm>
              <a:ln>
                <a:solidFill>
                  <a:schemeClr val="bg1"/>
                </a:solidFill>
              </a:ln>
            </p:spPr>
            <p:txBody>
              <a:bodyPr>
                <a:normAutofit lnSpcReduction="10000"/>
              </a:bodyPr>
              <a:lstStyle/>
              <a:p>
                <a:r>
                  <a:rPr lang="en-US" sz="2200" dirty="0">
                    <a:solidFill>
                      <a:srgbClr val="FFC000"/>
                    </a:solidFill>
                  </a:rPr>
                  <a:t>Confusion Matrix</a:t>
                </a:r>
              </a:p>
              <a:p>
                <a14:m>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𝐹</m:t>
                        </m:r>
                      </m:e>
                      <m:sub>
                        <m:r>
                          <a:rPr lang="en-US" sz="2200" b="0" i="1" smtClean="0">
                            <a:solidFill>
                              <a:srgbClr val="FFC000"/>
                            </a:solidFill>
                            <a:latin typeface="Cambria Math" panose="02040503050406030204" pitchFamily="18" charset="0"/>
                          </a:rPr>
                          <m:t>1</m:t>
                        </m:r>
                      </m:sub>
                    </m:sSub>
                  </m:oMath>
                </a14:m>
                <a:r>
                  <a:rPr lang="en-US" sz="2200" dirty="0">
                    <a:solidFill>
                      <a:srgbClr val="FFC000"/>
                    </a:solidFill>
                  </a:rPr>
                  <a:t> Score</a:t>
                </a:r>
              </a:p>
              <a:p>
                <a:r>
                  <a:rPr lang="en-US" sz="2200" dirty="0">
                    <a:solidFill>
                      <a:srgbClr val="FFC000"/>
                    </a:solidFill>
                  </a:rPr>
                  <a:t>Kolmogorov Smirnov Chart</a:t>
                </a:r>
              </a:p>
              <a:p>
                <a:r>
                  <a:rPr lang="en-US" sz="2200" dirty="0">
                    <a:solidFill>
                      <a:srgbClr val="FFC000"/>
                    </a:solidFill>
                  </a:rPr>
                  <a:t>Area Under the Receiver Operating Characteristic Curve (AUC ROC)</a:t>
                </a:r>
              </a:p>
              <a:p>
                <a:r>
                  <a:rPr lang="en-US" sz="2200" dirty="0">
                    <a:solidFill>
                      <a:srgbClr val="FFC000"/>
                    </a:solidFill>
                  </a:rPr>
                  <a:t>Log Loss</a:t>
                </a:r>
              </a:p>
              <a:p>
                <a:r>
                  <a:rPr lang="en-US" sz="2200" dirty="0">
                    <a:solidFill>
                      <a:srgbClr val="FFC000"/>
                    </a:solidFill>
                  </a:rPr>
                  <a:t>Gini Coefficient</a:t>
                </a:r>
              </a:p>
              <a:p>
                <a:r>
                  <a:rPr lang="en-US" sz="2200" dirty="0">
                    <a:solidFill>
                      <a:srgbClr val="FFC000"/>
                    </a:solidFill>
                  </a:rPr>
                  <a:t>Concordant-Discordant </a:t>
                </a:r>
              </a:p>
              <a:p>
                <a:r>
                  <a:rPr lang="en-US" sz="2200" dirty="0">
                    <a:solidFill>
                      <a:srgbClr val="FFC000"/>
                    </a:solidFill>
                  </a:rPr>
                  <a:t>RMSE</a:t>
                </a:r>
              </a:p>
              <a:p>
                <a:r>
                  <a:rPr lang="en-US" sz="2200" dirty="0">
                    <a:solidFill>
                      <a:srgbClr val="FFC000"/>
                    </a:solidFill>
                  </a:rPr>
                  <a:t>RMS Logarithmic Error (RMSLE)</a:t>
                </a:r>
              </a:p>
              <a:p>
                <a:r>
                  <a:rPr lang="en-US" sz="2200" dirty="0">
                    <a:solidFill>
                      <a:srgbClr val="FFC000"/>
                    </a:solidFill>
                  </a:rPr>
                  <a:t>R-Squared/Adjusted R-Squared</a:t>
                </a:r>
              </a:p>
              <a:p>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1DC71469-B7F3-E935-B1D6-6A9AD4E70A53}"/>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384" t="-1432" b="-991"/>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545662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36CCE-EF8B-10B2-0723-1142D8F20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36E43-595A-ABD0-69CC-9EE1812C12F2}"/>
              </a:ext>
            </a:extLst>
          </p:cNvPr>
          <p:cNvSpPr>
            <a:spLocks noGrp="1"/>
          </p:cNvSpPr>
          <p:nvPr>
            <p:ph type="title"/>
          </p:nvPr>
        </p:nvSpPr>
        <p:spPr>
          <a:xfrm>
            <a:off x="413048" y="290601"/>
            <a:ext cx="11053555" cy="879640"/>
          </a:xfrm>
        </p:spPr>
        <p:txBody>
          <a:bodyPr>
            <a:normAutofit fontScale="90000"/>
          </a:bodyPr>
          <a:lstStyle/>
          <a:p>
            <a:r>
              <a:rPr lang="en-US">
                <a:solidFill>
                  <a:srgbClr val="00B0F0"/>
                </a:solidFill>
                <a:latin typeface="din-2014"/>
              </a:rPr>
              <a:t>Model Evaluation of ML Techniques</a:t>
            </a:r>
            <a:br>
              <a:rPr lang="en-US">
                <a:solidFill>
                  <a:srgbClr val="FFC000"/>
                </a:solidFill>
                <a:latin typeface="din-2014"/>
              </a:rPr>
            </a:br>
            <a:r>
              <a:rPr lang="en-US">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8EB8783-A0F5-9A04-241A-BE8B7EA3BAC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38EB8783-A0F5-9A04-241A-BE8B7EA3BAC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60FBC3-9482-0D24-4B4B-DCAFF7350727}"/>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660FBC3-9482-0D24-4B4B-DCAFF7350727}"/>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93F62B-85FD-EFCC-23F5-6CD8A426D331}"/>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C93F62B-85FD-EFCC-23F5-6CD8A426D331}"/>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89A3788-BDDC-865F-A3B8-DE7FE8ABA8FD}"/>
                  </a:ext>
                </a:extLst>
              </p:cNvPr>
              <p:cNvSpPr>
                <a:spLocks noGrp="1"/>
              </p:cNvSpPr>
              <p:nvPr>
                <p:ph idx="1"/>
              </p:nvPr>
            </p:nvSpPr>
            <p:spPr>
              <a:xfrm>
                <a:off x="556770" y="1170241"/>
                <a:ext cx="10999043" cy="5520491"/>
              </a:xfrm>
              <a:ln>
                <a:solidFill>
                  <a:schemeClr val="bg1"/>
                </a:solidFill>
              </a:ln>
            </p:spPr>
            <p:txBody>
              <a:bodyPr>
                <a:normAutofit lnSpcReduction="10000"/>
              </a:bodyPr>
              <a:lstStyle/>
              <a:p>
                <a:r>
                  <a:rPr lang="en-US" sz="2200" dirty="0">
                    <a:solidFill>
                      <a:srgbClr val="FFC000"/>
                    </a:solidFill>
                  </a:rPr>
                  <a:t>Confusion Matrix (probabilities)-</a:t>
                </a:r>
                <a14:m>
                  <m:oMath xmlns:m="http://schemas.openxmlformats.org/officeDocument/2006/math">
                    <m:r>
                      <a:rPr lang="en-US" sz="2200" b="0" i="1" smtClean="0">
                        <a:solidFill>
                          <a:srgbClr val="FFC000"/>
                        </a:solidFill>
                        <a:latin typeface="Cambria Math" panose="02040503050406030204" pitchFamily="18" charset="0"/>
                      </a:rPr>
                      <m:t>𝑁</m:t>
                    </m:r>
                    <m:r>
                      <a:rPr lang="en-US" sz="2200" b="0" i="1" smtClean="0">
                        <a:solidFill>
                          <a:srgbClr val="FFC000"/>
                        </a:solidFill>
                        <a:latin typeface="Cambria Math" panose="02040503050406030204" pitchFamily="18" charset="0"/>
                      </a:rPr>
                      <m:t>×</m:t>
                    </m:r>
                    <m:r>
                      <a:rPr lang="en-US" sz="2200" b="0" i="1" smtClean="0">
                        <a:solidFill>
                          <a:srgbClr val="FFC000"/>
                        </a:solidFill>
                        <a:latin typeface="Cambria Math" panose="02040503050406030204" pitchFamily="18" charset="0"/>
                      </a:rPr>
                      <m:t>𝑁</m:t>
                    </m:r>
                  </m:oMath>
                </a14:m>
                <a:endParaRPr lang="en-US" sz="2200" dirty="0">
                  <a:solidFill>
                    <a:srgbClr val="FFC000"/>
                  </a:solidFill>
                </a:endParaRPr>
              </a:p>
              <a:p>
                <a:r>
                  <a:rPr lang="en-US" sz="2200" dirty="0">
                    <a:solidFill>
                      <a:srgbClr val="FFC000"/>
                    </a:solidFill>
                  </a:rPr>
                  <a:t>For most problems (disease diagnosis, such as cancer, </a:t>
                </a:r>
                <a14:m>
                  <m:oMath xmlns:m="http://schemas.openxmlformats.org/officeDocument/2006/math">
                    <m:r>
                      <a:rPr lang="en-US" sz="2200" b="0" i="1" smtClean="0">
                        <a:solidFill>
                          <a:srgbClr val="FFC000"/>
                        </a:solidFill>
                        <a:latin typeface="Cambria Math" panose="02040503050406030204" pitchFamily="18" charset="0"/>
                      </a:rPr>
                      <m:t>𝑁</m:t>
                    </m:r>
                    <m:r>
                      <a:rPr lang="en-US" sz="2200" b="0" i="1" smtClean="0">
                        <a:solidFill>
                          <a:srgbClr val="FFC000"/>
                        </a:solidFill>
                        <a:latin typeface="Cambria Math" panose="02040503050406030204" pitchFamily="18" charset="0"/>
                      </a:rPr>
                      <m:t>=2)</m:t>
                    </m:r>
                  </m:oMath>
                </a14:m>
                <a:endParaRPr lang="en-US" sz="2200" dirty="0">
                  <a:solidFill>
                    <a:srgbClr val="FFC000"/>
                  </a:solidFill>
                </a:endParaRPr>
              </a:p>
              <a:p>
                <a:r>
                  <a:rPr lang="en-US" sz="2200" dirty="0">
                    <a:solidFill>
                      <a:srgbClr val="FFC000"/>
                    </a:solidFill>
                  </a:rPr>
                  <a:t>True Positive (TP), True Negative (TN), False Positive (FP), False Negative (FN)</a:t>
                </a:r>
              </a:p>
              <a:p>
                <a:endParaRPr lang="en-US" sz="2200" dirty="0">
                  <a:solidFill>
                    <a:srgbClr val="FFC000"/>
                  </a:solidFill>
                </a:endParaRPr>
              </a:p>
              <a:p>
                <a:endParaRPr lang="en-US" sz="2200" dirty="0">
                  <a:solidFill>
                    <a:srgbClr val="FFC000"/>
                  </a:solidFill>
                </a:endParaRPr>
              </a:p>
              <a:p>
                <a:endParaRPr lang="en-US" sz="2200" dirty="0">
                  <a:solidFill>
                    <a:srgbClr val="FFC000"/>
                  </a:solidFill>
                </a:endParaRPr>
              </a:p>
              <a:p>
                <a:r>
                  <a:rPr lang="en-US" sz="2200" dirty="0">
                    <a:solidFill>
                      <a:srgbClr val="FFC000"/>
                    </a:solidFill>
                  </a:rPr>
                  <a:t>Specificity (True Negative Rate): </a:t>
                </a:r>
                <a14:m>
                  <m:oMath xmlns:m="http://schemas.openxmlformats.org/officeDocument/2006/math">
                    <m:f>
                      <m:fPr>
                        <m:ctrlPr>
                          <a:rPr lang="en-US" sz="2200" b="0" i="1" dirty="0" smtClean="0">
                            <a:solidFill>
                              <a:srgbClr val="FF0000"/>
                            </a:solidFill>
                            <a:latin typeface="Cambria Math" panose="02040503050406030204" pitchFamily="18" charset="0"/>
                          </a:rPr>
                        </m:ctrlPr>
                      </m:fPr>
                      <m:num>
                        <m:r>
                          <a:rPr lang="en-US" sz="2200" b="0" i="1" dirty="0" smtClean="0">
                            <a:solidFill>
                              <a:srgbClr val="FF0000"/>
                            </a:solidFill>
                            <a:latin typeface="Cambria Math" panose="02040503050406030204" pitchFamily="18" charset="0"/>
                          </a:rPr>
                          <m:t>𝑇𝑁</m:t>
                        </m:r>
                      </m:num>
                      <m:den>
                        <m:r>
                          <a:rPr lang="en-US" sz="2200" b="0" i="1" dirty="0" smtClean="0">
                            <a:solidFill>
                              <a:srgbClr val="FF0000"/>
                            </a:solidFill>
                            <a:latin typeface="Cambria Math" panose="02040503050406030204" pitchFamily="18" charset="0"/>
                          </a:rPr>
                          <m:t>𝑁</m:t>
                        </m:r>
                      </m:den>
                    </m:f>
                  </m:oMath>
                </a14:m>
                <a:r>
                  <a:rPr lang="en-US" sz="2200" dirty="0">
                    <a:solidFill>
                      <a:srgbClr val="FFC000"/>
                    </a:solidFill>
                  </a:rPr>
                  <a:t>, Sensitivity (Recall) (True Positive Rate): </a:t>
                </a:r>
                <a14:m>
                  <m:oMath xmlns:m="http://schemas.openxmlformats.org/officeDocument/2006/math">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𝑇𝑃</m:t>
                        </m:r>
                      </m:num>
                      <m:den>
                        <m:r>
                          <a:rPr lang="en-US" sz="2200" b="0" i="1" smtClean="0">
                            <a:solidFill>
                              <a:srgbClr val="FF0000"/>
                            </a:solidFill>
                            <a:latin typeface="Cambria Math" panose="02040503050406030204" pitchFamily="18" charset="0"/>
                          </a:rPr>
                          <m:t>𝑃</m:t>
                        </m:r>
                      </m:den>
                    </m:f>
                  </m:oMath>
                </a14:m>
                <a:r>
                  <a:rPr lang="en-US" sz="2200" dirty="0">
                    <a:solidFill>
                      <a:srgbClr val="FFC000"/>
                    </a:solidFill>
                  </a:rPr>
                  <a:t>, </a:t>
                </a:r>
              </a:p>
              <a:p>
                <a:r>
                  <a:rPr lang="en-US" sz="2200" dirty="0">
                    <a:solidFill>
                      <a:srgbClr val="FFC000"/>
                    </a:solidFill>
                  </a:rPr>
                  <a:t> Accuracy=</a:t>
                </a:r>
                <a14:m>
                  <m:oMath xmlns:m="http://schemas.openxmlformats.org/officeDocument/2006/math">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𝑇𝑃</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𝑇𝑁</m:t>
                        </m:r>
                      </m:num>
                      <m:den>
                        <m:r>
                          <a:rPr lang="en-US" sz="2200" b="0" i="1" smtClean="0">
                            <a:solidFill>
                              <a:srgbClr val="FF0000"/>
                            </a:solidFill>
                            <a:latin typeface="Cambria Math" panose="02040503050406030204" pitchFamily="18" charset="0"/>
                          </a:rPr>
                          <m:t>𝑃</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𝑁</m:t>
                        </m:r>
                      </m:den>
                    </m:f>
                  </m:oMath>
                </a14:m>
                <a:endParaRPr lang="en-US" sz="2200" dirty="0">
                  <a:solidFill>
                    <a:srgbClr val="FFC000"/>
                  </a:solidFill>
                </a:endParaRPr>
              </a:p>
              <a:p>
                <a:r>
                  <a:rPr lang="en-US" sz="2200" dirty="0">
                    <a:solidFill>
                      <a:srgbClr val="FFC000"/>
                    </a:solidFill>
                  </a:rPr>
                  <a:t>Positive Predictive Value (Precision): </a:t>
                </a:r>
                <a14:m>
                  <m:oMath xmlns:m="http://schemas.openxmlformats.org/officeDocument/2006/math">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𝑇𝑃</m:t>
                        </m:r>
                      </m:num>
                      <m:den>
                        <m:r>
                          <a:rPr lang="en-US" sz="2200" b="0" i="1" smtClean="0">
                            <a:solidFill>
                              <a:srgbClr val="FF0000"/>
                            </a:solidFill>
                            <a:latin typeface="Cambria Math" panose="02040503050406030204" pitchFamily="18" charset="0"/>
                          </a:rPr>
                          <m:t>𝑇𝑃</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𝐹𝑃</m:t>
                        </m:r>
                      </m:den>
                    </m:f>
                  </m:oMath>
                </a14:m>
                <a:r>
                  <a:rPr lang="en-US" sz="2200" dirty="0">
                    <a:solidFill>
                      <a:srgbClr val="FFC000"/>
                    </a:solidFill>
                  </a:rPr>
                  <a:t>, Negative Predictive Value: </a:t>
                </a:r>
                <a14:m>
                  <m:oMath xmlns:m="http://schemas.openxmlformats.org/officeDocument/2006/math">
                    <m:f>
                      <m:fPr>
                        <m:ctrlPr>
                          <a:rPr lang="en-US" sz="2200" b="0" i="1" smtClean="0">
                            <a:solidFill>
                              <a:srgbClr val="FF0000"/>
                            </a:solidFill>
                            <a:latin typeface="Cambria Math" panose="02040503050406030204" pitchFamily="18" charset="0"/>
                          </a:rPr>
                        </m:ctrlPr>
                      </m:fPr>
                      <m:num>
                        <m:r>
                          <a:rPr lang="en-US" sz="2200" b="0" i="1" smtClean="0">
                            <a:solidFill>
                              <a:srgbClr val="FF0000"/>
                            </a:solidFill>
                            <a:latin typeface="Cambria Math" panose="02040503050406030204" pitchFamily="18" charset="0"/>
                          </a:rPr>
                          <m:t>𝑇𝑁</m:t>
                        </m:r>
                      </m:num>
                      <m:den>
                        <m:r>
                          <a:rPr lang="en-US" sz="2200" b="0" i="1" smtClean="0">
                            <a:solidFill>
                              <a:srgbClr val="FF0000"/>
                            </a:solidFill>
                            <a:latin typeface="Cambria Math" panose="02040503050406030204" pitchFamily="18" charset="0"/>
                          </a:rPr>
                          <m:t>𝑇𝑁</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𝐹𝑁</m:t>
                        </m:r>
                      </m:den>
                    </m:f>
                  </m:oMath>
                </a14:m>
                <a:endParaRPr lang="en-US" sz="2200" dirty="0">
                  <a:solidFill>
                    <a:srgbClr val="FFC000"/>
                  </a:solidFill>
                </a:endParaRPr>
              </a:p>
              <a:p>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D89A3788-BDDC-865F-A3B8-DE7FE8ABA8FD}"/>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384" t="-1432"/>
                </a:stretch>
              </a:blipFill>
              <a:ln>
                <a:solidFill>
                  <a:schemeClr val="bg1"/>
                </a:solidFill>
              </a:ln>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B5D4C070-738B-4BB8-F3C2-C6184C008CBD}"/>
              </a:ext>
            </a:extLst>
          </p:cNvPr>
          <p:cNvGraphicFramePr>
            <a:graphicFrameLocks noGrp="1"/>
          </p:cNvGraphicFramePr>
          <p:nvPr>
            <p:extLst>
              <p:ext uri="{D42A27DB-BD31-4B8C-83A1-F6EECF244321}">
                <p14:modId xmlns:p14="http://schemas.microsoft.com/office/powerpoint/2010/main" val="807659642"/>
              </p:ext>
            </p:extLst>
          </p:nvPr>
        </p:nvGraphicFramePr>
        <p:xfrm>
          <a:off x="2481832" y="2892827"/>
          <a:ext cx="6698497" cy="1463040"/>
        </p:xfrm>
        <a:graphic>
          <a:graphicData uri="http://schemas.openxmlformats.org/drawingml/2006/table">
            <a:tbl>
              <a:tblPr firstRow="1" bandRow="1">
                <a:tableStyleId>{5940675A-B579-460E-94D1-54222C63F5DA}</a:tableStyleId>
              </a:tblPr>
              <a:tblGrid>
                <a:gridCol w="767553">
                  <a:extLst>
                    <a:ext uri="{9D8B030D-6E8A-4147-A177-3AD203B41FA5}">
                      <a16:colId xmlns:a16="http://schemas.microsoft.com/office/drawing/2014/main" val="360119125"/>
                    </a:ext>
                  </a:extLst>
                </a:gridCol>
                <a:gridCol w="1465280">
                  <a:extLst>
                    <a:ext uri="{9D8B030D-6E8A-4147-A177-3AD203B41FA5}">
                      <a16:colId xmlns:a16="http://schemas.microsoft.com/office/drawing/2014/main" val="3364291"/>
                    </a:ext>
                  </a:extLst>
                </a:gridCol>
                <a:gridCol w="2232832">
                  <a:extLst>
                    <a:ext uri="{9D8B030D-6E8A-4147-A177-3AD203B41FA5}">
                      <a16:colId xmlns:a16="http://schemas.microsoft.com/office/drawing/2014/main" val="974057101"/>
                    </a:ext>
                  </a:extLst>
                </a:gridCol>
                <a:gridCol w="2232832">
                  <a:extLst>
                    <a:ext uri="{9D8B030D-6E8A-4147-A177-3AD203B41FA5}">
                      <a16:colId xmlns:a16="http://schemas.microsoft.com/office/drawing/2014/main" val="3521517357"/>
                    </a:ext>
                  </a:extLst>
                </a:gridCol>
              </a:tblGrid>
              <a:tr h="0">
                <a:tc rowSpan="4">
                  <a:txBody>
                    <a:bodyPr/>
                    <a:lstStyle/>
                    <a:p>
                      <a:pPr algn="ctr"/>
                      <a:endParaRPr lang="en-US">
                        <a:solidFill>
                          <a:srgbClr val="00B0F0"/>
                        </a:solidFill>
                      </a:endParaRPr>
                    </a:p>
                  </a:txBody>
                  <a:tcPr/>
                </a:tc>
                <a:tc rowSpan="2">
                  <a:txBody>
                    <a:bodyPr/>
                    <a:lstStyle/>
                    <a:p>
                      <a:pPr algn="ctr"/>
                      <a:r>
                        <a:rPr lang="en-US">
                          <a:solidFill>
                            <a:srgbClr val="00B0F0"/>
                          </a:solidFill>
                        </a:rPr>
                        <a:t>Total=P+N</a:t>
                      </a:r>
                    </a:p>
                  </a:txBody>
                  <a:tcPr/>
                </a:tc>
                <a:tc gridSpan="2">
                  <a:txBody>
                    <a:bodyPr/>
                    <a:lstStyle/>
                    <a:p>
                      <a:pPr algn="ctr"/>
                      <a:r>
                        <a:rPr lang="en-US">
                          <a:solidFill>
                            <a:srgbClr val="FFC000"/>
                          </a:solidFill>
                        </a:rPr>
                        <a:t>Predicted Condition</a:t>
                      </a:r>
                    </a:p>
                  </a:txBody>
                  <a:tcPr/>
                </a:tc>
                <a:tc hMerge="1">
                  <a:txBody>
                    <a:bodyPr/>
                    <a:lstStyle/>
                    <a:p>
                      <a:endParaRPr lang="en-US"/>
                    </a:p>
                  </a:txBody>
                  <a:tcPr/>
                </a:tc>
                <a:extLst>
                  <a:ext uri="{0D108BD9-81ED-4DB2-BD59-A6C34878D82A}">
                    <a16:rowId xmlns:a16="http://schemas.microsoft.com/office/drawing/2014/main" val="996848351"/>
                  </a:ext>
                </a:extLst>
              </a:tr>
              <a:tr h="358868">
                <a:tc vMerge="1">
                  <a:txBody>
                    <a:bodyPr/>
                    <a:lstStyle/>
                    <a:p>
                      <a:endParaRPr lang="en-US"/>
                    </a:p>
                  </a:txBody>
                  <a:tcPr/>
                </a:tc>
                <a:tc vMerge="1">
                  <a:txBody>
                    <a:bodyPr/>
                    <a:lstStyle/>
                    <a:p>
                      <a:endParaRPr lang="en-US"/>
                    </a:p>
                  </a:txBody>
                  <a:tcPr/>
                </a:tc>
                <a:tc>
                  <a:txBody>
                    <a:bodyPr/>
                    <a:lstStyle/>
                    <a:p>
                      <a:pPr algn="ctr"/>
                      <a:r>
                        <a:rPr lang="en-US" dirty="0">
                          <a:solidFill>
                            <a:srgbClr val="00B0F0"/>
                          </a:solidFill>
                        </a:rPr>
                        <a:t>Positive (P)</a:t>
                      </a:r>
                    </a:p>
                  </a:txBody>
                  <a:tcPr/>
                </a:tc>
                <a:tc>
                  <a:txBody>
                    <a:bodyPr/>
                    <a:lstStyle/>
                    <a:p>
                      <a:pPr algn="ctr"/>
                      <a:r>
                        <a:rPr lang="en-US" dirty="0">
                          <a:solidFill>
                            <a:srgbClr val="00B0F0"/>
                          </a:solidFill>
                        </a:rPr>
                        <a:t>Negative (N)</a:t>
                      </a:r>
                    </a:p>
                  </a:txBody>
                  <a:tcPr/>
                </a:tc>
                <a:extLst>
                  <a:ext uri="{0D108BD9-81ED-4DB2-BD59-A6C34878D82A}">
                    <a16:rowId xmlns:a16="http://schemas.microsoft.com/office/drawing/2014/main" val="3212097404"/>
                  </a:ext>
                </a:extLst>
              </a:tr>
              <a:tr h="358868">
                <a:tc vMerge="1">
                  <a:txBody>
                    <a:bodyPr/>
                    <a:lstStyle/>
                    <a:p>
                      <a:endParaRPr lang="en-US"/>
                    </a:p>
                  </a:txBody>
                  <a:tcPr/>
                </a:tc>
                <a:tc>
                  <a:txBody>
                    <a:bodyPr/>
                    <a:lstStyle/>
                    <a:p>
                      <a:pPr algn="ctr"/>
                      <a:r>
                        <a:rPr lang="en-US">
                          <a:solidFill>
                            <a:srgbClr val="00B0F0"/>
                          </a:solidFill>
                        </a:rPr>
                        <a:t>Positive (P)</a:t>
                      </a:r>
                    </a:p>
                  </a:txBody>
                  <a:tcPr/>
                </a:tc>
                <a:tc>
                  <a:txBody>
                    <a:bodyPr/>
                    <a:lstStyle/>
                    <a:p>
                      <a:pPr algn="ctr"/>
                      <a:r>
                        <a:rPr lang="en-US">
                          <a:solidFill>
                            <a:srgbClr val="00B0F0"/>
                          </a:solidFill>
                        </a:rPr>
                        <a:t>TP</a:t>
                      </a:r>
                    </a:p>
                  </a:txBody>
                  <a:tcPr/>
                </a:tc>
                <a:tc>
                  <a:txBody>
                    <a:bodyPr/>
                    <a:lstStyle/>
                    <a:p>
                      <a:pPr algn="ctr"/>
                      <a:r>
                        <a:rPr lang="en-US" dirty="0">
                          <a:solidFill>
                            <a:srgbClr val="FF0000"/>
                          </a:solidFill>
                        </a:rPr>
                        <a:t>FN</a:t>
                      </a:r>
                    </a:p>
                  </a:txBody>
                  <a:tcPr/>
                </a:tc>
                <a:extLst>
                  <a:ext uri="{0D108BD9-81ED-4DB2-BD59-A6C34878D82A}">
                    <a16:rowId xmlns:a16="http://schemas.microsoft.com/office/drawing/2014/main" val="3770239032"/>
                  </a:ext>
                </a:extLst>
              </a:tr>
              <a:tr h="358868">
                <a:tc vMerge="1">
                  <a:txBody>
                    <a:bodyPr/>
                    <a:lstStyle/>
                    <a:p>
                      <a:endParaRPr lang="en-US"/>
                    </a:p>
                  </a:txBody>
                  <a:tcPr/>
                </a:tc>
                <a:tc>
                  <a:txBody>
                    <a:bodyPr/>
                    <a:lstStyle/>
                    <a:p>
                      <a:pPr algn="ctr"/>
                      <a:r>
                        <a:rPr lang="en-US">
                          <a:solidFill>
                            <a:srgbClr val="00B0F0"/>
                          </a:solidFill>
                        </a:rPr>
                        <a:t>Negative (N)</a:t>
                      </a:r>
                    </a:p>
                  </a:txBody>
                  <a:tcPr/>
                </a:tc>
                <a:tc>
                  <a:txBody>
                    <a:bodyPr/>
                    <a:lstStyle/>
                    <a:p>
                      <a:pPr algn="ctr"/>
                      <a:r>
                        <a:rPr lang="en-US">
                          <a:solidFill>
                            <a:srgbClr val="FF0000"/>
                          </a:solidFill>
                        </a:rPr>
                        <a:t>FP</a:t>
                      </a:r>
                    </a:p>
                  </a:txBody>
                  <a:tcPr/>
                </a:tc>
                <a:tc>
                  <a:txBody>
                    <a:bodyPr/>
                    <a:lstStyle/>
                    <a:p>
                      <a:pPr algn="ctr"/>
                      <a:r>
                        <a:rPr lang="en-US" dirty="0">
                          <a:solidFill>
                            <a:srgbClr val="00B0F0"/>
                          </a:solidFill>
                        </a:rPr>
                        <a:t>TN</a:t>
                      </a:r>
                    </a:p>
                  </a:txBody>
                  <a:tcPr/>
                </a:tc>
                <a:extLst>
                  <a:ext uri="{0D108BD9-81ED-4DB2-BD59-A6C34878D82A}">
                    <a16:rowId xmlns:a16="http://schemas.microsoft.com/office/drawing/2014/main" val="3558074580"/>
                  </a:ext>
                </a:extLst>
              </a:tr>
            </a:tbl>
          </a:graphicData>
        </a:graphic>
      </p:graphicFrame>
      <p:sp>
        <p:nvSpPr>
          <p:cNvPr id="7" name="TextBox 6">
            <a:extLst>
              <a:ext uri="{FF2B5EF4-FFF2-40B4-BE49-F238E27FC236}">
                <a16:creationId xmlns:a16="http://schemas.microsoft.com/office/drawing/2014/main" id="{F04F0EFC-8A6E-7D0D-7F54-1C0A12667F36}"/>
              </a:ext>
            </a:extLst>
          </p:cNvPr>
          <p:cNvSpPr txBox="1"/>
          <p:nvPr/>
        </p:nvSpPr>
        <p:spPr>
          <a:xfrm rot="16200000">
            <a:off x="2079134" y="3105834"/>
            <a:ext cx="1451727" cy="646331"/>
          </a:xfrm>
          <a:prstGeom prst="rect">
            <a:avLst/>
          </a:prstGeom>
          <a:noFill/>
        </p:spPr>
        <p:txBody>
          <a:bodyPr wrap="square" rtlCol="0">
            <a:spAutoFit/>
          </a:bodyPr>
          <a:lstStyle/>
          <a:p>
            <a:r>
              <a:rPr lang="en-US">
                <a:solidFill>
                  <a:srgbClr val="FFC000"/>
                </a:solidFill>
              </a:rPr>
              <a:t>Actual Condition</a:t>
            </a:r>
          </a:p>
        </p:txBody>
      </p:sp>
    </p:spTree>
    <p:extLst>
      <p:ext uri="{BB962C8B-B14F-4D97-AF65-F5344CB8AC3E}">
        <p14:creationId xmlns:p14="http://schemas.microsoft.com/office/powerpoint/2010/main" val="3766760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D76B0-78C0-D909-8C34-FF6CF0E28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5579C-1869-0D02-7AC4-2501F821DFFC}"/>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br>
              <a:rPr lang="en-US" dirty="0">
                <a:solidFill>
                  <a:srgbClr val="00B0F0"/>
                </a:solidFill>
              </a:rPr>
            </a:br>
            <a:br>
              <a:rPr lang="en-US" dirty="0">
                <a:solidFill>
                  <a:srgbClr val="FFC000"/>
                </a:solidFill>
              </a:rPr>
            </a:br>
            <a:endParaRPr lang="en-US" dirty="0">
              <a:solidFill>
                <a:srgbClr val="00B0F0"/>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54EE0A3-1DFE-4317-AC62-50660E1FE698}"/>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38EB8783-A0F5-9A04-241A-BE8B7EA3BAC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55F71B7-09DF-9C42-B0BC-F7492D3918E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660FBC3-9482-0D24-4B4B-DCAFF7350727}"/>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5946EF5-8FD9-8FE1-5BA6-F26F5EC4E2C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C93F62B-85FD-EFCC-23F5-6CD8A426D331}"/>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7EA4664-AFC0-45AF-7714-DCDA9EE11AE3}"/>
                  </a:ext>
                </a:extLst>
              </p:cNvPr>
              <p:cNvSpPr>
                <a:spLocks noGrp="1"/>
              </p:cNvSpPr>
              <p:nvPr>
                <p:ph idx="1"/>
              </p:nvPr>
            </p:nvSpPr>
            <p:spPr>
              <a:xfrm>
                <a:off x="556770" y="1170241"/>
                <a:ext cx="10999043" cy="5520491"/>
              </a:xfrm>
              <a:ln>
                <a:solidFill>
                  <a:schemeClr val="bg1"/>
                </a:solidFill>
              </a:ln>
            </p:spPr>
            <p:txBody>
              <a:bodyPr>
                <a:normAutofit/>
              </a:bodyPr>
              <a:lstStyle/>
              <a:p>
                <a14:m>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𝐹</m:t>
                        </m:r>
                      </m:e>
                      <m:sub>
                        <m:r>
                          <a:rPr lang="en-US" sz="2200" b="0" i="1" smtClean="0">
                            <a:solidFill>
                              <a:srgbClr val="FFC000"/>
                            </a:solidFill>
                            <a:latin typeface="Cambria Math" panose="02040503050406030204" pitchFamily="18" charset="0"/>
                          </a:rPr>
                          <m:t>1</m:t>
                        </m:r>
                      </m:sub>
                    </m:sSub>
                  </m:oMath>
                </a14:m>
                <a:r>
                  <a:rPr lang="en-US" sz="2200" dirty="0">
                    <a:solidFill>
                      <a:srgbClr val="FFC000"/>
                    </a:solidFill>
                  </a:rPr>
                  <a:t> Score</a:t>
                </a:r>
              </a:p>
              <a:p>
                <a:r>
                  <a:rPr lang="en-US" sz="2200" dirty="0">
                    <a:solidFill>
                      <a:srgbClr val="FFC000"/>
                    </a:solidFill>
                  </a:rPr>
                  <a:t>We strive to have high </a:t>
                </a:r>
                <a:r>
                  <a:rPr lang="en-US" sz="2200" dirty="0">
                    <a:solidFill>
                      <a:srgbClr val="FF0000"/>
                    </a:solidFill>
                  </a:rPr>
                  <a:t>recall</a:t>
                </a:r>
                <a:r>
                  <a:rPr lang="en-US" sz="2200" dirty="0">
                    <a:solidFill>
                      <a:srgbClr val="FFC000"/>
                    </a:solidFill>
                  </a:rPr>
                  <a:t> and </a:t>
                </a:r>
                <a:r>
                  <a:rPr lang="en-US" sz="2200" dirty="0">
                    <a:solidFill>
                      <a:srgbClr val="FF0000"/>
                    </a:solidFill>
                  </a:rPr>
                  <a:t>precision</a:t>
                </a:r>
                <a:r>
                  <a:rPr lang="en-US" sz="2200" dirty="0">
                    <a:solidFill>
                      <a:srgbClr val="FFC000"/>
                    </a:solidFill>
                  </a:rPr>
                  <a:t> at the same time</a:t>
                </a:r>
              </a:p>
              <a:p>
                <a:r>
                  <a:rPr lang="en-US" sz="2200" dirty="0">
                    <a:solidFill>
                      <a:srgbClr val="FFC000"/>
                    </a:solidFill>
                  </a:rPr>
                  <a:t>We can define F1 score to measure that</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𝐹</m:t>
                          </m:r>
                        </m:e>
                        <m:sub>
                          <m:r>
                            <a:rPr lang="en-US" sz="2200" b="0" i="1" smtClean="0">
                              <a:solidFill>
                                <a:srgbClr val="FFC000"/>
                              </a:solidFill>
                              <a:latin typeface="Cambria Math" panose="02040503050406030204" pitchFamily="18" charset="0"/>
                            </a:rPr>
                            <m:t>1</m:t>
                          </m:r>
                        </m:sub>
                      </m:sSub>
                      <m:r>
                        <a:rPr lang="en-US" sz="2200" b="0" i="1" smtClean="0">
                          <a:solidFill>
                            <a:srgbClr val="FFC000"/>
                          </a:solidFill>
                          <a:latin typeface="Cambria Math" panose="02040503050406030204" pitchFamily="18" charset="0"/>
                        </a:rPr>
                        <m:t>=2</m:t>
                      </m:r>
                      <m:sSup>
                        <m:sSupPr>
                          <m:ctrlPr>
                            <a:rPr lang="en-US" sz="2200" b="0" i="1" smtClean="0">
                              <a:solidFill>
                                <a:srgbClr val="FFC000"/>
                              </a:solidFill>
                              <a:latin typeface="Cambria Math" panose="02040503050406030204" pitchFamily="18" charset="0"/>
                            </a:rPr>
                          </m:ctrlPr>
                        </m:sSupPr>
                        <m:e>
                          <m:d>
                            <m:dPr>
                              <m:ctrlPr>
                                <a:rPr lang="en-US" sz="2200" b="0" i="1" smtClean="0">
                                  <a:solidFill>
                                    <a:srgbClr val="FFC000"/>
                                  </a:solidFill>
                                  <a:latin typeface="Cambria Math" panose="02040503050406030204" pitchFamily="18" charset="0"/>
                                </a:rPr>
                              </m:ctrlPr>
                            </m:dPr>
                            <m:e>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𝑃𝑟𝑒𝑐𝑖𝑠𝑖𝑜𝑛</m:t>
                                  </m:r>
                                </m:den>
                              </m:f>
                              <m:r>
                                <a:rPr lang="en-US" sz="2200" b="0" i="1" smtClean="0">
                                  <a:solidFill>
                                    <a:srgbClr val="FFC000"/>
                                  </a:solidFill>
                                  <a:latin typeface="Cambria Math" panose="02040503050406030204" pitchFamily="18" charset="0"/>
                                </a:rPr>
                                <m:t>+</m:t>
                              </m:r>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𝑟𝑒𝑐𝑎𝑙𝑙</m:t>
                                  </m:r>
                                </m:den>
                              </m:f>
                            </m:e>
                          </m:d>
                        </m:e>
                        <m:sup>
                          <m:r>
                            <a:rPr lang="en-US" sz="2200" b="0" i="1" smtClean="0">
                              <a:solidFill>
                                <a:srgbClr val="FFC000"/>
                              </a:solidFill>
                              <a:latin typeface="Cambria Math" panose="02040503050406030204" pitchFamily="18" charset="0"/>
                            </a:rPr>
                            <m:t>−1</m:t>
                          </m:r>
                        </m:sup>
                      </m:sSup>
                      <m:r>
                        <a:rPr lang="en-US" sz="2200" b="0" i="1" smtClean="0">
                          <a:solidFill>
                            <a:srgbClr val="FFC000"/>
                          </a:solidFill>
                          <a:latin typeface="Cambria Math" panose="02040503050406030204" pitchFamily="18" charset="0"/>
                        </a:rPr>
                        <m:t>=</m:t>
                      </m:r>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2</m:t>
                          </m:r>
                          <m:d>
                            <m:dPr>
                              <m:ctrlPr>
                                <a:rPr lang="en-US" sz="2200" b="0" i="1" smtClean="0">
                                  <a:solidFill>
                                    <a:srgbClr val="FFC000"/>
                                  </a:solidFill>
                                  <a:latin typeface="Cambria Math" panose="02040503050406030204" pitchFamily="18" charset="0"/>
                                </a:rPr>
                              </m:ctrlPr>
                            </m:dPr>
                            <m:e>
                              <m:r>
                                <a:rPr lang="en-US" sz="2200" b="0" i="1" smtClean="0">
                                  <a:solidFill>
                                    <a:srgbClr val="FFC000"/>
                                  </a:solidFill>
                                  <a:latin typeface="Cambria Math" panose="02040503050406030204" pitchFamily="18" charset="0"/>
                                </a:rPr>
                                <m:t>𝑝𝑟𝑒𝑐𝑖𝑠𝑖𝑜𝑛</m:t>
                              </m:r>
                              <m:r>
                                <a:rPr lang="en-US" sz="2200" b="0" i="1" smtClean="0">
                                  <a:solidFill>
                                    <a:srgbClr val="FFC000"/>
                                  </a:solidFill>
                                  <a:latin typeface="Cambria Math" panose="02040503050406030204" pitchFamily="18" charset="0"/>
                                </a:rPr>
                                <m:t>×</m:t>
                              </m:r>
                              <m:r>
                                <a:rPr lang="en-US" sz="2200" b="0" i="1" smtClean="0">
                                  <a:solidFill>
                                    <a:srgbClr val="FFC000"/>
                                  </a:solidFill>
                                  <a:latin typeface="Cambria Math" panose="02040503050406030204" pitchFamily="18" charset="0"/>
                                </a:rPr>
                                <m:t>𝑟𝑒𝑐𝑎𝑙𝑙</m:t>
                              </m:r>
                            </m:e>
                          </m:d>
                        </m:num>
                        <m:den>
                          <m:r>
                            <a:rPr lang="en-US" sz="2200" b="0" i="1" smtClean="0">
                              <a:solidFill>
                                <a:srgbClr val="FFC000"/>
                              </a:solidFill>
                              <a:latin typeface="Cambria Math" panose="02040503050406030204" pitchFamily="18" charset="0"/>
                            </a:rPr>
                            <m:t>𝑝𝑟𝑒𝑐𝑖𝑠𝑖𝑜𝑛</m:t>
                          </m:r>
                          <m:r>
                            <a:rPr lang="en-US" sz="2200" b="0" i="1" smtClean="0">
                              <a:solidFill>
                                <a:srgbClr val="FFC000"/>
                              </a:solidFill>
                              <a:latin typeface="Cambria Math" panose="02040503050406030204" pitchFamily="18" charset="0"/>
                            </a:rPr>
                            <m:t>+</m:t>
                          </m:r>
                          <m:r>
                            <a:rPr lang="en-US" sz="2200" b="0" i="1" smtClean="0">
                              <a:solidFill>
                                <a:srgbClr val="FFC000"/>
                              </a:solidFill>
                              <a:latin typeface="Cambria Math" panose="02040503050406030204" pitchFamily="18" charset="0"/>
                            </a:rPr>
                            <m:t>𝑟𝑒𝑐𝑎𝑙𝑙</m:t>
                          </m:r>
                        </m:den>
                      </m:f>
                    </m:oMath>
                  </m:oMathPara>
                </a14:m>
                <a:endParaRPr lang="en-US" sz="2200" dirty="0">
                  <a:solidFill>
                    <a:srgbClr val="FFC000"/>
                  </a:solidFill>
                </a:endParaRPr>
              </a:p>
              <a:p>
                <a:r>
                  <a:rPr lang="en-US" sz="2200" dirty="0">
                    <a:solidFill>
                      <a:srgbClr val="FFC000"/>
                    </a:solidFill>
                  </a:rPr>
                  <a:t>An alternate definition can be used to give more (or less) importance to one parameter, we can have </a:t>
                </a:r>
                <a14:m>
                  <m:oMath xmlns:m="http://schemas.openxmlformats.org/officeDocument/2006/math">
                    <m:sSub>
                      <m:sSubPr>
                        <m:ctrlPr>
                          <a:rPr lang="en-US" sz="2200" b="0" i="1" smtClean="0">
                            <a:solidFill>
                              <a:srgbClr val="FFC000"/>
                            </a:solidFill>
                            <a:latin typeface="Cambria Math" panose="02040503050406030204" pitchFamily="18" charset="0"/>
                          </a:rPr>
                        </m:ctrlPr>
                      </m:sSubPr>
                      <m:e>
                        <m:r>
                          <m:rPr>
                            <m:sty m:val="p"/>
                          </m:rPr>
                          <a:rPr lang="en-US" sz="2200" b="0" i="1" smtClean="0">
                            <a:solidFill>
                              <a:srgbClr val="FFC000"/>
                            </a:solidFill>
                            <a:latin typeface="Cambria Math" panose="02040503050406030204" pitchFamily="18" charset="0"/>
                          </a:rPr>
                          <m:t>F</m:t>
                        </m:r>
                      </m:e>
                      <m:sub>
                        <m:r>
                          <a:rPr lang="en-US" sz="2200" b="0" i="1" smtClean="0">
                            <a:solidFill>
                              <a:srgbClr val="FFC000"/>
                            </a:solidFill>
                            <a:latin typeface="Cambria Math" panose="02040503050406030204" pitchFamily="18" charset="0"/>
                          </a:rPr>
                          <m:t>𝛽</m:t>
                        </m:r>
                      </m:sub>
                    </m:sSub>
                  </m:oMath>
                </a14:m>
                <a:endParaRPr lang="en-US" sz="2200" dirty="0">
                  <a:solidFill>
                    <a:srgbClr val="FFC000"/>
                  </a:solidFill>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𝐹</m:t>
                          </m:r>
                        </m:e>
                        <m:sub>
                          <m:r>
                            <a:rPr lang="en-US" sz="2200" b="0" i="1" smtClean="0">
                              <a:solidFill>
                                <a:srgbClr val="FFC000"/>
                              </a:solidFill>
                              <a:latin typeface="Cambria Math" panose="02040503050406030204" pitchFamily="18" charset="0"/>
                            </a:rPr>
                            <m:t>𝛽</m:t>
                          </m:r>
                        </m:sub>
                      </m:sSub>
                      <m:r>
                        <a:rPr lang="en-US" sz="2200" b="0" i="1" smtClean="0">
                          <a:solidFill>
                            <a:srgbClr val="FFC000"/>
                          </a:solidFill>
                          <a:latin typeface="Cambria Math" panose="02040503050406030204" pitchFamily="18" charset="0"/>
                        </a:rPr>
                        <m:t>=</m:t>
                      </m:r>
                      <m:d>
                        <m:dPr>
                          <m:ctrlPr>
                            <a:rPr lang="en-US" sz="2200" b="0" i="1" smtClean="0">
                              <a:solidFill>
                                <a:srgbClr val="FFC000"/>
                              </a:solidFill>
                              <a:latin typeface="Cambria Math" panose="02040503050406030204" pitchFamily="18" charset="0"/>
                            </a:rPr>
                          </m:ctrlPr>
                        </m:dPr>
                        <m:e>
                          <m:r>
                            <a:rPr lang="en-US" sz="2200" b="0" i="1" smtClean="0">
                              <a:solidFill>
                                <a:srgbClr val="FFC000"/>
                              </a:solidFill>
                              <a:latin typeface="Cambria Math" panose="02040503050406030204" pitchFamily="18" charset="0"/>
                            </a:rPr>
                            <m:t>1+</m:t>
                          </m:r>
                          <m:sSup>
                            <m:sSupPr>
                              <m:ctrlPr>
                                <a:rPr lang="en-US" sz="2200" b="0" i="1" smtClean="0">
                                  <a:solidFill>
                                    <a:srgbClr val="FFC000"/>
                                  </a:solidFill>
                                  <a:latin typeface="Cambria Math" panose="02040503050406030204" pitchFamily="18" charset="0"/>
                                </a:rPr>
                              </m:ctrlPr>
                            </m:sSupPr>
                            <m:e>
                              <m:r>
                                <a:rPr lang="en-US" sz="2200" b="0" i="1" smtClean="0">
                                  <a:solidFill>
                                    <a:srgbClr val="FFC000"/>
                                  </a:solidFill>
                                  <a:latin typeface="Cambria Math" panose="02040503050406030204" pitchFamily="18" charset="0"/>
                                </a:rPr>
                                <m:t>𝛽</m:t>
                              </m:r>
                            </m:e>
                            <m:sup>
                              <m:r>
                                <a:rPr lang="en-US" sz="2200" b="0" i="1" smtClean="0">
                                  <a:solidFill>
                                    <a:srgbClr val="FFC000"/>
                                  </a:solidFill>
                                  <a:latin typeface="Cambria Math" panose="02040503050406030204" pitchFamily="18" charset="0"/>
                                </a:rPr>
                                <m:t>2</m:t>
                              </m:r>
                            </m:sup>
                          </m:sSup>
                        </m:e>
                      </m:d>
                      <m:f>
                        <m:fPr>
                          <m:ctrlPr>
                            <a:rPr lang="en-US" sz="2200" i="1">
                              <a:solidFill>
                                <a:srgbClr val="FFC000"/>
                              </a:solidFill>
                              <a:latin typeface="Cambria Math" panose="02040503050406030204" pitchFamily="18" charset="0"/>
                            </a:rPr>
                          </m:ctrlPr>
                        </m:fPr>
                        <m:num>
                          <m:r>
                            <a:rPr lang="en-US" sz="2200" i="1">
                              <a:solidFill>
                                <a:srgbClr val="FFC000"/>
                              </a:solidFill>
                              <a:latin typeface="Cambria Math" panose="02040503050406030204" pitchFamily="18" charset="0"/>
                            </a:rPr>
                            <m:t>2</m:t>
                          </m:r>
                          <m:d>
                            <m:dPr>
                              <m:ctrlPr>
                                <a:rPr lang="en-US" sz="2200" i="1">
                                  <a:solidFill>
                                    <a:srgbClr val="FFC000"/>
                                  </a:solidFill>
                                  <a:latin typeface="Cambria Math" panose="02040503050406030204" pitchFamily="18" charset="0"/>
                                </a:rPr>
                              </m:ctrlPr>
                            </m:dPr>
                            <m:e>
                              <m:r>
                                <a:rPr lang="en-US" sz="2200" i="1">
                                  <a:solidFill>
                                    <a:srgbClr val="FFC000"/>
                                  </a:solidFill>
                                  <a:latin typeface="Cambria Math" panose="02040503050406030204" pitchFamily="18" charset="0"/>
                                </a:rPr>
                                <m:t>𝑝𝑟𝑒𝑐𝑖𝑠𝑖𝑜𝑛</m:t>
                              </m:r>
                              <m:r>
                                <a:rPr lang="en-US" sz="2200" i="1">
                                  <a:solidFill>
                                    <a:srgbClr val="FFC000"/>
                                  </a:solidFill>
                                  <a:latin typeface="Cambria Math" panose="02040503050406030204" pitchFamily="18" charset="0"/>
                                </a:rPr>
                                <m:t>×</m:t>
                              </m:r>
                              <m:r>
                                <a:rPr lang="en-US" sz="2200" i="1">
                                  <a:solidFill>
                                    <a:srgbClr val="FFC000"/>
                                  </a:solidFill>
                                  <a:latin typeface="Cambria Math" panose="02040503050406030204" pitchFamily="18" charset="0"/>
                                </a:rPr>
                                <m:t>𝑟𝑒𝑐𝑎𝑙𝑙</m:t>
                              </m:r>
                            </m:e>
                          </m:d>
                        </m:num>
                        <m:den>
                          <m:sSup>
                            <m:sSupPr>
                              <m:ctrlPr>
                                <a:rPr lang="en-US" sz="2200" b="0" i="1" smtClean="0">
                                  <a:solidFill>
                                    <a:srgbClr val="FFC000"/>
                                  </a:solidFill>
                                  <a:latin typeface="Cambria Math" panose="02040503050406030204" pitchFamily="18" charset="0"/>
                                </a:rPr>
                              </m:ctrlPr>
                            </m:sSupPr>
                            <m:e>
                              <m:r>
                                <a:rPr lang="en-US" sz="2200" b="0" i="1" smtClean="0">
                                  <a:solidFill>
                                    <a:srgbClr val="FFC000"/>
                                  </a:solidFill>
                                  <a:latin typeface="Cambria Math" panose="02040503050406030204" pitchFamily="18" charset="0"/>
                                </a:rPr>
                                <m:t>𝛽</m:t>
                              </m:r>
                            </m:e>
                            <m:sup>
                              <m:r>
                                <a:rPr lang="en-US" sz="2200" b="0" i="1" smtClean="0">
                                  <a:solidFill>
                                    <a:srgbClr val="FFC000"/>
                                  </a:solidFill>
                                  <a:latin typeface="Cambria Math" panose="02040503050406030204" pitchFamily="18" charset="0"/>
                                </a:rPr>
                                <m:t>2</m:t>
                              </m:r>
                            </m:sup>
                          </m:sSup>
                          <m:r>
                            <a:rPr lang="en-US" sz="2200" i="1">
                              <a:solidFill>
                                <a:srgbClr val="FFC000"/>
                              </a:solidFill>
                              <a:latin typeface="Cambria Math" panose="02040503050406030204" pitchFamily="18" charset="0"/>
                            </a:rPr>
                            <m:t>𝑝𝑟𝑒𝑐𝑖𝑠𝑖𝑜𝑛</m:t>
                          </m:r>
                          <m:r>
                            <a:rPr lang="en-US" sz="2200" i="1">
                              <a:solidFill>
                                <a:srgbClr val="FFC000"/>
                              </a:solidFill>
                              <a:latin typeface="Cambria Math" panose="02040503050406030204" pitchFamily="18" charset="0"/>
                            </a:rPr>
                            <m:t>+</m:t>
                          </m:r>
                          <m:r>
                            <a:rPr lang="en-US" sz="2200" i="1">
                              <a:solidFill>
                                <a:srgbClr val="FFC000"/>
                              </a:solidFill>
                              <a:latin typeface="Cambria Math" panose="02040503050406030204" pitchFamily="18" charset="0"/>
                            </a:rPr>
                            <m:t>𝑟𝑒𝑐𝑎𝑙𝑙</m:t>
                          </m:r>
                        </m:den>
                      </m:f>
                    </m:oMath>
                  </m:oMathPara>
                </a14:m>
                <a:endParaRPr lang="en-US" sz="2200" dirty="0">
                  <a:solidFill>
                    <a:srgbClr val="FFC000"/>
                  </a:solidFill>
                </a:endParaRPr>
              </a:p>
            </p:txBody>
          </p:sp>
        </mc:Choice>
        <mc:Fallback xmlns="">
          <p:sp>
            <p:nvSpPr>
              <p:cNvPr id="11" name="Content Placeholder 2">
                <a:extLst>
                  <a:ext uri="{FF2B5EF4-FFF2-40B4-BE49-F238E27FC236}">
                    <a16:creationId xmlns:a16="http://schemas.microsoft.com/office/drawing/2014/main" id="{B7EA4664-AFC0-45AF-7714-DCDA9EE11AE3}"/>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384" t="-132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1119627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9AC0-2044-9CBB-48BF-447FB04B4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510BD-D052-8D12-28B8-FF250ADCC2F9}"/>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A2E9343-3C1A-7D23-E82C-11C251DD118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A86B834-FF0D-6C90-97AB-0927BB432A51}"/>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1660D63-1FAB-DAC4-7196-AAA4B33984B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3E4EC070-3C6A-710B-D8E2-E0D25192E167}"/>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Kolmogorov Smirnov (K-S) Chart</a:t>
            </a:r>
          </a:p>
          <a:p>
            <a:r>
              <a:rPr lang="en-US" sz="2200" dirty="0">
                <a:solidFill>
                  <a:srgbClr val="FFC000"/>
                </a:solidFill>
              </a:rPr>
              <a:t>K-S or Kolmogorov-Smirnov chart measures the performance of classification models </a:t>
            </a:r>
          </a:p>
          <a:p>
            <a:r>
              <a:rPr lang="en-US" sz="2200" dirty="0">
                <a:solidFill>
                  <a:srgbClr val="FFC000"/>
                </a:solidFill>
              </a:rPr>
              <a:t>More precisely, it is a degree of separation between the positive and negative distributions</a:t>
            </a:r>
          </a:p>
          <a:p>
            <a:r>
              <a:rPr lang="en-US" sz="2200" dirty="0">
                <a:solidFill>
                  <a:srgbClr val="FFC000"/>
                </a:solidFill>
              </a:rPr>
              <a:t>The K-S is 100 if the scores partition the population into two separate groups in which one group contains all the positives and the other all the negatives</a:t>
            </a:r>
          </a:p>
          <a:p>
            <a:r>
              <a:rPr lang="en-US" sz="2200" dirty="0">
                <a:solidFill>
                  <a:srgbClr val="FFC000"/>
                </a:solidFill>
              </a:rPr>
              <a:t>If the model cannot differentiate between positives and negatives, then it is as if the model selects cases randomly from the population</a:t>
            </a:r>
          </a:p>
          <a:p>
            <a:r>
              <a:rPr lang="en-US" sz="2200" dirty="0">
                <a:solidFill>
                  <a:srgbClr val="FFC000"/>
                </a:solidFill>
              </a:rPr>
              <a:t>In that case, K-S would be 0. </a:t>
            </a:r>
          </a:p>
          <a:p>
            <a:r>
              <a:rPr lang="en-US" sz="2200" dirty="0">
                <a:solidFill>
                  <a:srgbClr val="FFC000"/>
                </a:solidFill>
              </a:rPr>
              <a:t>In most classification models, the K-S will fall between 0 and 100</a:t>
            </a:r>
          </a:p>
          <a:p>
            <a:r>
              <a:rPr lang="en-US" sz="2200" dirty="0">
                <a:solidFill>
                  <a:srgbClr val="FFC000"/>
                </a:solidFill>
              </a:rPr>
              <a:t>The higher the value, the better the model is at separating the positive from negative cases.</a:t>
            </a:r>
          </a:p>
          <a:p>
            <a:endParaRPr lang="en-US" sz="2200" dirty="0">
              <a:solidFill>
                <a:srgbClr val="FFC000"/>
              </a:solidFill>
            </a:endParaRPr>
          </a:p>
          <a:p>
            <a:endParaRPr lang="en-US" sz="2200" dirty="0">
              <a:solidFill>
                <a:srgbClr val="FFC000"/>
              </a:solidFill>
            </a:endParaRPr>
          </a:p>
        </p:txBody>
      </p:sp>
    </p:spTree>
    <p:extLst>
      <p:ext uri="{BB962C8B-B14F-4D97-AF65-F5344CB8AC3E}">
        <p14:creationId xmlns:p14="http://schemas.microsoft.com/office/powerpoint/2010/main" val="179659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84E5-A921-A8B1-3611-6B7CF3B098B8}"/>
              </a:ext>
            </a:extLst>
          </p:cNvPr>
          <p:cNvSpPr>
            <a:spLocks noGrp="1"/>
          </p:cNvSpPr>
          <p:nvPr>
            <p:ph type="title"/>
          </p:nvPr>
        </p:nvSpPr>
        <p:spPr/>
        <p:txBody>
          <a:bodyPr/>
          <a:lstStyle/>
          <a:p>
            <a:r>
              <a:rPr lang="en-US">
                <a:solidFill>
                  <a:srgbClr val="00B0F0"/>
                </a:solidFill>
              </a:rPr>
              <a:t>More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C888FA-9898-1DC6-CDB9-C4FB1CE35C01}"/>
                  </a:ext>
                </a:extLst>
              </p:cNvPr>
              <p:cNvSpPr>
                <a:spLocks noGrp="1"/>
              </p:cNvSpPr>
              <p:nvPr>
                <p:ph idx="1"/>
              </p:nvPr>
            </p:nvSpPr>
            <p:spPr>
              <a:xfrm>
                <a:off x="549538" y="1566142"/>
                <a:ext cx="11090274" cy="4747433"/>
              </a:xfrm>
              <a:noFill/>
              <a:ln>
                <a:noFill/>
              </a:ln>
              <a:effectLst>
                <a:outerShdw blurRad="50800" dist="38100" dir="2700000" algn="tl" rotWithShape="0">
                  <a:srgbClr val="FFC000">
                    <a:alpha val="40000"/>
                  </a:srgbClr>
                </a:outerShdw>
              </a:effectLst>
            </p:spPr>
            <p:txBody>
              <a:bodyPr>
                <a:normAutofit/>
              </a:bodyPr>
              <a:lstStyle/>
              <a:p>
                <a:r>
                  <a:rPr lang="en-US">
                    <a:solidFill>
                      <a:srgbClr val="FFC000">
                        <a:alpha val="99000"/>
                      </a:srgbClr>
                    </a:solidFill>
                  </a:rPr>
                  <a:t>It makes sense for us to look at data from a probabilistic point of view</a:t>
                </a:r>
              </a:p>
              <a:p>
                <a:r>
                  <a:rPr lang="en-US">
                    <a:solidFill>
                      <a:srgbClr val="FFC000">
                        <a:alpha val="99000"/>
                      </a:srgbClr>
                    </a:solidFill>
                  </a:rPr>
                  <a:t>Use a histogram to estimate probability density function</a:t>
                </a:r>
              </a:p>
              <a:p>
                <a:r>
                  <a:rPr lang="en-US">
                    <a:solidFill>
                      <a:srgbClr val="FFC000">
                        <a:alpha val="99000"/>
                      </a:srgbClr>
                    </a:solidFill>
                  </a:rPr>
                  <a:t>Create “bins” (range of possible values divided by the number of intervals of interest)</a:t>
                </a:r>
              </a:p>
              <a:p>
                <a:r>
                  <a:rPr lang="en-US">
                    <a:solidFill>
                      <a:srgbClr val="FFC000">
                        <a:alpha val="99000"/>
                      </a:srgbClr>
                    </a:solidFill>
                  </a:rPr>
                  <a:t>Conduct the experiment and place the outcomes in the corresponding bins</a:t>
                </a:r>
              </a:p>
              <a:p>
                <a:r>
                  <a:rPr lang="en-US">
                    <a:solidFill>
                      <a:srgbClr val="FFC000">
                        <a:alpha val="99000"/>
                      </a:srgbClr>
                    </a:solidFill>
                  </a:rPr>
                  <a:t>Now, the number of points in a bin divided </a:t>
                </a:r>
                <a:r>
                  <a:rPr lang="en-US">
                    <a:solidFill>
                      <a:srgbClr val="FFC000">
                        <a:alpha val="99000"/>
                      </a:srgbClr>
                    </a:solidFill>
                    <a:effectLst>
                      <a:outerShdw blurRad="12700" algn="ctr" rotWithShape="0">
                        <a:srgbClr val="000000">
                          <a:alpha val="0"/>
                        </a:srgbClr>
                      </a:outerShdw>
                    </a:effectLst>
                  </a:rPr>
                  <a:t>by</a:t>
                </a:r>
                <a:r>
                  <a:rPr lang="en-US">
                    <a:solidFill>
                      <a:srgbClr val="FFC000">
                        <a:alpha val="99000"/>
                      </a:srgbClr>
                    </a:solidFill>
                  </a:rPr>
                  <a:t> the total number of observed data is an estimate of the probability of the outcome falling in that bin (again a range)</a:t>
                </a:r>
              </a:p>
              <a:p>
                <a:r>
                  <a:rPr lang="en-US">
                    <a:solidFill>
                      <a:srgbClr val="FFC000">
                        <a:alpha val="99000"/>
                      </a:srgbClr>
                    </a:solidFill>
                  </a:rPr>
                  <a:t>We can then define </a:t>
                </a:r>
                <a14:m>
                  <m:oMath xmlns:m="http://schemas.openxmlformats.org/officeDocument/2006/math">
                    <m:sSub>
                      <m:sSubPr>
                        <m:ctrlPr>
                          <a:rPr lang="en-US" b="0" i="1" smtClean="0">
                            <a:solidFill>
                              <a:srgbClr val="FFC000">
                                <a:alpha val="99000"/>
                              </a:srgbClr>
                            </a:solidFill>
                            <a:latin typeface="Cambria Math" panose="02040503050406030204" pitchFamily="18" charset="0"/>
                          </a:rPr>
                        </m:ctrlPr>
                      </m:sSubPr>
                      <m:e>
                        <m:r>
                          <a:rPr lang="en-US" b="0" i="1" smtClean="0">
                            <a:solidFill>
                              <a:srgbClr val="FFC000">
                                <a:alpha val="99000"/>
                              </a:srgbClr>
                            </a:solidFill>
                            <a:latin typeface="Cambria Math" panose="02040503050406030204" pitchFamily="18" charset="0"/>
                          </a:rPr>
                          <m:t>𝑃</m:t>
                        </m:r>
                      </m:e>
                      <m:sub>
                        <m:r>
                          <a:rPr lang="en-US" b="0" i="1" smtClean="0">
                            <a:solidFill>
                              <a:srgbClr val="FFC000">
                                <a:alpha val="99000"/>
                              </a:srgbClr>
                            </a:solidFill>
                            <a:latin typeface="Cambria Math" panose="02040503050406030204" pitchFamily="18" charset="0"/>
                          </a:rPr>
                          <m:t>𝑖</m:t>
                        </m:r>
                      </m:sub>
                    </m:sSub>
                  </m:oMath>
                </a14:m>
                <a:r>
                  <a:rPr lang="en-US">
                    <a:solidFill>
                      <a:srgbClr val="FFC000">
                        <a:alpha val="99000"/>
                      </a:srgbClr>
                    </a:solidFill>
                  </a:rPr>
                  <a:t> as the probability of falling in bin </a:t>
                </a:r>
                <a14:m>
                  <m:oMath xmlns:m="http://schemas.openxmlformats.org/officeDocument/2006/math">
                    <m:r>
                      <a:rPr lang="en-US" b="0" i="1" smtClean="0">
                        <a:solidFill>
                          <a:srgbClr val="FFC000">
                            <a:alpha val="99000"/>
                          </a:srgbClr>
                        </a:solidFill>
                        <a:latin typeface="Cambria Math" panose="02040503050406030204" pitchFamily="18" charset="0"/>
                      </a:rPr>
                      <m:t>𝑖</m:t>
                    </m:r>
                  </m:oMath>
                </a14:m>
                <a:endParaRPr lang="en-US">
                  <a:solidFill>
                    <a:srgbClr val="FFC000">
                      <a:alpha val="99000"/>
                    </a:srgbClr>
                  </a:solidFill>
                </a:endParaRPr>
              </a:p>
            </p:txBody>
          </p:sp>
        </mc:Choice>
        <mc:Fallback xmlns="">
          <p:sp>
            <p:nvSpPr>
              <p:cNvPr id="3" name="Content Placeholder 2">
                <a:extLst>
                  <a:ext uri="{FF2B5EF4-FFF2-40B4-BE49-F238E27FC236}">
                    <a16:creationId xmlns:a16="http://schemas.microsoft.com/office/drawing/2014/main" id="{55C888FA-9898-1DC6-CDB9-C4FB1CE35C01}"/>
                  </a:ext>
                </a:extLst>
              </p:cNvPr>
              <p:cNvSpPr>
                <a:spLocks noGrp="1" noRot="1" noChangeAspect="1" noMove="1" noResize="1" noEditPoints="1" noAdjustHandles="1" noChangeArrowheads="1" noChangeShapeType="1" noTextEdit="1"/>
              </p:cNvSpPr>
              <p:nvPr>
                <p:ph idx="1"/>
              </p:nvPr>
            </p:nvSpPr>
            <p:spPr>
              <a:xfrm>
                <a:off x="549538" y="1566142"/>
                <a:ext cx="11090274" cy="4747433"/>
              </a:xfrm>
              <a:blipFill>
                <a:blip r:embed="rId2"/>
                <a:stretch>
                  <a:fillRect/>
                </a:stretch>
              </a:blipFill>
              <a:ln>
                <a:noFill/>
              </a:ln>
              <a:effectLst>
                <a:outerShdw blurRad="50800" dist="38100" dir="2700000" algn="tl" rotWithShape="0">
                  <a:srgbClr val="FFC000">
                    <a:alpha val="40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0034107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1C3B-AB31-5F11-7949-24C84AFFD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054C6-D839-33CB-3D4D-0810841E0091}"/>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C2C8AC4-802A-9CEB-F03B-7E1281D0E8F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25D1AB25-414B-6086-E39B-FD882852870C}"/>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ROC</a:t>
            </a:r>
          </a:p>
          <a:p>
            <a:pPr marL="0" indent="0">
              <a:buNone/>
            </a:pPr>
            <a:endParaRPr lang="en-US" sz="2200" dirty="0">
              <a:solidFill>
                <a:srgbClr val="FFC000"/>
              </a:solidFill>
            </a:endParaRPr>
          </a:p>
          <a:p>
            <a:pPr marL="0" indent="0">
              <a:buNone/>
            </a:pPr>
            <a:r>
              <a:rPr lang="en-US" sz="2200" dirty="0">
                <a:solidFill>
                  <a:srgbClr val="FFC000"/>
                </a:solidFill>
              </a:rPr>
              <a:t> </a:t>
            </a:r>
          </a:p>
        </p:txBody>
      </p:sp>
      <p:sp>
        <p:nvSpPr>
          <p:cNvPr id="12" name="Conector recto 11">
            <a:extLst>
              <a:ext uri="{FF2B5EF4-FFF2-40B4-BE49-F238E27FC236}">
                <a16:creationId xmlns:a16="http://schemas.microsoft.com/office/drawing/2014/main" id="{CBFD53C9-603A-4EE3-A234-99EFCC2D9038}"/>
              </a:ext>
            </a:extLst>
          </p:cNvPr>
          <p:cNvSpPr/>
          <p:nvPr/>
        </p:nvSpPr>
        <p:spPr>
          <a:xfrm rot="5400000" flipV="1">
            <a:off x="1468360" y="3681283"/>
            <a:ext cx="3198307" cy="0"/>
          </a:xfrm>
          <a:prstGeom prst="line">
            <a:avLst/>
          </a:prstGeom>
          <a:solidFill>
            <a:srgbClr val="FF0066">
              <a:alpha val="5000"/>
            </a:srgbClr>
          </a:solidFill>
          <a:ln w="36000">
            <a:solidFill>
              <a:srgbClr val="FF0066"/>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0066"/>
              </a:solidFill>
            </a:endParaRPr>
          </a:p>
        </p:txBody>
      </p:sp>
      <p:sp>
        <p:nvSpPr>
          <p:cNvPr id="19" name="Connecteur droit 18">
            <a:extLst>
              <a:ext uri="{FF2B5EF4-FFF2-40B4-BE49-F238E27FC236}">
                <a16:creationId xmlns:a16="http://schemas.microsoft.com/office/drawing/2014/main" id="{79E2EF23-38F1-40EA-976E-C85B8D3FD1B2}"/>
              </a:ext>
            </a:extLst>
          </p:cNvPr>
          <p:cNvSpPr/>
          <p:nvPr/>
        </p:nvSpPr>
        <p:spPr>
          <a:xfrm flipV="1">
            <a:off x="3067514" y="5213932"/>
            <a:ext cx="5671837" cy="51242"/>
          </a:xfrm>
          <a:prstGeom prst="line">
            <a:avLst/>
          </a:prstGeom>
          <a:solidFill>
            <a:srgbClr val="FF0066">
              <a:alpha val="5000"/>
            </a:srgbClr>
          </a:solidFill>
          <a:ln w="36000">
            <a:solidFill>
              <a:srgbClr val="FF0066"/>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0066"/>
              </a:solidFill>
            </a:endParaRPr>
          </a:p>
        </p:txBody>
      </p:sp>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726EE4B3-E590-75F5-1CCF-FB1EA19211EC}"/>
                  </a:ext>
                </a:extLst>
              </p14:cNvPr>
              <p14:cNvContentPartPr/>
              <p14:nvPr/>
            </p14:nvContentPartPr>
            <p14:xfrm>
              <a:off x="3026168" y="2341754"/>
              <a:ext cx="5159880" cy="2859480"/>
            </p14:xfrm>
          </p:contentPart>
        </mc:Choice>
        <mc:Fallback xmlns="">
          <p:pic>
            <p:nvPicPr>
              <p:cNvPr id="16" name="Ink 15">
                <a:extLst>
                  <a:ext uri="{FF2B5EF4-FFF2-40B4-BE49-F238E27FC236}">
                    <a16:creationId xmlns:a16="http://schemas.microsoft.com/office/drawing/2014/main" id="{726EE4B3-E590-75F5-1CCF-FB1EA19211EC}"/>
                  </a:ext>
                </a:extLst>
              </p:cNvPr>
              <p:cNvPicPr/>
              <p:nvPr/>
            </p:nvPicPr>
            <p:blipFill>
              <a:blip r:embed="rId10"/>
              <a:stretch>
                <a:fillRect/>
              </a:stretch>
            </p:blipFill>
            <p:spPr>
              <a:xfrm>
                <a:off x="3008528" y="2323754"/>
                <a:ext cx="5195520" cy="2895120"/>
              </a:xfrm>
              <a:prstGeom prst="rect">
                <a:avLst/>
              </a:prstGeom>
            </p:spPr>
          </p:pic>
        </mc:Fallback>
      </mc:AlternateContent>
      <p:sp>
        <p:nvSpPr>
          <p:cNvPr id="63" name="TextBox 62">
            <a:extLst>
              <a:ext uri="{FF2B5EF4-FFF2-40B4-BE49-F238E27FC236}">
                <a16:creationId xmlns:a16="http://schemas.microsoft.com/office/drawing/2014/main" id="{B3B6AC5B-C4C0-448D-9E29-35FF0AB45C78}"/>
              </a:ext>
            </a:extLst>
          </p:cNvPr>
          <p:cNvSpPr txBox="1"/>
          <p:nvPr/>
        </p:nvSpPr>
        <p:spPr>
          <a:xfrm>
            <a:off x="5504112" y="5556436"/>
            <a:ext cx="1843774" cy="430887"/>
          </a:xfrm>
          <a:prstGeom prst="rect">
            <a:avLst/>
          </a:prstGeom>
          <a:noFill/>
        </p:spPr>
        <p:txBody>
          <a:bodyPr wrap="none" rtlCol="0" anchor="ctr" anchorCtr="1">
            <a:spAutoFit/>
          </a:bodyPr>
          <a:lstStyle/>
          <a:p>
            <a:pPr algn="ctr"/>
            <a:r>
              <a:rPr lang="en-US" sz="2200" dirty="0">
                <a:solidFill>
                  <a:srgbClr val="FFC114"/>
                </a:solidFill>
              </a:rPr>
              <a:t>criterion value</a:t>
            </a:r>
          </a:p>
        </p:txBody>
      </p:sp>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7CC434D9-49EA-FED9-9B68-BCFA3B649CB4}"/>
                  </a:ext>
                </a:extLst>
              </p14:cNvPr>
              <p14:cNvContentPartPr/>
              <p14:nvPr/>
            </p14:nvContentPartPr>
            <p14:xfrm>
              <a:off x="3236048" y="2214314"/>
              <a:ext cx="4987080" cy="2298600"/>
            </p14:xfrm>
          </p:contentPart>
        </mc:Choice>
        <mc:Fallback xmlns="">
          <p:pic>
            <p:nvPicPr>
              <p:cNvPr id="36" name="Ink 35">
                <a:extLst>
                  <a:ext uri="{FF2B5EF4-FFF2-40B4-BE49-F238E27FC236}">
                    <a16:creationId xmlns:a16="http://schemas.microsoft.com/office/drawing/2014/main" id="{7CC434D9-49EA-FED9-9B68-BCFA3B649CB4}"/>
                  </a:ext>
                </a:extLst>
              </p:cNvPr>
              <p:cNvPicPr/>
              <p:nvPr/>
            </p:nvPicPr>
            <p:blipFill>
              <a:blip r:embed="rId12"/>
              <a:stretch>
                <a:fillRect/>
              </a:stretch>
            </p:blipFill>
            <p:spPr>
              <a:xfrm>
                <a:off x="3218048" y="2196314"/>
                <a:ext cx="5022720" cy="2334240"/>
              </a:xfrm>
              <a:prstGeom prst="rect">
                <a:avLst/>
              </a:prstGeom>
            </p:spPr>
          </p:pic>
        </mc:Fallback>
      </mc:AlternateContent>
      <p:sp>
        <p:nvSpPr>
          <p:cNvPr id="96" name="TextBox 95">
            <a:extLst>
              <a:ext uri="{FF2B5EF4-FFF2-40B4-BE49-F238E27FC236}">
                <a16:creationId xmlns:a16="http://schemas.microsoft.com/office/drawing/2014/main" id="{B46A8F97-4A3B-4EC5-BCA0-3C212269593E}"/>
              </a:ext>
            </a:extLst>
          </p:cNvPr>
          <p:cNvSpPr txBox="1"/>
          <p:nvPr/>
        </p:nvSpPr>
        <p:spPr>
          <a:xfrm>
            <a:off x="7810191" y="1558910"/>
            <a:ext cx="1590500" cy="523220"/>
          </a:xfrm>
          <a:prstGeom prst="rect">
            <a:avLst/>
          </a:prstGeom>
          <a:noFill/>
        </p:spPr>
        <p:txBody>
          <a:bodyPr wrap="none" rtlCol="0" anchor="ctr" anchorCtr="1">
            <a:spAutoFit/>
          </a:bodyPr>
          <a:lstStyle/>
          <a:p>
            <a:pPr algn="ctr"/>
            <a:r>
              <a:rPr lang="en-US" sz="2800" dirty="0">
                <a:solidFill>
                  <a:srgbClr val="FFC114"/>
                </a:solidFill>
              </a:rPr>
              <a:t>specificity</a:t>
            </a:r>
          </a:p>
        </p:txBody>
      </p:sp>
      <p:sp>
        <p:nvSpPr>
          <p:cNvPr id="95" name="ZoneTexte 94">
            <a:extLst>
              <a:ext uri="{FF2B5EF4-FFF2-40B4-BE49-F238E27FC236}">
                <a16:creationId xmlns:a16="http://schemas.microsoft.com/office/drawing/2014/main" id="{9411FD6C-555D-417F-B0E6-7E65EF9BFAAD}"/>
              </a:ext>
            </a:extLst>
          </p:cNvPr>
          <p:cNvSpPr txBox="1"/>
          <p:nvPr/>
        </p:nvSpPr>
        <p:spPr>
          <a:xfrm>
            <a:off x="8257819" y="3729170"/>
            <a:ext cx="1601721" cy="523220"/>
          </a:xfrm>
          <a:prstGeom prst="rect">
            <a:avLst/>
          </a:prstGeom>
          <a:noFill/>
        </p:spPr>
        <p:txBody>
          <a:bodyPr wrap="none" rtlCol="0" anchor="ctr" anchorCtr="1">
            <a:spAutoFit/>
          </a:bodyPr>
          <a:lstStyle/>
          <a:p>
            <a:pPr algn="ctr"/>
            <a:r>
              <a:rPr lang="en-US" sz="2800" dirty="0">
                <a:solidFill>
                  <a:srgbClr val="FFC114"/>
                </a:solidFill>
              </a:rPr>
              <a:t>sensitivity</a:t>
            </a:r>
          </a:p>
        </p:txBody>
      </p:sp>
      <p:sp>
        <p:nvSpPr>
          <p:cNvPr id="26" name="ZoneTexte 25">
            <a:extLst>
              <a:ext uri="{FF2B5EF4-FFF2-40B4-BE49-F238E27FC236}">
                <a16:creationId xmlns:a16="http://schemas.microsoft.com/office/drawing/2014/main" id="{EBC80367-DD77-4EAF-B268-DA1B62F180DE}"/>
              </a:ext>
            </a:extLst>
          </p:cNvPr>
          <p:cNvSpPr txBox="1"/>
          <p:nvPr/>
        </p:nvSpPr>
        <p:spPr>
          <a:xfrm>
            <a:off x="7668072" y="3105912"/>
            <a:ext cx="264816" cy="307777"/>
          </a:xfrm>
          <a:prstGeom prst="rect">
            <a:avLst/>
          </a:prstGeom>
          <a:noFill/>
        </p:spPr>
        <p:txBody>
          <a:bodyPr wrap="none" rtlCol="0" anchor="ctr" anchorCtr="1">
            <a:spAutoFit/>
          </a:bodyPr>
          <a:lstStyle/>
          <a:p>
            <a:pPr algn="ctr"/>
            <a:r>
              <a:rPr lang="en-US" sz="1400">
                <a:solidFill>
                  <a:srgbClr val="000000"/>
                </a:solidFill>
              </a:rPr>
              <a:t>..</a:t>
            </a:r>
          </a:p>
        </p:txBody>
      </p:sp>
      <p:sp>
        <p:nvSpPr>
          <p:cNvPr id="78" name="TextBox 77">
            <a:extLst>
              <a:ext uri="{FF2B5EF4-FFF2-40B4-BE49-F238E27FC236}">
                <a16:creationId xmlns:a16="http://schemas.microsoft.com/office/drawing/2014/main" id="{6CDD9CB7-EC9E-E01D-D8F0-9702573BCBAA}"/>
              </a:ext>
            </a:extLst>
          </p:cNvPr>
          <p:cNvSpPr txBox="1"/>
          <p:nvPr/>
        </p:nvSpPr>
        <p:spPr>
          <a:xfrm rot="16200000">
            <a:off x="1529051" y="2871223"/>
            <a:ext cx="1748029" cy="430887"/>
          </a:xfrm>
          <a:prstGeom prst="rect">
            <a:avLst/>
          </a:prstGeom>
          <a:noFill/>
        </p:spPr>
        <p:txBody>
          <a:bodyPr wrap="square" rtlCol="0">
            <a:spAutoFit/>
          </a:bodyPr>
          <a:lstStyle/>
          <a:p>
            <a:r>
              <a:rPr lang="en-US" sz="2200" dirty="0">
                <a:solidFill>
                  <a:srgbClr val="FFC000"/>
                </a:solidFill>
              </a:rPr>
              <a:t>Percentage</a:t>
            </a:r>
          </a:p>
        </p:txBody>
      </p:sp>
    </p:spTree>
    <p:extLst>
      <p:ext uri="{BB962C8B-B14F-4D97-AF65-F5344CB8AC3E}">
        <p14:creationId xmlns:p14="http://schemas.microsoft.com/office/powerpoint/2010/main" val="36522187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38C92-2339-3A1D-8926-B21B636B8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C6B51-4DCF-BF61-9EA1-4B46EED23F7F}"/>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p:sp>
        <p:nvSpPr>
          <p:cNvPr id="8" name="Content Placeholder 2">
            <a:extLst>
              <a:ext uri="{FF2B5EF4-FFF2-40B4-BE49-F238E27FC236}">
                <a16:creationId xmlns:a16="http://schemas.microsoft.com/office/drawing/2014/main" id="{7AA06865-F3C7-D3A3-D8CC-A8A6C2FDD329}"/>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ROC (we are concerned with the total area under the green curve)-total area is 1</a:t>
            </a:r>
          </a:p>
          <a:p>
            <a:pPr marL="0" indent="0">
              <a:buNone/>
            </a:pPr>
            <a:endParaRPr lang="en-US" sz="2200" dirty="0">
              <a:solidFill>
                <a:srgbClr val="FFC000"/>
              </a:solidFill>
            </a:endParaRPr>
          </a:p>
          <a:p>
            <a:pPr marL="0" indent="0">
              <a:buNone/>
            </a:pPr>
            <a:r>
              <a:rPr lang="en-US" sz="2200" dirty="0">
                <a:solidFill>
                  <a:srgbClr val="FFC000"/>
                </a:solidFill>
              </a:rPr>
              <a:t> </a:t>
            </a:r>
          </a:p>
        </p:txBody>
      </p:sp>
      <p:sp>
        <p:nvSpPr>
          <p:cNvPr id="12" name="Conector recto 11">
            <a:extLst>
              <a:ext uri="{FF2B5EF4-FFF2-40B4-BE49-F238E27FC236}">
                <a16:creationId xmlns:a16="http://schemas.microsoft.com/office/drawing/2014/main" id="{F56C5F7C-ACDB-1D24-94E8-000B31985653}"/>
              </a:ext>
            </a:extLst>
          </p:cNvPr>
          <p:cNvSpPr/>
          <p:nvPr/>
        </p:nvSpPr>
        <p:spPr>
          <a:xfrm rot="5400000">
            <a:off x="1449604" y="3624235"/>
            <a:ext cx="3274111" cy="38293"/>
          </a:xfrm>
          <a:prstGeom prst="line">
            <a:avLst/>
          </a:prstGeom>
          <a:solidFill>
            <a:srgbClr val="FF0066">
              <a:alpha val="5000"/>
            </a:srgbClr>
          </a:solidFill>
          <a:ln w="36000">
            <a:solidFill>
              <a:srgbClr val="FF0066"/>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0066"/>
              </a:solidFill>
            </a:endParaRPr>
          </a:p>
        </p:txBody>
      </p:sp>
      <p:sp>
        <p:nvSpPr>
          <p:cNvPr id="19" name="Connecteur droit 18">
            <a:extLst>
              <a:ext uri="{FF2B5EF4-FFF2-40B4-BE49-F238E27FC236}">
                <a16:creationId xmlns:a16="http://schemas.microsoft.com/office/drawing/2014/main" id="{18B18B4D-6DC4-ADC5-2477-59ECB5AFA2F4}"/>
              </a:ext>
            </a:extLst>
          </p:cNvPr>
          <p:cNvSpPr/>
          <p:nvPr/>
        </p:nvSpPr>
        <p:spPr>
          <a:xfrm flipV="1">
            <a:off x="3067515" y="5113283"/>
            <a:ext cx="5697462" cy="151892"/>
          </a:xfrm>
          <a:prstGeom prst="line">
            <a:avLst/>
          </a:prstGeom>
          <a:solidFill>
            <a:srgbClr val="FF0066">
              <a:alpha val="5000"/>
            </a:srgbClr>
          </a:solidFill>
          <a:ln w="36000">
            <a:solidFill>
              <a:srgbClr val="FF0066"/>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0066"/>
              </a:solidFill>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B7AC2C79-BDFD-6F84-EDE1-91C80DBB3907}"/>
                  </a:ext>
                </a:extLst>
              </p14:cNvPr>
              <p14:cNvContentPartPr/>
              <p14:nvPr/>
            </p14:nvContentPartPr>
            <p14:xfrm>
              <a:off x="3000318" y="2186872"/>
              <a:ext cx="5487835" cy="3041225"/>
            </p14:xfrm>
          </p:contentPart>
        </mc:Choice>
        <mc:Fallback xmlns="">
          <p:pic>
            <p:nvPicPr>
              <p:cNvPr id="16" name="Ink 15">
                <a:extLst>
                  <a:ext uri="{FF2B5EF4-FFF2-40B4-BE49-F238E27FC236}">
                    <a16:creationId xmlns:a16="http://schemas.microsoft.com/office/drawing/2014/main" id="{B7AC2C79-BDFD-6F84-EDE1-91C80DBB3907}"/>
                  </a:ext>
                </a:extLst>
              </p:cNvPr>
              <p:cNvPicPr/>
              <p:nvPr/>
            </p:nvPicPr>
            <p:blipFill>
              <a:blip r:embed="rId4"/>
              <a:stretch>
                <a:fillRect/>
              </a:stretch>
            </p:blipFill>
            <p:spPr>
              <a:xfrm>
                <a:off x="2982678" y="2168872"/>
                <a:ext cx="5523475" cy="3076864"/>
              </a:xfrm>
              <a:prstGeom prst="rect">
                <a:avLst/>
              </a:prstGeom>
            </p:spPr>
          </p:pic>
        </mc:Fallback>
      </mc:AlternateContent>
      <p:sp>
        <p:nvSpPr>
          <p:cNvPr id="26" name="ZoneTexte 25">
            <a:extLst>
              <a:ext uri="{FF2B5EF4-FFF2-40B4-BE49-F238E27FC236}">
                <a16:creationId xmlns:a16="http://schemas.microsoft.com/office/drawing/2014/main" id="{193E9277-E157-2240-4DF3-B6A2E02880A6}"/>
              </a:ext>
            </a:extLst>
          </p:cNvPr>
          <p:cNvSpPr txBox="1"/>
          <p:nvPr/>
        </p:nvSpPr>
        <p:spPr>
          <a:xfrm>
            <a:off x="7668072" y="3105912"/>
            <a:ext cx="264816" cy="307777"/>
          </a:xfrm>
          <a:prstGeom prst="rect">
            <a:avLst/>
          </a:prstGeom>
          <a:noFill/>
        </p:spPr>
        <p:txBody>
          <a:bodyPr wrap="none" rtlCol="0" anchor="ctr" anchorCtr="1">
            <a:spAutoFit/>
          </a:bodyPr>
          <a:lstStyle/>
          <a:p>
            <a:pPr algn="ctr"/>
            <a:r>
              <a:rPr lang="en-US" sz="1400">
                <a:solidFill>
                  <a:srgbClr val="000000"/>
                </a:solidFill>
              </a:rPr>
              <a:t>..</a:t>
            </a:r>
          </a:p>
        </p:txBody>
      </p:sp>
      <p:sp>
        <p:nvSpPr>
          <p:cNvPr id="78" name="TextBox 77">
            <a:extLst>
              <a:ext uri="{FF2B5EF4-FFF2-40B4-BE49-F238E27FC236}">
                <a16:creationId xmlns:a16="http://schemas.microsoft.com/office/drawing/2014/main" id="{73FAE0B2-09FB-C5D5-9D47-B0CD7EDF3D1C}"/>
              </a:ext>
            </a:extLst>
          </p:cNvPr>
          <p:cNvSpPr txBox="1"/>
          <p:nvPr/>
        </p:nvSpPr>
        <p:spPr>
          <a:xfrm rot="16200000">
            <a:off x="566589" y="3096145"/>
            <a:ext cx="4121717" cy="430887"/>
          </a:xfrm>
          <a:prstGeom prst="rect">
            <a:avLst/>
          </a:prstGeom>
          <a:noFill/>
        </p:spPr>
        <p:txBody>
          <a:bodyPr wrap="square" rtlCol="0">
            <a:spAutoFit/>
          </a:bodyPr>
          <a:lstStyle/>
          <a:p>
            <a:r>
              <a:rPr lang="en-US" sz="2200" dirty="0">
                <a:solidFill>
                  <a:srgbClr val="FFC000"/>
                </a:solidFill>
              </a:rPr>
              <a:t>Sensitivity (True Positive Rate)</a:t>
            </a:r>
          </a:p>
        </p:txBody>
      </p:sp>
      <p:sp>
        <p:nvSpPr>
          <p:cNvPr id="3" name="TextBox 2">
            <a:extLst>
              <a:ext uri="{FF2B5EF4-FFF2-40B4-BE49-F238E27FC236}">
                <a16:creationId xmlns:a16="http://schemas.microsoft.com/office/drawing/2014/main" id="{4EE67A28-E66A-E0F0-F281-21F12005C046}"/>
              </a:ext>
            </a:extLst>
          </p:cNvPr>
          <p:cNvSpPr txBox="1"/>
          <p:nvPr/>
        </p:nvSpPr>
        <p:spPr>
          <a:xfrm>
            <a:off x="4414345" y="5448676"/>
            <a:ext cx="4206910" cy="430887"/>
          </a:xfrm>
          <a:prstGeom prst="rect">
            <a:avLst/>
          </a:prstGeom>
          <a:noFill/>
        </p:spPr>
        <p:txBody>
          <a:bodyPr wrap="square" rtlCol="0">
            <a:spAutoFit/>
          </a:bodyPr>
          <a:lstStyle/>
          <a:p>
            <a:r>
              <a:rPr lang="en-US" sz="2200" dirty="0">
                <a:solidFill>
                  <a:srgbClr val="FFC000"/>
                </a:solidFill>
              </a:rPr>
              <a:t>1-specificity (False Positive Rate)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4BC86D2-2E14-EDD5-35F4-4336B4882D23}"/>
                  </a:ext>
                </a:extLst>
              </p14:cNvPr>
              <p14:cNvContentPartPr/>
              <p14:nvPr/>
            </p14:nvContentPartPr>
            <p14:xfrm>
              <a:off x="3000319" y="5191928"/>
              <a:ext cx="360" cy="360"/>
            </p14:xfrm>
          </p:contentPart>
        </mc:Choice>
        <mc:Fallback xmlns="">
          <p:pic>
            <p:nvPicPr>
              <p:cNvPr id="4" name="Ink 3">
                <a:extLst>
                  <a:ext uri="{FF2B5EF4-FFF2-40B4-BE49-F238E27FC236}">
                    <a16:creationId xmlns:a16="http://schemas.microsoft.com/office/drawing/2014/main" id="{24BC86D2-2E14-EDD5-35F4-4336B4882D23}"/>
                  </a:ext>
                </a:extLst>
              </p:cNvPr>
              <p:cNvPicPr/>
              <p:nvPr/>
            </p:nvPicPr>
            <p:blipFill>
              <a:blip r:embed="rId6"/>
              <a:stretch>
                <a:fillRect/>
              </a:stretch>
            </p:blipFill>
            <p:spPr>
              <a:xfrm>
                <a:off x="2982319" y="5173928"/>
                <a:ext cx="36000" cy="36000"/>
              </a:xfrm>
              <a:prstGeom prst="rect">
                <a:avLst/>
              </a:prstGeom>
            </p:spPr>
          </p:pic>
        </mc:Fallback>
      </mc:AlternateContent>
      <p:sp>
        <p:nvSpPr>
          <p:cNvPr id="20" name="Conector recto 19">
            <a:extLst>
              <a:ext uri="{FF2B5EF4-FFF2-40B4-BE49-F238E27FC236}">
                <a16:creationId xmlns:a16="http://schemas.microsoft.com/office/drawing/2014/main" id="{4921C77F-A1C3-48AE-9918-CB0E2BD7AAB9}"/>
              </a:ext>
            </a:extLst>
          </p:cNvPr>
          <p:cNvSpPr/>
          <p:nvPr/>
        </p:nvSpPr>
        <p:spPr>
          <a:xfrm rot="-1513823" flipV="1">
            <a:off x="2684478" y="3603948"/>
            <a:ext cx="6161040" cy="326629"/>
          </a:xfrm>
          <a:prstGeom prst="line">
            <a:avLst/>
          </a:prstGeom>
          <a:solidFill>
            <a:srgbClr val="E71224">
              <a:alpha val="5000"/>
            </a:srgbClr>
          </a:solidFill>
          <a:ln w="18000">
            <a:solidFill>
              <a:srgbClr val="00B0F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42" name="ZoneTexte 41">
            <a:extLst>
              <a:ext uri="{FF2B5EF4-FFF2-40B4-BE49-F238E27FC236}">
                <a16:creationId xmlns:a16="http://schemas.microsoft.com/office/drawing/2014/main" id="{3971E9BB-B02C-48B0-953A-42A8F73265C0}"/>
              </a:ext>
            </a:extLst>
          </p:cNvPr>
          <p:cNvSpPr txBox="1"/>
          <p:nvPr/>
        </p:nvSpPr>
        <p:spPr>
          <a:xfrm rot="19608567">
            <a:off x="7112410" y="2946818"/>
            <a:ext cx="1202322" cy="400110"/>
          </a:xfrm>
          <a:prstGeom prst="rect">
            <a:avLst/>
          </a:prstGeom>
          <a:noFill/>
        </p:spPr>
        <p:txBody>
          <a:bodyPr wrap="square" rtlCol="0" anchor="ctr" anchorCtr="1">
            <a:spAutoFit/>
          </a:bodyPr>
          <a:lstStyle/>
          <a:p>
            <a:pPr algn="ctr"/>
            <a:r>
              <a:rPr lang="en-US" sz="2000" dirty="0">
                <a:solidFill>
                  <a:srgbClr val="FFC000"/>
                </a:solidFill>
              </a:rPr>
              <a:t>random</a:t>
            </a:r>
          </a:p>
        </p:txBody>
      </p:sp>
      <p:sp>
        <p:nvSpPr>
          <p:cNvPr id="21" name="TextBox 20">
            <a:extLst>
              <a:ext uri="{FF2B5EF4-FFF2-40B4-BE49-F238E27FC236}">
                <a16:creationId xmlns:a16="http://schemas.microsoft.com/office/drawing/2014/main" id="{C3FC655B-006B-8BC2-1DE6-B20B05CCBB60}"/>
              </a:ext>
            </a:extLst>
          </p:cNvPr>
          <p:cNvSpPr txBox="1"/>
          <p:nvPr/>
        </p:nvSpPr>
        <p:spPr>
          <a:xfrm rot="20670660">
            <a:off x="5171283" y="1660574"/>
            <a:ext cx="2835401" cy="430887"/>
          </a:xfrm>
          <a:prstGeom prst="rect">
            <a:avLst/>
          </a:prstGeom>
          <a:noFill/>
        </p:spPr>
        <p:txBody>
          <a:bodyPr wrap="square" rtlCol="0">
            <a:spAutoFit/>
          </a:bodyPr>
          <a:lstStyle/>
          <a:p>
            <a:r>
              <a:rPr lang="en-US" sz="2200" dirty="0">
                <a:solidFill>
                  <a:srgbClr val="FFC000"/>
                </a:solidFill>
              </a:rPr>
              <a:t>Our experiment</a:t>
            </a:r>
          </a:p>
        </p:txBody>
      </p:sp>
    </p:spTree>
    <p:extLst>
      <p:ext uri="{BB962C8B-B14F-4D97-AF65-F5344CB8AC3E}">
        <p14:creationId xmlns:p14="http://schemas.microsoft.com/office/powerpoint/2010/main" val="7866367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10CCE-2996-DC8B-F66F-A8F59A56F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57B5A-4F64-1192-0FA1-B34BAF1AAED6}"/>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A97F0D3-3625-81C9-1F07-DCFC07BB79C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795EDD1-D461-AAB3-F822-5AEBD8E663D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18A8F35-6729-5D3F-ACDC-8C37DA37D03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91A8E3-FD59-159F-B18F-FB957562EB61}"/>
                  </a:ext>
                </a:extLst>
              </p:cNvPr>
              <p:cNvSpPr>
                <a:spLocks noGrp="1"/>
              </p:cNvSpPr>
              <p:nvPr>
                <p:ph idx="1"/>
              </p:nvPr>
            </p:nvSpPr>
            <p:spPr>
              <a:xfrm>
                <a:off x="556770" y="1170241"/>
                <a:ext cx="10999043" cy="5520491"/>
              </a:xfrm>
              <a:ln>
                <a:solidFill>
                  <a:schemeClr val="bg1"/>
                </a:solidFill>
              </a:ln>
            </p:spPr>
            <p:txBody>
              <a:bodyPr>
                <a:normAutofit fontScale="77500" lnSpcReduction="20000"/>
              </a:bodyPr>
              <a:lstStyle/>
              <a:p>
                <a:pPr marL="0" indent="0">
                  <a:buNone/>
                </a:pPr>
                <a:r>
                  <a:rPr lang="en-US" dirty="0">
                    <a:solidFill>
                      <a:srgbClr val="FFC000"/>
                    </a:solidFill>
                  </a:rPr>
                  <a:t>Log Loss</a:t>
                </a:r>
              </a:p>
              <a:p>
                <a:r>
                  <a:rPr lang="en-US" dirty="0">
                    <a:solidFill>
                      <a:srgbClr val="FFC000"/>
                    </a:solidFill>
                  </a:rPr>
                  <a:t>AUC has an issue. it only accounts for the order of probabilities</a:t>
                </a:r>
              </a:p>
              <a:p>
                <a:r>
                  <a:rPr lang="en-US" dirty="0">
                    <a:solidFill>
                      <a:srgbClr val="FFC000"/>
                    </a:solidFill>
                  </a:rPr>
                  <a:t>It does not take into account the model’s capability to predict a higher probability for samples more likely to be positive</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000"/>
                          </a:solidFill>
                          <a:latin typeface="Cambria Math" panose="02040503050406030204" pitchFamily="18" charset="0"/>
                        </a:rPr>
                        <m:t>−</m:t>
                      </m:r>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𝑁</m:t>
                          </m:r>
                        </m:den>
                      </m:f>
                      <m:nary>
                        <m:naryPr>
                          <m:chr m:val="∑"/>
                          <m:ctrlPr>
                            <a:rPr lang="en-US" sz="2200" b="0" i="1" smtClean="0">
                              <a:solidFill>
                                <a:srgbClr val="FFC000"/>
                              </a:solidFill>
                              <a:latin typeface="Cambria Math" panose="02040503050406030204" pitchFamily="18" charset="0"/>
                            </a:rPr>
                          </m:ctrlPr>
                        </m:naryPr>
                        <m:sub>
                          <m:r>
                            <m:rPr>
                              <m:brk m:alnAt="23"/>
                            </m:rPr>
                            <a:rPr lang="en-US" sz="2200" b="0" i="1" smtClean="0">
                              <a:solidFill>
                                <a:srgbClr val="FFC000"/>
                              </a:solidFill>
                              <a:latin typeface="Cambria Math" panose="02040503050406030204" pitchFamily="18" charset="0"/>
                            </a:rPr>
                            <m:t>𝑖</m:t>
                          </m:r>
                          <m:r>
                            <a:rPr lang="en-US" sz="2200" b="0" i="1" smtClean="0">
                              <a:solidFill>
                                <a:srgbClr val="FFC000"/>
                              </a:solidFill>
                              <a:latin typeface="Cambria Math" panose="02040503050406030204" pitchFamily="18" charset="0"/>
                            </a:rPr>
                            <m:t>=1</m:t>
                          </m:r>
                        </m:sub>
                        <m:sup>
                          <m:r>
                            <a:rPr lang="en-US" sz="2200" b="0" i="1" smtClean="0">
                              <a:solidFill>
                                <a:srgbClr val="FFC000"/>
                              </a:solidFill>
                              <a:latin typeface="Cambria Math" panose="02040503050406030204" pitchFamily="18" charset="0"/>
                            </a:rPr>
                            <m:t>𝑁</m:t>
                          </m:r>
                        </m:sup>
                        <m:e>
                          <m:d>
                            <m:dPr>
                              <m:begChr m:val="["/>
                              <m:endChr m:val="]"/>
                              <m:ctrlPr>
                                <a:rPr lang="en-US" sz="2200" b="0" i="1" smtClean="0">
                                  <a:solidFill>
                                    <a:srgbClr val="FFC000"/>
                                  </a:solidFill>
                                  <a:latin typeface="Cambria Math" panose="02040503050406030204" pitchFamily="18" charset="0"/>
                                </a:rPr>
                              </m:ctrlPr>
                            </m:dPr>
                            <m:e>
                              <m:sSub>
                                <m:sSubPr>
                                  <m:ctrlPr>
                                    <a:rPr lang="en-US" sz="2200" i="1">
                                      <a:solidFill>
                                        <a:srgbClr val="FFC000"/>
                                      </a:solidFill>
                                      <a:latin typeface="Cambria Math" panose="02040503050406030204" pitchFamily="18" charset="0"/>
                                    </a:rPr>
                                  </m:ctrlPr>
                                </m:sSubPr>
                                <m:e>
                                  <m:r>
                                    <a:rPr lang="en-US" sz="2200" i="1">
                                      <a:solidFill>
                                        <a:srgbClr val="FFC000"/>
                                      </a:solidFill>
                                      <a:latin typeface="Cambria Math" panose="02040503050406030204" pitchFamily="18" charset="0"/>
                                    </a:rPr>
                                    <m:t>𝑦</m:t>
                                  </m:r>
                                </m:e>
                                <m:sub>
                                  <m:r>
                                    <a:rPr lang="en-US" sz="2200" i="1">
                                      <a:solidFill>
                                        <a:srgbClr val="FFC000"/>
                                      </a:solidFill>
                                      <a:latin typeface="Cambria Math" panose="02040503050406030204" pitchFamily="18" charset="0"/>
                                    </a:rPr>
                                    <m:t>𝑖</m:t>
                                  </m:r>
                                </m:sub>
                              </m:sSub>
                              <m:func>
                                <m:funcPr>
                                  <m:ctrlPr>
                                    <a:rPr lang="en-US" sz="2200" i="1">
                                      <a:solidFill>
                                        <a:srgbClr val="FFC000"/>
                                      </a:solidFill>
                                      <a:latin typeface="Cambria Math" panose="02040503050406030204" pitchFamily="18" charset="0"/>
                                    </a:rPr>
                                  </m:ctrlPr>
                                </m:funcPr>
                                <m:fName>
                                  <m:r>
                                    <m:rPr>
                                      <m:sty m:val="p"/>
                                    </m:rPr>
                                    <a:rPr lang="en-US" sz="2200">
                                      <a:solidFill>
                                        <a:srgbClr val="FFC000"/>
                                      </a:solidFill>
                                      <a:latin typeface="Cambria Math" panose="02040503050406030204" pitchFamily="18" charset="0"/>
                                    </a:rPr>
                                    <m:t>log</m:t>
                                  </m:r>
                                </m:fName>
                                <m:e>
                                  <m:r>
                                    <a:rPr lang="en-US" sz="2200" b="0" i="1" smtClean="0">
                                      <a:solidFill>
                                        <a:srgbClr val="FFC000"/>
                                      </a:solidFill>
                                      <a:latin typeface="Cambria Math" panose="02040503050406030204" pitchFamily="18" charset="0"/>
                                    </a:rPr>
                                    <m:t>𝑃</m:t>
                                  </m:r>
                                  <m:r>
                                    <a:rPr lang="en-US" sz="2200" b="0" i="1" smtClean="0">
                                      <a:solidFill>
                                        <a:srgbClr val="FFC000"/>
                                      </a:solidFill>
                                      <a:latin typeface="Cambria Math" panose="02040503050406030204" pitchFamily="18" charset="0"/>
                                    </a:rPr>
                                    <m:t>(</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r>
                                    <a:rPr lang="en-US" sz="2200" b="0" i="1" smtClean="0">
                                      <a:solidFill>
                                        <a:srgbClr val="FFC000"/>
                                      </a:solidFill>
                                      <a:latin typeface="Cambria Math" panose="02040503050406030204" pitchFamily="18" charset="0"/>
                                    </a:rPr>
                                    <m:t>)+</m:t>
                                  </m:r>
                                  <m:d>
                                    <m:dPr>
                                      <m:ctrlPr>
                                        <a:rPr lang="en-US" sz="2200" i="1">
                                          <a:solidFill>
                                            <a:srgbClr val="FFC000"/>
                                          </a:solidFill>
                                          <a:latin typeface="Cambria Math" panose="02040503050406030204" pitchFamily="18" charset="0"/>
                                        </a:rPr>
                                      </m:ctrlPr>
                                    </m:dPr>
                                    <m:e>
                                      <m:r>
                                        <a:rPr lang="en-US" sz="2200" i="1">
                                          <a:solidFill>
                                            <a:srgbClr val="FFC000"/>
                                          </a:solidFill>
                                          <a:latin typeface="Cambria Math" panose="02040503050406030204" pitchFamily="18" charset="0"/>
                                        </a:rPr>
                                        <m:t>1−</m:t>
                                      </m:r>
                                      <m:sSub>
                                        <m:sSubPr>
                                          <m:ctrlPr>
                                            <a:rPr lang="en-US" sz="2200" i="1">
                                              <a:solidFill>
                                                <a:srgbClr val="FFC000"/>
                                              </a:solidFill>
                                              <a:latin typeface="Cambria Math" panose="02040503050406030204" pitchFamily="18" charset="0"/>
                                            </a:rPr>
                                          </m:ctrlPr>
                                        </m:sSubPr>
                                        <m:e>
                                          <m:r>
                                            <a:rPr lang="en-US" sz="2200" i="1">
                                              <a:solidFill>
                                                <a:srgbClr val="FFC000"/>
                                              </a:solidFill>
                                              <a:latin typeface="Cambria Math" panose="02040503050406030204" pitchFamily="18" charset="0"/>
                                            </a:rPr>
                                            <m:t>𝑦</m:t>
                                          </m:r>
                                        </m:e>
                                        <m:sub>
                                          <m:r>
                                            <a:rPr lang="en-US" sz="2200" i="1">
                                              <a:solidFill>
                                                <a:srgbClr val="FFC000"/>
                                              </a:solidFill>
                                              <a:latin typeface="Cambria Math" panose="02040503050406030204" pitchFamily="18" charset="0"/>
                                            </a:rPr>
                                            <m:t>𝑖</m:t>
                                          </m:r>
                                        </m:sub>
                                      </m:sSub>
                                    </m:e>
                                  </m:d>
                                  <m:func>
                                    <m:funcPr>
                                      <m:ctrlPr>
                                        <a:rPr lang="en-US" sz="2200" i="1">
                                          <a:solidFill>
                                            <a:srgbClr val="FFC000"/>
                                          </a:solidFill>
                                          <a:latin typeface="Cambria Math" panose="02040503050406030204" pitchFamily="18" charset="0"/>
                                        </a:rPr>
                                      </m:ctrlPr>
                                    </m:funcPr>
                                    <m:fName>
                                      <m:r>
                                        <m:rPr>
                                          <m:sty m:val="p"/>
                                        </m:rPr>
                                        <a:rPr lang="en-US" sz="2200">
                                          <a:solidFill>
                                            <a:srgbClr val="FFC000"/>
                                          </a:solidFill>
                                          <a:latin typeface="Cambria Math" panose="02040503050406030204" pitchFamily="18" charset="0"/>
                                        </a:rPr>
                                        <m:t>log</m:t>
                                      </m:r>
                                    </m:fName>
                                    <m:e>
                                      <m:d>
                                        <m:dPr>
                                          <m:ctrlPr>
                                            <a:rPr lang="en-US" sz="2200" i="1">
                                              <a:solidFill>
                                                <a:srgbClr val="FFC000"/>
                                              </a:solidFill>
                                              <a:latin typeface="Cambria Math" panose="02040503050406030204" pitchFamily="18" charset="0"/>
                                            </a:rPr>
                                          </m:ctrlPr>
                                        </m:dPr>
                                        <m:e>
                                          <m:r>
                                            <a:rPr lang="en-US" sz="2200" i="1">
                                              <a:solidFill>
                                                <a:srgbClr val="FFC000"/>
                                              </a:solidFill>
                                              <a:latin typeface="Cambria Math" panose="02040503050406030204" pitchFamily="18" charset="0"/>
                                            </a:rPr>
                                            <m:t>1−</m:t>
                                          </m:r>
                                          <m:r>
                                            <a:rPr lang="en-US" sz="2200" b="0" i="1" smtClean="0">
                                              <a:solidFill>
                                                <a:srgbClr val="FFC000"/>
                                              </a:solidFill>
                                              <a:latin typeface="Cambria Math" panose="02040503050406030204" pitchFamily="18" charset="0"/>
                                            </a:rPr>
                                            <m:t>𝑃</m:t>
                                          </m:r>
                                          <m:r>
                                            <a:rPr lang="en-US" sz="2200" b="0" i="1" smtClean="0">
                                              <a:solidFill>
                                                <a:srgbClr val="FFC000"/>
                                              </a:solidFill>
                                              <a:latin typeface="Cambria Math" panose="02040503050406030204" pitchFamily="18" charset="0"/>
                                            </a:rPr>
                                            <m:t>(</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r>
                                            <a:rPr lang="en-US" sz="2200" b="0" i="1" smtClean="0">
                                              <a:solidFill>
                                                <a:srgbClr val="FFC000"/>
                                              </a:solidFill>
                                              <a:latin typeface="Cambria Math" panose="02040503050406030204" pitchFamily="18" charset="0"/>
                                            </a:rPr>
                                            <m:t>)</m:t>
                                          </m:r>
                                        </m:e>
                                      </m:d>
                                    </m:e>
                                  </m:func>
                                </m:e>
                              </m:func>
                            </m:e>
                          </m:d>
                        </m:e>
                      </m:nary>
                    </m:oMath>
                  </m:oMathPara>
                </a14:m>
                <a:endParaRPr lang="en-US" sz="2200" b="0" dirty="0">
                  <a:solidFill>
                    <a:srgbClr val="FFC000"/>
                  </a:solidFill>
                </a:endParaRPr>
              </a:p>
              <a:p>
                <a14:m>
                  <m:oMath xmlns:m="http://schemas.openxmlformats.org/officeDocument/2006/math">
                    <m:r>
                      <a:rPr lang="en-US" sz="2200" b="0" i="1" smtClean="0">
                        <a:solidFill>
                          <a:srgbClr val="FFC000"/>
                        </a:solidFill>
                        <a:latin typeface="Cambria Math" panose="02040503050406030204" pitchFamily="18" charset="0"/>
                      </a:rPr>
                      <m:t>𝑃</m:t>
                    </m:r>
                    <m:d>
                      <m:dPr>
                        <m:ctrlPr>
                          <a:rPr lang="en-US" sz="2200" b="0" i="1" smtClean="0">
                            <a:solidFill>
                              <a:srgbClr val="FFC000"/>
                            </a:solidFill>
                            <a:latin typeface="Cambria Math" panose="02040503050406030204" pitchFamily="18" charset="0"/>
                          </a:rPr>
                        </m:ctrlPr>
                      </m:dPr>
                      <m:e>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e>
                    </m:d>
                  </m:oMath>
                </a14:m>
                <a:r>
                  <a:rPr lang="en-US" sz="2200" dirty="0">
                    <a:solidFill>
                      <a:srgbClr val="FFC000"/>
                    </a:solidFill>
                  </a:rPr>
                  <a:t> is the “predicted” probability of a positive class</a:t>
                </a:r>
              </a:p>
              <a:p>
                <a14:m>
                  <m:oMath xmlns:m="http://schemas.openxmlformats.org/officeDocument/2006/math">
                    <m:r>
                      <a:rPr lang="en-US" sz="2200" b="0" i="1" smtClean="0">
                        <a:solidFill>
                          <a:srgbClr val="FFC000"/>
                        </a:solidFill>
                        <a:latin typeface="Cambria Math" panose="02040503050406030204" pitchFamily="18" charset="0"/>
                      </a:rPr>
                      <m:t>1−</m:t>
                    </m:r>
                    <m:r>
                      <a:rPr lang="en-US" sz="2200" b="0" i="1" smtClean="0">
                        <a:solidFill>
                          <a:srgbClr val="FFC000"/>
                        </a:solidFill>
                        <a:latin typeface="Cambria Math" panose="02040503050406030204" pitchFamily="18" charset="0"/>
                      </a:rPr>
                      <m:t>𝑃</m:t>
                    </m:r>
                    <m:d>
                      <m:dPr>
                        <m:ctrlPr>
                          <a:rPr lang="en-US" sz="2200" b="0" i="1" smtClean="0">
                            <a:solidFill>
                              <a:srgbClr val="FFC000"/>
                            </a:solidFill>
                            <a:latin typeface="Cambria Math" panose="02040503050406030204" pitchFamily="18" charset="0"/>
                          </a:rPr>
                        </m:ctrlPr>
                      </m:dPr>
                      <m:e>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e>
                    </m:d>
                  </m:oMath>
                </a14:m>
                <a:r>
                  <a:rPr lang="en-US" sz="2200" dirty="0">
                    <a:solidFill>
                      <a:srgbClr val="FFC000"/>
                    </a:solidFill>
                  </a:rPr>
                  <a:t> is the “predicted” probability of a negative class</a:t>
                </a:r>
              </a:p>
              <a:p>
                <a14:m>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r>
                      <a:rPr lang="en-US" sz="2200" b="0" i="1" smtClean="0">
                        <a:solidFill>
                          <a:srgbClr val="FFC000"/>
                        </a:solidFill>
                        <a:latin typeface="Cambria Math" panose="02040503050406030204" pitchFamily="18" charset="0"/>
                      </a:rPr>
                      <m:t>∈{0,1}</m:t>
                    </m:r>
                  </m:oMath>
                </a14:m>
                <a:endParaRPr lang="en-US" sz="2200" dirty="0">
                  <a:solidFill>
                    <a:srgbClr val="FFC000"/>
                  </a:solidFill>
                </a:endParaRPr>
              </a:p>
              <a:p>
                <a:r>
                  <a:rPr lang="en-US" sz="2200" dirty="0">
                    <a:solidFill>
                      <a:srgbClr val="FFC000"/>
                    </a:solidFill>
                  </a:rPr>
                  <a:t>Main difference is that AUC is computed with a varying decision threshold</a:t>
                </a:r>
              </a:p>
              <a:p>
                <a:r>
                  <a:rPr lang="en-US" sz="2200" dirty="0">
                    <a:solidFill>
                      <a:srgbClr val="FFC000"/>
                    </a:solidFill>
                  </a:rPr>
                  <a:t>Log-loss takes the certainty of classification into account</a:t>
                </a:r>
              </a:p>
              <a:p>
                <a:r>
                  <a:rPr lang="en-US" sz="2200" dirty="0">
                    <a:solidFill>
                      <a:srgbClr val="FFC000"/>
                    </a:solidFill>
                  </a:rPr>
                  <a:t>This function goes to almost zero when </a:t>
                </a:r>
                <a14:m>
                  <m:oMath xmlns:m="http://schemas.openxmlformats.org/officeDocument/2006/math">
                    <m:r>
                      <a:rPr lang="en-US" sz="2200" b="0" i="1" smtClean="0">
                        <a:solidFill>
                          <a:srgbClr val="FFC000"/>
                        </a:solidFill>
                        <a:latin typeface="Cambria Math" panose="02040503050406030204" pitchFamily="18" charset="0"/>
                      </a:rPr>
                      <m:t>𝑃</m:t>
                    </m:r>
                    <m:r>
                      <a:rPr lang="en-US" sz="2200" b="0" i="1" smtClean="0">
                        <a:solidFill>
                          <a:srgbClr val="FFC000"/>
                        </a:solidFill>
                        <a:latin typeface="Cambria Math" panose="02040503050406030204" pitchFamily="18" charset="0"/>
                      </a:rPr>
                      <m:t>(</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r>
                      <a:rPr lang="en-US" sz="2200" b="0" i="1" smtClean="0">
                        <a:solidFill>
                          <a:srgbClr val="FFC000"/>
                        </a:solidFill>
                        <a:latin typeface="Cambria Math" panose="02040503050406030204" pitchFamily="18" charset="0"/>
                      </a:rPr>
                      <m:t>)</m:t>
                    </m:r>
                  </m:oMath>
                </a14:m>
                <a:r>
                  <a:rPr lang="en-US" sz="2200" dirty="0">
                    <a:solidFill>
                      <a:srgbClr val="FFC000"/>
                    </a:solidFill>
                  </a:rPr>
                  <a:t> goes to 1 and tends to infinity otherwise. </a:t>
                </a:r>
              </a:p>
              <a:p>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E591A8E3-FD59-159F-B18F-FB957562EB61}"/>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273" t="-1982" r="-166"/>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3231000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06BCA-E75D-882E-7BC2-A3AFC24A9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6ED05-6297-E132-01CB-5F580E963522}"/>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A7116D-FCE7-208B-1342-1BAE2A08E5D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6EB89B-6C18-525D-D2F3-2DA53ECDD1E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857A4DC-541A-4719-E06F-80AAA57CDF8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A9CC4DD-CFF3-4206-B7A8-24ED469F67F7}"/>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Gini Coefficient</a:t>
                </a:r>
              </a:p>
              <a:p>
                <a:r>
                  <a:rPr lang="en-US" sz="2200" dirty="0">
                    <a:solidFill>
                      <a:srgbClr val="FFC000"/>
                    </a:solidFill>
                  </a:rPr>
                  <a:t>This coefficient is the ratio of the area between ROC and diagonal line to the area above the diagonal line</a:t>
                </a:r>
              </a:p>
              <a:p>
                <a:r>
                  <a:rPr lang="en-US" sz="2200" dirty="0">
                    <a:solidFill>
                      <a:srgbClr val="FFC000"/>
                    </a:solidFill>
                  </a:rPr>
                  <a:t>Note that the total area is </a:t>
                </a:r>
                <a14:m>
                  <m:oMath xmlns:m="http://schemas.openxmlformats.org/officeDocument/2006/math">
                    <m:r>
                      <a:rPr lang="en-US" sz="2200" b="0" i="1" smtClean="0">
                        <a:solidFill>
                          <a:srgbClr val="FFC000"/>
                        </a:solidFill>
                        <a:latin typeface="Cambria Math" panose="02040503050406030204" pitchFamily="18" charset="0"/>
                      </a:rPr>
                      <m:t>1</m:t>
                    </m:r>
                  </m:oMath>
                </a14:m>
                <a:r>
                  <a:rPr lang="en-US" sz="2200" dirty="0">
                    <a:solidFill>
                      <a:srgbClr val="FFC000"/>
                    </a:solidFill>
                  </a:rPr>
                  <a:t> and the area above diagonal lines is </a:t>
                </a:r>
                <a14:m>
                  <m:oMath xmlns:m="http://schemas.openxmlformats.org/officeDocument/2006/math">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2</m:t>
                        </m:r>
                      </m:den>
                    </m:f>
                  </m:oMath>
                </a14:m>
                <a:endParaRPr lang="en-US" sz="2200" dirty="0">
                  <a:solidFill>
                    <a:srgbClr val="FFC000"/>
                  </a:solidFill>
                </a:endParaRPr>
              </a:p>
              <a:p>
                <a:r>
                  <a:rPr lang="en-US" sz="2200" dirty="0">
                    <a:solidFill>
                      <a:srgbClr val="FFC000"/>
                    </a:solidFill>
                  </a:rPr>
                  <a:t>This means</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000"/>
                          </a:solidFill>
                          <a:latin typeface="Cambria Math" panose="02040503050406030204" pitchFamily="18" charset="0"/>
                        </a:rPr>
                        <m:t>𝐺𝐶</m:t>
                      </m:r>
                      <m:r>
                        <a:rPr lang="en-US" sz="2200" b="0" i="1" smtClean="0">
                          <a:solidFill>
                            <a:srgbClr val="FFC000"/>
                          </a:solidFill>
                          <a:latin typeface="Cambria Math" panose="02040503050406030204" pitchFamily="18" charset="0"/>
                        </a:rPr>
                        <m:t>=2×</m:t>
                      </m:r>
                      <m:r>
                        <a:rPr lang="en-US" sz="2200" b="0" i="1" smtClean="0">
                          <a:solidFill>
                            <a:srgbClr val="FFC000"/>
                          </a:solidFill>
                          <a:latin typeface="Cambria Math" panose="02040503050406030204" pitchFamily="18" charset="0"/>
                        </a:rPr>
                        <m:t>𝐴𝑈𝐶</m:t>
                      </m:r>
                      <m:r>
                        <a:rPr lang="en-US" sz="2200" b="0" i="1" smtClean="0">
                          <a:solidFill>
                            <a:srgbClr val="FFC000"/>
                          </a:solidFill>
                          <a:latin typeface="Cambria Math" panose="02040503050406030204" pitchFamily="18" charset="0"/>
                        </a:rPr>
                        <m:t>−1=</m:t>
                      </m:r>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𝐴𝑈𝐶</m:t>
                          </m:r>
                          <m:r>
                            <a:rPr lang="en-US" sz="2200" b="0" i="1" smtClean="0">
                              <a:solidFill>
                                <a:srgbClr val="FFC000"/>
                              </a:solidFill>
                              <a:latin typeface="Cambria Math" panose="02040503050406030204" pitchFamily="18" charset="0"/>
                            </a:rPr>
                            <m:t>−0.5</m:t>
                          </m:r>
                        </m:num>
                        <m:den>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2</m:t>
                              </m:r>
                            </m:den>
                          </m:f>
                        </m:den>
                      </m:f>
                    </m:oMath>
                  </m:oMathPara>
                </a14:m>
                <a:endParaRPr lang="en-US" sz="2200" dirty="0">
                  <a:solidFill>
                    <a:srgbClr val="FFC000"/>
                  </a:solidFill>
                </a:endParaRPr>
              </a:p>
              <a:p>
                <a:r>
                  <a:rPr lang="en-US" sz="2200" dirty="0">
                    <a:solidFill>
                      <a:srgbClr val="FFC000"/>
                    </a:solidFill>
                  </a:rPr>
                  <a:t>A GC of 60% or above implies model</a:t>
                </a:r>
              </a:p>
            </p:txBody>
          </p:sp>
        </mc:Choice>
        <mc:Fallback xmlns="">
          <p:sp>
            <p:nvSpPr>
              <p:cNvPr id="8" name="Content Placeholder 2">
                <a:extLst>
                  <a:ext uri="{FF2B5EF4-FFF2-40B4-BE49-F238E27FC236}">
                    <a16:creationId xmlns:a16="http://schemas.microsoft.com/office/drawing/2014/main" id="{AA9CC4DD-CFF3-4206-B7A8-24ED469F67F7}"/>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494" t="-132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3240499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A5D0-F7F7-21C3-B991-A6BD791CFB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A729C-56D4-D60F-B194-447B870550D1}"/>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1D15026-0236-E69A-2FFA-C5757AD47E8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2E3FCA5-EB4A-9EE8-ED6D-195715035E4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C8547A2-5448-9D31-377F-CDE3EC590088}"/>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8358E48-F5F3-0853-D7AE-64B92FF261BF}"/>
                  </a:ext>
                </a:extLst>
              </p:cNvPr>
              <p:cNvSpPr>
                <a:spLocks noGrp="1"/>
              </p:cNvSpPr>
              <p:nvPr>
                <p:ph idx="1"/>
              </p:nvPr>
            </p:nvSpPr>
            <p:spPr>
              <a:xfrm>
                <a:off x="556770" y="1170241"/>
                <a:ext cx="10999043" cy="5520491"/>
              </a:xfrm>
              <a:ln>
                <a:solidFill>
                  <a:schemeClr val="bg1"/>
                </a:solidFill>
              </a:ln>
            </p:spPr>
            <p:txBody>
              <a:bodyPr>
                <a:noAutofit/>
              </a:bodyPr>
              <a:lstStyle/>
              <a:p>
                <a:pPr marL="0" indent="0">
                  <a:buNone/>
                </a:pPr>
                <a:r>
                  <a:rPr lang="en-US" sz="2200" dirty="0">
                    <a:solidFill>
                      <a:srgbClr val="FFC000"/>
                    </a:solidFill>
                  </a:rPr>
                  <a:t>Concordant-Discordant Ratio</a:t>
                </a:r>
              </a:p>
              <a:p>
                <a:r>
                  <a:rPr lang="en-US" sz="2200" dirty="0">
                    <a:solidFill>
                      <a:srgbClr val="FFC000"/>
                    </a:solidFill>
                  </a:rPr>
                  <a:t>A binary classifier model is built to predict the likelihood of a record in </a:t>
                </a:r>
                <a14:m>
                  <m:oMath xmlns:m="http://schemas.openxmlformats.org/officeDocument/2006/math">
                    <m:r>
                      <a:rPr lang="en-US" sz="2200" b="0" i="1" smtClean="0">
                        <a:solidFill>
                          <a:srgbClr val="FFC000"/>
                        </a:solidFill>
                        <a:latin typeface="Cambria Math" panose="02040503050406030204" pitchFamily="18" charset="0"/>
                      </a:rPr>
                      <m:t>{0,1}</m:t>
                    </m:r>
                  </m:oMath>
                </a14:m>
                <a:r>
                  <a:rPr lang="en-US" sz="2200" dirty="0">
                    <a:solidFill>
                      <a:srgbClr val="FFC000"/>
                    </a:solidFill>
                  </a:rPr>
                  <a:t>, where 1 is used to represent the occurrence of the phenomenon of interest, and 0 for non-occurrence. </a:t>
                </a:r>
              </a:p>
              <a:p>
                <a:r>
                  <a:rPr lang="en-US" sz="2200" dirty="0">
                    <a:solidFill>
                      <a:srgbClr val="FFC000"/>
                    </a:solidFill>
                  </a:rPr>
                  <a:t>It is expected that the model will assign a relatively higher probability to </a:t>
                </a:r>
                <a14:m>
                  <m:oMath xmlns:m="http://schemas.openxmlformats.org/officeDocument/2006/math">
                    <m:r>
                      <a:rPr lang="en-US" sz="2200" b="0" i="1" smtClean="0">
                        <a:solidFill>
                          <a:srgbClr val="FFC000"/>
                        </a:solidFill>
                        <a:latin typeface="Cambria Math" panose="02040503050406030204" pitchFamily="18" charset="0"/>
                      </a:rPr>
                      <m:t>1</m:t>
                    </m:r>
                  </m:oMath>
                </a14:m>
                <a:r>
                  <a:rPr lang="en-US" sz="2200" dirty="0">
                    <a:solidFill>
                      <a:srgbClr val="FFC000"/>
                    </a:solidFill>
                  </a:rPr>
                  <a:t>’s and lower probability to </a:t>
                </a:r>
                <a14:m>
                  <m:oMath xmlns:m="http://schemas.openxmlformats.org/officeDocument/2006/math">
                    <m:r>
                      <a:rPr lang="en-US" sz="2200" b="0" i="1" smtClean="0">
                        <a:solidFill>
                          <a:srgbClr val="FFC000"/>
                        </a:solidFill>
                        <a:latin typeface="Cambria Math" panose="02040503050406030204" pitchFamily="18" charset="0"/>
                      </a:rPr>
                      <m:t>0</m:t>
                    </m:r>
                  </m:oMath>
                </a14:m>
                <a:r>
                  <a:rPr lang="en-US" sz="2200" dirty="0">
                    <a:solidFill>
                      <a:srgbClr val="FFC000"/>
                    </a:solidFill>
                  </a:rPr>
                  <a:t>’s</a:t>
                </a:r>
              </a:p>
              <a:p>
                <a:r>
                  <a:rPr lang="en-US" sz="2200" dirty="0">
                    <a:solidFill>
                      <a:srgbClr val="FFC000"/>
                    </a:solidFill>
                  </a:rPr>
                  <a:t>We take a random pair of </a:t>
                </a:r>
                <a14:m>
                  <m:oMath xmlns:m="http://schemas.openxmlformats.org/officeDocument/2006/math">
                    <m:r>
                      <a:rPr lang="en-US" sz="2200" b="0" i="1" smtClean="0">
                        <a:solidFill>
                          <a:srgbClr val="FFC000"/>
                        </a:solidFill>
                        <a:latin typeface="Cambria Math" panose="02040503050406030204" pitchFamily="18" charset="0"/>
                      </a:rPr>
                      <m:t>1 </m:t>
                    </m:r>
                    <m:r>
                      <a:rPr lang="en-US" sz="2200" b="0" i="1" smtClean="0">
                        <a:solidFill>
                          <a:srgbClr val="FFC000"/>
                        </a:solidFill>
                        <a:latin typeface="Cambria Math" panose="02040503050406030204" pitchFamily="18" charset="0"/>
                      </a:rPr>
                      <m:t>𝑎𝑛𝑑</m:t>
                    </m:r>
                    <m:r>
                      <a:rPr lang="en-US" sz="2200" b="0" i="1" smtClean="0">
                        <a:solidFill>
                          <a:srgbClr val="FFC000"/>
                        </a:solidFill>
                        <a:latin typeface="Cambria Math" panose="02040503050406030204" pitchFamily="18" charset="0"/>
                      </a:rPr>
                      <m:t> 0</m:t>
                    </m:r>
                  </m:oMath>
                </a14:m>
                <a:r>
                  <a:rPr lang="en-US" sz="2200" dirty="0">
                    <a:solidFill>
                      <a:srgbClr val="FFC000"/>
                    </a:solidFill>
                  </a:rPr>
                  <a:t> from data and compare their probabilities as assigned by the predictive model. If the probability assigned to </a:t>
                </a:r>
                <a14:m>
                  <m:oMath xmlns:m="http://schemas.openxmlformats.org/officeDocument/2006/math">
                    <m:r>
                      <a:rPr lang="en-US" sz="2200" b="0" i="1" smtClean="0">
                        <a:solidFill>
                          <a:srgbClr val="FFC000"/>
                        </a:solidFill>
                        <a:latin typeface="Cambria Math" panose="02040503050406030204" pitchFamily="18" charset="0"/>
                      </a:rPr>
                      <m:t>1</m:t>
                    </m:r>
                  </m:oMath>
                </a14:m>
                <a:r>
                  <a:rPr lang="en-US" sz="2200" dirty="0">
                    <a:solidFill>
                      <a:srgbClr val="FFC000"/>
                    </a:solidFill>
                  </a:rPr>
                  <a:t> is higher than the probability assigned to 0 in the pair then, the pair is said to be </a:t>
                </a:r>
                <a:r>
                  <a:rPr lang="en-US" sz="2200" b="1" dirty="0">
                    <a:solidFill>
                      <a:srgbClr val="FFC000"/>
                    </a:solidFill>
                  </a:rPr>
                  <a:t>Concordant</a:t>
                </a:r>
                <a:endParaRPr lang="en-US" sz="2200" dirty="0">
                  <a:solidFill>
                    <a:srgbClr val="FFC000"/>
                  </a:solidFill>
                </a:endParaRPr>
              </a:p>
              <a:p>
                <a:r>
                  <a:rPr lang="en-US" sz="2200" dirty="0">
                    <a:solidFill>
                      <a:srgbClr val="FFC000"/>
                    </a:solidFill>
                  </a:rPr>
                  <a:t> If the probabilities assigned to</a:t>
                </a:r>
                <a14:m>
                  <m:oMath xmlns:m="http://schemas.openxmlformats.org/officeDocument/2006/math">
                    <m:r>
                      <a:rPr lang="en-US" sz="2200" b="0" i="0" smtClean="0">
                        <a:solidFill>
                          <a:srgbClr val="FFC000"/>
                        </a:solidFill>
                        <a:latin typeface="Cambria Math" panose="02040503050406030204" pitchFamily="18" charset="0"/>
                      </a:rPr>
                      <m:t> </m:t>
                    </m:r>
                    <m:r>
                      <a:rPr lang="en-US" sz="2200" b="0" i="1" smtClean="0">
                        <a:solidFill>
                          <a:srgbClr val="FFC000"/>
                        </a:solidFill>
                        <a:latin typeface="Cambria Math" panose="02040503050406030204" pitchFamily="18" charset="0"/>
                      </a:rPr>
                      <m:t>1 </m:t>
                    </m:r>
                    <m:r>
                      <a:rPr lang="en-US" sz="2200" b="0" i="1" smtClean="0">
                        <a:solidFill>
                          <a:srgbClr val="FFC000"/>
                        </a:solidFill>
                        <a:latin typeface="Cambria Math" panose="02040503050406030204" pitchFamily="18" charset="0"/>
                      </a:rPr>
                      <m:t>𝑎𝑛𝑑</m:t>
                    </m:r>
                    <m:r>
                      <a:rPr lang="en-US" sz="2200" b="0" i="1" smtClean="0">
                        <a:solidFill>
                          <a:srgbClr val="FFC000"/>
                        </a:solidFill>
                        <a:latin typeface="Cambria Math" panose="02040503050406030204" pitchFamily="18" charset="0"/>
                      </a:rPr>
                      <m:t> 0 </m:t>
                    </m:r>
                  </m:oMath>
                </a14:m>
                <a:r>
                  <a:rPr lang="en-US" sz="2200" dirty="0">
                    <a:solidFill>
                      <a:srgbClr val="FFC000"/>
                    </a:solidFill>
                  </a:rPr>
                  <a:t> in the pair is equal, it is a </a:t>
                </a:r>
                <a:r>
                  <a:rPr lang="en-US" sz="2200" b="1" dirty="0">
                    <a:solidFill>
                      <a:srgbClr val="FFC000"/>
                    </a:solidFill>
                  </a:rPr>
                  <a:t>Tied </a:t>
                </a:r>
                <a:r>
                  <a:rPr lang="en-US" sz="2200" dirty="0">
                    <a:solidFill>
                      <a:srgbClr val="FFC000"/>
                    </a:solidFill>
                  </a:rPr>
                  <a:t>pair</a:t>
                </a:r>
              </a:p>
              <a:p>
                <a:r>
                  <a:rPr lang="en-US" sz="2200" dirty="0">
                    <a:solidFill>
                      <a:srgbClr val="FFC000"/>
                    </a:solidFill>
                  </a:rPr>
                  <a:t>If the probability of 0 is more than 1 then, the pair is </a:t>
                </a:r>
                <a:r>
                  <a:rPr lang="en-US" sz="2200" b="1" dirty="0">
                    <a:solidFill>
                      <a:srgbClr val="FFC000"/>
                    </a:solidFill>
                  </a:rPr>
                  <a:t>Discordant pair</a:t>
                </a:r>
              </a:p>
              <a:p>
                <a:r>
                  <a:rPr lang="en-US" sz="2200" b="1" dirty="0">
                    <a:solidFill>
                      <a:srgbClr val="FFC000"/>
                    </a:solidFill>
                  </a:rPr>
                  <a:t>A classifier or classification model should have concordance of above 80%</a:t>
                </a:r>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18358E48-F5F3-0853-D7AE-64B92FF261BF}"/>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494" t="-1322" r="-1992" b="-771"/>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175834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A82-F7FF-882E-9AF3-B2F072DC0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D1A1D-70D4-0E4C-C0E9-E19E8B17FDE3}"/>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92F48F4-2F15-9250-E49D-1D0365C62E6F}"/>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1274661-A75E-1FD7-6F58-7D94AF289DB1}"/>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F9386B3-91AD-FCAC-DC3B-45D3C010BA61}"/>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B6796BF-AB7B-1FD7-1F07-D9C6CFEAF70C}"/>
                  </a:ext>
                </a:extLst>
              </p:cNvPr>
              <p:cNvSpPr>
                <a:spLocks noGrp="1"/>
              </p:cNvSpPr>
              <p:nvPr>
                <p:ph idx="1"/>
              </p:nvPr>
            </p:nvSpPr>
            <p:spPr>
              <a:xfrm>
                <a:off x="556770" y="1170241"/>
                <a:ext cx="10999043" cy="5520491"/>
              </a:xfrm>
              <a:ln>
                <a:solidFill>
                  <a:schemeClr val="bg1"/>
                </a:solidFill>
              </a:ln>
            </p:spPr>
            <p:txBody>
              <a:bodyPr>
                <a:normAutofit fontScale="77500" lnSpcReduction="20000"/>
              </a:bodyPr>
              <a:lstStyle/>
              <a:p>
                <a:pPr marL="0" indent="0">
                  <a:buNone/>
                </a:pPr>
                <a:r>
                  <a:rPr lang="en-US" sz="2200" dirty="0">
                    <a:solidFill>
                      <a:srgbClr val="FFC000"/>
                    </a:solidFill>
                  </a:rPr>
                  <a:t>RMSE</a:t>
                </a:r>
              </a:p>
              <a:p>
                <a:pPr marL="0" indent="0">
                  <a:buNone/>
                </a:pPr>
                <a14:m>
                  <m:oMathPara xmlns:m="http://schemas.openxmlformats.org/officeDocument/2006/math">
                    <m:oMathParaPr>
                      <m:jc m:val="centerGroup"/>
                    </m:oMathParaPr>
                    <m:oMath xmlns:m="http://schemas.openxmlformats.org/officeDocument/2006/math">
                      <m:r>
                        <a:rPr lang="en-US" sz="2600" b="0" i="1" smtClean="0">
                          <a:solidFill>
                            <a:srgbClr val="FFC000"/>
                          </a:solidFill>
                          <a:latin typeface="Cambria Math" panose="02040503050406030204" pitchFamily="18" charset="0"/>
                        </a:rPr>
                        <m:t>𝑅𝑀𝑆𝐸</m:t>
                      </m:r>
                      <m:r>
                        <a:rPr lang="en-US" sz="2600" b="0" i="1" smtClean="0">
                          <a:solidFill>
                            <a:srgbClr val="FFC000"/>
                          </a:solidFill>
                          <a:latin typeface="Cambria Math" panose="02040503050406030204" pitchFamily="18" charset="0"/>
                        </a:rPr>
                        <m:t>=</m:t>
                      </m:r>
                      <m:rad>
                        <m:radPr>
                          <m:degHide m:val="on"/>
                          <m:ctrlPr>
                            <a:rPr lang="en-US" sz="2600" b="0" i="1" smtClean="0">
                              <a:solidFill>
                                <a:srgbClr val="FFC000"/>
                              </a:solidFill>
                              <a:latin typeface="Cambria Math" panose="02040503050406030204" pitchFamily="18" charset="0"/>
                            </a:rPr>
                          </m:ctrlPr>
                        </m:radPr>
                        <m:deg/>
                        <m:e>
                          <m:f>
                            <m:fPr>
                              <m:ctrlPr>
                                <a:rPr lang="en-US" sz="2600" b="0" i="1" smtClean="0">
                                  <a:solidFill>
                                    <a:srgbClr val="FFC000"/>
                                  </a:solidFill>
                                  <a:latin typeface="Cambria Math" panose="02040503050406030204" pitchFamily="18" charset="0"/>
                                </a:rPr>
                              </m:ctrlPr>
                            </m:fPr>
                            <m:num>
                              <m:nary>
                                <m:naryPr>
                                  <m:chr m:val="∑"/>
                                  <m:ctrlPr>
                                    <a:rPr lang="en-US" sz="2600" i="1">
                                      <a:solidFill>
                                        <a:srgbClr val="FFC000"/>
                                      </a:solidFill>
                                      <a:latin typeface="Cambria Math" panose="02040503050406030204" pitchFamily="18" charset="0"/>
                                    </a:rPr>
                                  </m:ctrlPr>
                                </m:naryPr>
                                <m:sub>
                                  <m:r>
                                    <m:rPr>
                                      <m:brk m:alnAt="23"/>
                                    </m:rPr>
                                    <a:rPr lang="en-US" sz="2600" i="1">
                                      <a:solidFill>
                                        <a:srgbClr val="FFC000"/>
                                      </a:solidFill>
                                      <a:latin typeface="Cambria Math" panose="02040503050406030204" pitchFamily="18" charset="0"/>
                                    </a:rPr>
                                    <m:t>𝑖</m:t>
                                  </m:r>
                                  <m:r>
                                    <a:rPr lang="en-US" sz="2600" i="1">
                                      <a:solidFill>
                                        <a:srgbClr val="FFC000"/>
                                      </a:solidFill>
                                      <a:latin typeface="Cambria Math" panose="02040503050406030204" pitchFamily="18" charset="0"/>
                                    </a:rPr>
                                    <m:t>=1</m:t>
                                  </m:r>
                                </m:sub>
                                <m:sup>
                                  <m:r>
                                    <a:rPr lang="en-US" sz="2600" i="1">
                                      <a:solidFill>
                                        <a:srgbClr val="FFC000"/>
                                      </a:solidFill>
                                      <a:latin typeface="Cambria Math" panose="02040503050406030204" pitchFamily="18" charset="0"/>
                                    </a:rPr>
                                    <m:t>𝑁</m:t>
                                  </m:r>
                                </m:sup>
                                <m:e>
                                  <m:sSup>
                                    <m:sSupPr>
                                      <m:ctrlPr>
                                        <a:rPr lang="en-US" sz="2600" i="1">
                                          <a:solidFill>
                                            <a:srgbClr val="FFC000"/>
                                          </a:solidFill>
                                          <a:latin typeface="Cambria Math" panose="02040503050406030204" pitchFamily="18" charset="0"/>
                                        </a:rPr>
                                      </m:ctrlPr>
                                    </m:sSupPr>
                                    <m:e>
                                      <m:d>
                                        <m:dPr>
                                          <m:ctrlPr>
                                            <a:rPr lang="en-US" sz="2600" i="1">
                                              <a:solidFill>
                                                <a:srgbClr val="FFC000"/>
                                              </a:solidFill>
                                              <a:latin typeface="Cambria Math" panose="02040503050406030204" pitchFamily="18" charset="0"/>
                                            </a:rPr>
                                          </m:ctrlPr>
                                        </m:dPr>
                                        <m:e>
                                          <m:r>
                                            <a:rPr lang="en-US" sz="2600" i="1">
                                              <a:solidFill>
                                                <a:srgbClr val="FFC000"/>
                                              </a:solidFill>
                                              <a:latin typeface="Cambria Math" panose="02040503050406030204" pitchFamily="18" charset="0"/>
                                            </a:rPr>
                                            <m:t>𝑃𝑟𝑒𝑑𝑖𝑐𝑡𝑒</m:t>
                                          </m:r>
                                          <m:sSub>
                                            <m:sSubPr>
                                              <m:ctrlPr>
                                                <a:rPr lang="en-US" sz="2600" i="1">
                                                  <a:solidFill>
                                                    <a:srgbClr val="FFC000"/>
                                                  </a:solidFill>
                                                  <a:latin typeface="Cambria Math" panose="02040503050406030204" pitchFamily="18" charset="0"/>
                                                </a:rPr>
                                              </m:ctrlPr>
                                            </m:sSubPr>
                                            <m:e>
                                              <m:r>
                                                <a:rPr lang="en-US" sz="2600" i="1">
                                                  <a:solidFill>
                                                    <a:srgbClr val="FFC000"/>
                                                  </a:solidFill>
                                                  <a:latin typeface="Cambria Math" panose="02040503050406030204" pitchFamily="18" charset="0"/>
                                                </a:rPr>
                                                <m:t>𝑑</m:t>
                                              </m:r>
                                            </m:e>
                                            <m:sub>
                                              <m:r>
                                                <a:rPr lang="en-US" sz="2600" i="1">
                                                  <a:solidFill>
                                                    <a:srgbClr val="FFC000"/>
                                                  </a:solidFill>
                                                  <a:latin typeface="Cambria Math" panose="02040503050406030204" pitchFamily="18" charset="0"/>
                                                </a:rPr>
                                                <m:t>𝑖</m:t>
                                              </m:r>
                                            </m:sub>
                                          </m:sSub>
                                          <m:r>
                                            <a:rPr lang="en-US" sz="2600" i="1">
                                              <a:solidFill>
                                                <a:srgbClr val="FFC000"/>
                                              </a:solidFill>
                                              <a:latin typeface="Cambria Math" panose="02040503050406030204" pitchFamily="18" charset="0"/>
                                            </a:rPr>
                                            <m:t>−</m:t>
                                          </m:r>
                                          <m:r>
                                            <a:rPr lang="en-US" sz="2600" i="1">
                                              <a:solidFill>
                                                <a:srgbClr val="FFC000"/>
                                              </a:solidFill>
                                              <a:latin typeface="Cambria Math" panose="02040503050406030204" pitchFamily="18" charset="0"/>
                                            </a:rPr>
                                            <m:t>𝐴𝑐𝑡𝑢𝑎</m:t>
                                          </m:r>
                                          <m:sSub>
                                            <m:sSubPr>
                                              <m:ctrlPr>
                                                <a:rPr lang="en-US" sz="2600" i="1">
                                                  <a:solidFill>
                                                    <a:srgbClr val="FFC000"/>
                                                  </a:solidFill>
                                                  <a:latin typeface="Cambria Math" panose="02040503050406030204" pitchFamily="18" charset="0"/>
                                                </a:rPr>
                                              </m:ctrlPr>
                                            </m:sSubPr>
                                            <m:e>
                                              <m:r>
                                                <a:rPr lang="en-US" sz="2600" i="1">
                                                  <a:solidFill>
                                                    <a:srgbClr val="FFC000"/>
                                                  </a:solidFill>
                                                  <a:latin typeface="Cambria Math" panose="02040503050406030204" pitchFamily="18" charset="0"/>
                                                </a:rPr>
                                                <m:t>𝑙</m:t>
                                              </m:r>
                                            </m:e>
                                            <m:sub>
                                              <m:r>
                                                <a:rPr lang="en-US" sz="2600" i="1">
                                                  <a:solidFill>
                                                    <a:srgbClr val="FFC000"/>
                                                  </a:solidFill>
                                                  <a:latin typeface="Cambria Math" panose="02040503050406030204" pitchFamily="18" charset="0"/>
                                                </a:rPr>
                                                <m:t>𝑖</m:t>
                                              </m:r>
                                            </m:sub>
                                          </m:sSub>
                                        </m:e>
                                      </m:d>
                                    </m:e>
                                    <m:sup>
                                      <m:r>
                                        <a:rPr lang="en-US" sz="2600" i="1">
                                          <a:solidFill>
                                            <a:srgbClr val="FFC000"/>
                                          </a:solidFill>
                                          <a:latin typeface="Cambria Math" panose="02040503050406030204" pitchFamily="18" charset="0"/>
                                        </a:rPr>
                                        <m:t>2</m:t>
                                      </m:r>
                                    </m:sup>
                                  </m:sSup>
                                </m:e>
                              </m:nary>
                            </m:num>
                            <m:den>
                              <m:r>
                                <a:rPr lang="en-US" sz="2600" b="0" i="1" smtClean="0">
                                  <a:solidFill>
                                    <a:srgbClr val="FFC000"/>
                                  </a:solidFill>
                                  <a:latin typeface="Cambria Math" panose="02040503050406030204" pitchFamily="18" charset="0"/>
                                </a:rPr>
                                <m:t>𝑁</m:t>
                              </m:r>
                            </m:den>
                          </m:f>
                        </m:e>
                      </m:rad>
                    </m:oMath>
                  </m:oMathPara>
                </a14:m>
                <a:endParaRPr lang="en-US" sz="2600" dirty="0">
                  <a:solidFill>
                    <a:srgbClr val="FFC000"/>
                  </a:solidFill>
                </a:endParaRPr>
              </a:p>
              <a:p>
                <a:r>
                  <a:rPr lang="en-US" sz="2600" dirty="0">
                    <a:solidFill>
                      <a:srgbClr val="FFC000"/>
                    </a:solidFill>
                  </a:rPr>
                  <a:t>Square root enables this metric to show large number deviations</a:t>
                </a:r>
              </a:p>
              <a:p>
                <a:r>
                  <a:rPr lang="en-US" sz="2600" dirty="0">
                    <a:solidFill>
                      <a:srgbClr val="FFC000"/>
                    </a:solidFill>
                  </a:rPr>
                  <a:t>This metric efficiently displays the plausible magnitude of the error term (not the sign)</a:t>
                </a:r>
              </a:p>
              <a:p>
                <a:r>
                  <a:rPr lang="en-US" sz="2600" dirty="0">
                    <a:solidFill>
                      <a:srgbClr val="FFC000"/>
                    </a:solidFill>
                  </a:rPr>
                  <a:t>It avoids the use of absolute error values, which is highly undesirable in mathematical calculations</a:t>
                </a:r>
              </a:p>
              <a:p>
                <a:r>
                  <a:rPr lang="en-US" sz="2600" dirty="0">
                    <a:solidFill>
                      <a:srgbClr val="FFC000"/>
                    </a:solidFill>
                  </a:rPr>
                  <a:t>Reconstructing the error distribution using RMSE is more reliable as the number of samples grow</a:t>
                </a:r>
              </a:p>
              <a:p>
                <a:r>
                  <a:rPr lang="en-US" sz="2600" dirty="0">
                    <a:solidFill>
                      <a:srgbClr val="FFC000"/>
                    </a:solidFill>
                  </a:rPr>
                  <a:t>RMSE is highly sensitive of the presence of outliers (one has to remove them before computing the RMSE)</a:t>
                </a:r>
              </a:p>
              <a:p>
                <a:r>
                  <a:rPr lang="en-US" sz="2600" dirty="0">
                    <a:solidFill>
                      <a:srgbClr val="FFC000"/>
                    </a:solidFill>
                  </a:rPr>
                  <a:t>As compared to mean absolute error, RMSE gives higher weightage to large errors</a:t>
                </a:r>
              </a:p>
              <a:p>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9B6796BF-AB7B-1FD7-1F07-D9C6CFEAF70C}"/>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273" t="-154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7353609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210E3-2C91-2B13-A816-068543784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954E6-3FF5-FEBE-24F0-86D7EBF21F09}"/>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135CF7F-C48E-EEB5-8118-2A6D74181A76}"/>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54312D1-4DDD-F16F-5039-D979727787B7}"/>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EC0643F-B3D8-D39E-4550-70ABE96A3F82}"/>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6D38F65-646E-D8F6-5F94-6B39622BB6CD}"/>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RMSLE</a:t>
                </a:r>
              </a:p>
              <a:p>
                <a:pPr marL="0" indent="0">
                  <a:buNone/>
                </a:pPr>
                <a14:m>
                  <m:oMathPara xmlns:m="http://schemas.openxmlformats.org/officeDocument/2006/math">
                    <m:oMathParaPr>
                      <m:jc m:val="centerGroup"/>
                    </m:oMathParaPr>
                    <m:oMath xmlns:m="http://schemas.openxmlformats.org/officeDocument/2006/math">
                      <m:r>
                        <a:rPr lang="en-US" sz="2200" b="0" i="1" smtClean="0">
                          <a:solidFill>
                            <a:srgbClr val="FFC000"/>
                          </a:solidFill>
                          <a:latin typeface="Cambria Math" panose="02040503050406030204" pitchFamily="18" charset="0"/>
                        </a:rPr>
                        <m:t>𝑅𝑀𝑆𝐸</m:t>
                      </m:r>
                      <m:r>
                        <a:rPr lang="en-US" sz="2200" b="0" i="1" smtClean="0">
                          <a:solidFill>
                            <a:srgbClr val="FFC000"/>
                          </a:solidFill>
                          <a:latin typeface="Cambria Math" panose="02040503050406030204" pitchFamily="18" charset="0"/>
                        </a:rPr>
                        <m:t>=</m:t>
                      </m:r>
                      <m:rad>
                        <m:radPr>
                          <m:degHide m:val="on"/>
                          <m:ctrlPr>
                            <a:rPr lang="en-US" sz="2200" b="0" i="1" smtClean="0">
                              <a:solidFill>
                                <a:srgbClr val="FFC000"/>
                              </a:solidFill>
                              <a:latin typeface="Cambria Math" panose="02040503050406030204" pitchFamily="18" charset="0"/>
                            </a:rPr>
                          </m:ctrlPr>
                        </m:radPr>
                        <m:deg/>
                        <m:e>
                          <m:f>
                            <m:fPr>
                              <m:ctrlPr>
                                <a:rPr lang="en-US" sz="2200" b="0" i="1" smtClean="0">
                                  <a:solidFill>
                                    <a:srgbClr val="FFC000"/>
                                  </a:solidFill>
                                  <a:latin typeface="Cambria Math" panose="02040503050406030204" pitchFamily="18" charset="0"/>
                                </a:rPr>
                              </m:ctrlPr>
                            </m:fPr>
                            <m:num>
                              <m:nary>
                                <m:naryPr>
                                  <m:chr m:val="∑"/>
                                  <m:ctrlPr>
                                    <a:rPr lang="en-US" sz="2200" i="1">
                                      <a:solidFill>
                                        <a:srgbClr val="FFC000"/>
                                      </a:solidFill>
                                      <a:latin typeface="Cambria Math" panose="02040503050406030204" pitchFamily="18" charset="0"/>
                                    </a:rPr>
                                  </m:ctrlPr>
                                </m:naryPr>
                                <m:sub>
                                  <m:r>
                                    <m:rPr>
                                      <m:brk m:alnAt="23"/>
                                    </m:rPr>
                                    <a:rPr lang="en-US" sz="2200" i="1">
                                      <a:solidFill>
                                        <a:srgbClr val="FFC000"/>
                                      </a:solidFill>
                                      <a:latin typeface="Cambria Math" panose="02040503050406030204" pitchFamily="18" charset="0"/>
                                    </a:rPr>
                                    <m:t>𝑖</m:t>
                                  </m:r>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𝑁</m:t>
                                  </m:r>
                                </m:sup>
                                <m:e>
                                  <m:sSup>
                                    <m:sSupPr>
                                      <m:ctrlPr>
                                        <a:rPr lang="en-US" sz="2200" i="1">
                                          <a:solidFill>
                                            <a:srgbClr val="FFC000"/>
                                          </a:solidFill>
                                          <a:latin typeface="Cambria Math" panose="02040503050406030204" pitchFamily="18" charset="0"/>
                                        </a:rPr>
                                      </m:ctrlPr>
                                    </m:sSupPr>
                                    <m:e>
                                      <m:d>
                                        <m:dPr>
                                          <m:ctrlPr>
                                            <a:rPr lang="en-US" sz="2200" i="1">
                                              <a:solidFill>
                                                <a:srgbClr val="FFC000"/>
                                              </a:solidFill>
                                              <a:latin typeface="Cambria Math" panose="02040503050406030204" pitchFamily="18" charset="0"/>
                                            </a:rPr>
                                          </m:ctrlPr>
                                        </m:dPr>
                                        <m:e>
                                          <m:func>
                                            <m:funcPr>
                                              <m:ctrlPr>
                                                <a:rPr lang="en-US" sz="2200" b="0" i="1" smtClean="0">
                                                  <a:solidFill>
                                                    <a:srgbClr val="FFC000"/>
                                                  </a:solidFill>
                                                  <a:latin typeface="Cambria Math" panose="02040503050406030204" pitchFamily="18" charset="0"/>
                                                </a:rPr>
                                              </m:ctrlPr>
                                            </m:funcPr>
                                            <m:fName>
                                              <m:r>
                                                <m:rPr>
                                                  <m:sty m:val="p"/>
                                                </m:rPr>
                                                <a:rPr lang="en-US" sz="2200" b="0" i="0" smtClean="0">
                                                  <a:solidFill>
                                                    <a:srgbClr val="FFC000"/>
                                                  </a:solidFill>
                                                  <a:latin typeface="Cambria Math" panose="02040503050406030204" pitchFamily="18" charset="0"/>
                                                </a:rPr>
                                                <m:t>log</m:t>
                                              </m:r>
                                            </m:fName>
                                            <m:e>
                                              <m:r>
                                                <a:rPr lang="en-US" sz="2200" b="0" i="1" smtClean="0">
                                                  <a:solidFill>
                                                    <a:srgbClr val="FFC000"/>
                                                  </a:solidFill>
                                                  <a:latin typeface="Cambria Math" panose="02040503050406030204" pitchFamily="18" charset="0"/>
                                                </a:rPr>
                                                <m:t>𝑃𝑟𝑒𝑑𝑖𝑐𝑡𝑒</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𝑑</m:t>
                                                  </m:r>
                                                </m:e>
                                                <m:sub>
                                                  <m:r>
                                                    <a:rPr lang="en-US" sz="2200" b="0" i="1" smtClean="0">
                                                      <a:solidFill>
                                                        <a:srgbClr val="FFC000"/>
                                                      </a:solidFill>
                                                      <a:latin typeface="Cambria Math" panose="02040503050406030204" pitchFamily="18" charset="0"/>
                                                    </a:rPr>
                                                    <m:t>𝑖</m:t>
                                                  </m:r>
                                                </m:sub>
                                              </m:sSub>
                                            </m:e>
                                          </m:func>
                                          <m:r>
                                            <a:rPr lang="en-US" sz="2200" i="1">
                                              <a:solidFill>
                                                <a:srgbClr val="FFC000"/>
                                              </a:solidFill>
                                              <a:latin typeface="Cambria Math" panose="02040503050406030204" pitchFamily="18" charset="0"/>
                                            </a:rPr>
                                            <m:t>−</m:t>
                                          </m:r>
                                          <m:func>
                                            <m:funcPr>
                                              <m:ctrlPr>
                                                <a:rPr lang="en-US" sz="2200" b="0" i="1" smtClean="0">
                                                  <a:solidFill>
                                                    <a:srgbClr val="FFC000"/>
                                                  </a:solidFill>
                                                  <a:latin typeface="Cambria Math" panose="02040503050406030204" pitchFamily="18" charset="0"/>
                                                </a:rPr>
                                              </m:ctrlPr>
                                            </m:funcPr>
                                            <m:fName>
                                              <m:r>
                                                <m:rPr>
                                                  <m:sty m:val="p"/>
                                                </m:rPr>
                                                <a:rPr lang="en-US" sz="2200" b="0" i="0" smtClean="0">
                                                  <a:solidFill>
                                                    <a:srgbClr val="FFC000"/>
                                                  </a:solidFill>
                                                  <a:latin typeface="Cambria Math" panose="02040503050406030204" pitchFamily="18" charset="0"/>
                                                </a:rPr>
                                                <m:t>log</m:t>
                                              </m:r>
                                            </m:fName>
                                            <m:e>
                                              <m:r>
                                                <a:rPr lang="en-US" sz="2200" i="1">
                                                  <a:solidFill>
                                                    <a:srgbClr val="FFC000"/>
                                                  </a:solidFill>
                                                  <a:latin typeface="Cambria Math" panose="02040503050406030204" pitchFamily="18" charset="0"/>
                                                </a:rPr>
                                                <m:t>𝐴𝑐𝑡𝑢𝑎</m:t>
                                              </m:r>
                                              <m:sSub>
                                                <m:sSubPr>
                                                  <m:ctrlPr>
                                                    <a:rPr lang="en-US" sz="2200" i="1">
                                                      <a:solidFill>
                                                        <a:srgbClr val="FFC000"/>
                                                      </a:solidFill>
                                                      <a:latin typeface="Cambria Math" panose="02040503050406030204" pitchFamily="18" charset="0"/>
                                                    </a:rPr>
                                                  </m:ctrlPr>
                                                </m:sSubPr>
                                                <m:e>
                                                  <m:r>
                                                    <a:rPr lang="en-US" sz="2200" i="1">
                                                      <a:solidFill>
                                                        <a:srgbClr val="FFC000"/>
                                                      </a:solidFill>
                                                      <a:latin typeface="Cambria Math" panose="02040503050406030204" pitchFamily="18" charset="0"/>
                                                    </a:rPr>
                                                    <m:t>𝑙</m:t>
                                                  </m:r>
                                                </m:e>
                                                <m:sub>
                                                  <m:r>
                                                    <a:rPr lang="en-US" sz="2200" i="1">
                                                      <a:solidFill>
                                                        <a:srgbClr val="FFC000"/>
                                                      </a:solidFill>
                                                      <a:latin typeface="Cambria Math" panose="02040503050406030204" pitchFamily="18" charset="0"/>
                                                    </a:rPr>
                                                    <m:t>𝑖</m:t>
                                                  </m:r>
                                                </m:sub>
                                              </m:sSub>
                                            </m:e>
                                          </m:func>
                                        </m:e>
                                      </m:d>
                                    </m:e>
                                    <m:sup>
                                      <m:r>
                                        <a:rPr lang="en-US" sz="2200" i="1">
                                          <a:solidFill>
                                            <a:srgbClr val="FFC000"/>
                                          </a:solidFill>
                                          <a:latin typeface="Cambria Math" panose="02040503050406030204" pitchFamily="18" charset="0"/>
                                        </a:rPr>
                                        <m:t>2</m:t>
                                      </m:r>
                                    </m:sup>
                                  </m:sSup>
                                </m:e>
                              </m:nary>
                            </m:num>
                            <m:den>
                              <m:r>
                                <a:rPr lang="en-US" sz="2200" b="0" i="1" smtClean="0">
                                  <a:solidFill>
                                    <a:srgbClr val="FFC000"/>
                                  </a:solidFill>
                                  <a:latin typeface="Cambria Math" panose="02040503050406030204" pitchFamily="18" charset="0"/>
                                </a:rPr>
                                <m:t>𝑁</m:t>
                              </m:r>
                            </m:den>
                          </m:f>
                        </m:e>
                      </m:rad>
                    </m:oMath>
                  </m:oMathPara>
                </a14:m>
                <a:endParaRPr lang="en-US" sz="2200" dirty="0">
                  <a:solidFill>
                    <a:srgbClr val="FFC000"/>
                  </a:solidFill>
                </a:endParaRPr>
              </a:p>
              <a:p>
                <a:r>
                  <a:rPr lang="en-US" sz="2200" dirty="0">
                    <a:solidFill>
                      <a:srgbClr val="FFC000"/>
                    </a:solidFill>
                  </a:rPr>
                  <a:t>To avoid the impact of large errors, we use a log function</a:t>
                </a:r>
              </a:p>
              <a:p>
                <a:r>
                  <a:rPr lang="en-US" sz="2200" dirty="0">
                    <a:solidFill>
                      <a:srgbClr val="FFC000"/>
                    </a:solidFill>
                  </a:rPr>
                  <a:t>If both predicted and actual values are small RMSE and RMSLE yield similar results</a:t>
                </a:r>
              </a:p>
              <a:p>
                <a:r>
                  <a:rPr lang="en-US" sz="2200" dirty="0">
                    <a:solidFill>
                      <a:srgbClr val="FFC000"/>
                    </a:solidFill>
                  </a:rPr>
                  <a:t>If either predicted or the actual value is big large RMSE &gt; RMSLE</a:t>
                </a:r>
              </a:p>
              <a:p>
                <a:r>
                  <a:rPr lang="en-US" sz="2200" dirty="0">
                    <a:solidFill>
                      <a:srgbClr val="FFC000"/>
                    </a:solidFill>
                  </a:rPr>
                  <a:t>If both predicted and actual values are large RMSE &gt; RMSLE (RMSLE becomes almost negligible)</a:t>
                </a:r>
              </a:p>
              <a:p>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46D38F65-646E-D8F6-5F94-6B39622BB6CD}"/>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494" t="-132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1881424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BF9AA-9096-5E5A-FAE0-F59834BF4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1912E-F2F6-C156-5560-24C4C5F7ECE8}"/>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CCF46ED-8342-6C0B-72C9-7995201C86B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5CCF46ED-8342-6C0B-72C9-7995201C86BE}"/>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14BE534-9F0F-0F16-47EC-EBA22F857ACB}"/>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414BE534-9F0F-0F16-47EC-EBA22F857ACB}"/>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EBCF100-A47F-62ED-8C08-411EF17ABDF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8EBCF100-A47F-62ED-8C08-411EF17ABDF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433BBBB-B44B-ABA8-3DCE-B1250BA03EEF}"/>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R-Squared</a:t>
                </a:r>
              </a:p>
              <a:p>
                <a:r>
                  <a:rPr lang="en-US" sz="2200" dirty="0">
                    <a:solidFill>
                      <a:srgbClr val="FFC000"/>
                    </a:solidFill>
                  </a:rPr>
                  <a:t>Let </a:t>
                </a:r>
                <a14:m>
                  <m:oMath xmlns:m="http://schemas.openxmlformats.org/officeDocument/2006/math">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b="0" i="1" smtClean="0">
                            <a:solidFill>
                              <a:srgbClr val="FFC000"/>
                            </a:solidFill>
                            <a:latin typeface="Cambria Math" panose="02040503050406030204" pitchFamily="18" charset="0"/>
                          </a:rPr>
                          <m:t>𝑖</m:t>
                        </m:r>
                      </m:sub>
                    </m:sSub>
                  </m:oMath>
                </a14:m>
                <a:r>
                  <a:rPr lang="en-US" sz="2200" dirty="0">
                    <a:solidFill>
                      <a:srgbClr val="FFC000"/>
                    </a:solidFill>
                  </a:rPr>
                  <a:t>, </a:t>
                </a:r>
                <a14:m>
                  <m:oMath xmlns:m="http://schemas.openxmlformats.org/officeDocument/2006/math">
                    <m:sSub>
                      <m:sSubPr>
                        <m:ctrlPr>
                          <a:rPr lang="en-US" sz="2200" b="0" i="1" smtClean="0">
                            <a:solidFill>
                              <a:srgbClr val="FFC000"/>
                            </a:solidFill>
                            <a:latin typeface="Cambria Math" panose="02040503050406030204" pitchFamily="18" charset="0"/>
                          </a:rPr>
                        </m:ctrlPr>
                      </m:sSubPr>
                      <m:e>
                        <m:acc>
                          <m:accPr>
                            <m:chr m:val="̂"/>
                            <m:ctrlPr>
                              <a:rPr lang="en-US" sz="2200" i="1" smtClean="0">
                                <a:solidFill>
                                  <a:srgbClr val="FFC000"/>
                                </a:solidFill>
                                <a:latin typeface="Cambria Math" panose="02040503050406030204" pitchFamily="18" charset="0"/>
                              </a:rPr>
                            </m:ctrlPr>
                          </m:accPr>
                          <m:e>
                            <m:r>
                              <a:rPr lang="en-US" sz="2200" b="0" i="1" smtClean="0">
                                <a:solidFill>
                                  <a:srgbClr val="FFC000"/>
                                </a:solidFill>
                                <a:latin typeface="Cambria Math" panose="02040503050406030204" pitchFamily="18" charset="0"/>
                              </a:rPr>
                              <m:t>𝑦</m:t>
                            </m:r>
                          </m:e>
                        </m:acc>
                      </m:e>
                      <m:sub>
                        <m:r>
                          <a:rPr lang="en-US" sz="2200" b="0" i="1" smtClean="0">
                            <a:solidFill>
                              <a:srgbClr val="FFC000"/>
                            </a:solidFill>
                            <a:latin typeface="Cambria Math" panose="02040503050406030204" pitchFamily="18" charset="0"/>
                          </a:rPr>
                          <m:t>𝑖</m:t>
                        </m:r>
                      </m:sub>
                    </m:sSub>
                  </m:oMath>
                </a14:m>
                <a:r>
                  <a:rPr lang="en-US" sz="2200" dirty="0">
                    <a:solidFill>
                      <a:srgbClr val="FFC000"/>
                    </a:solidFill>
                  </a:rPr>
                  <a:t>, </a:t>
                </a:r>
                <a14:m>
                  <m:oMath xmlns:m="http://schemas.openxmlformats.org/officeDocument/2006/math">
                    <m:acc>
                      <m:accPr>
                        <m:chr m:val="̅"/>
                        <m:ctrlPr>
                          <a:rPr lang="en-US" sz="2200" b="0" i="1" smtClean="0">
                            <a:solidFill>
                              <a:srgbClr val="FFC000"/>
                            </a:solidFill>
                            <a:latin typeface="Cambria Math" panose="02040503050406030204" pitchFamily="18" charset="0"/>
                          </a:rPr>
                        </m:ctrlPr>
                      </m:accPr>
                      <m:e>
                        <m:r>
                          <a:rPr lang="en-US" sz="2200" b="0" i="1" smtClean="0">
                            <a:solidFill>
                              <a:srgbClr val="FFC000"/>
                            </a:solidFill>
                            <a:latin typeface="Cambria Math" panose="02040503050406030204" pitchFamily="18" charset="0"/>
                          </a:rPr>
                          <m:t>𝑦</m:t>
                        </m:r>
                      </m:e>
                    </m:acc>
                    <m:r>
                      <a:rPr lang="en-US" sz="2200" b="0" i="1" dirty="0" smtClean="0">
                        <a:solidFill>
                          <a:srgbClr val="FFC000"/>
                        </a:solidFill>
                        <a:latin typeface="Cambria Math" panose="02040503050406030204" pitchFamily="18" charset="0"/>
                      </a:rPr>
                      <m:t> </m:t>
                    </m:r>
                  </m:oMath>
                </a14:m>
                <a:r>
                  <a:rPr lang="en-US" sz="2200" dirty="0">
                    <a:solidFill>
                      <a:srgbClr val="FFC000"/>
                    </a:solidFill>
                  </a:rPr>
                  <a:t> denote </a:t>
                </a:r>
                <a14:m>
                  <m:oMath xmlns:m="http://schemas.openxmlformats.org/officeDocument/2006/math">
                    <m:r>
                      <a:rPr lang="en-US" sz="2200" b="0" i="1" smtClean="0">
                        <a:solidFill>
                          <a:srgbClr val="FFC000"/>
                        </a:solidFill>
                        <a:latin typeface="Cambria Math" panose="02040503050406030204" pitchFamily="18" charset="0"/>
                      </a:rPr>
                      <m:t>𝑖</m:t>
                    </m:r>
                  </m:oMath>
                </a14:m>
                <a:r>
                  <a:rPr lang="en-US" sz="2200" dirty="0" err="1">
                    <a:solidFill>
                      <a:srgbClr val="FFC000"/>
                    </a:solidFill>
                  </a:rPr>
                  <a:t>th</a:t>
                </a:r>
                <a:r>
                  <a:rPr lang="en-US" sz="2200" dirty="0">
                    <a:solidFill>
                      <a:srgbClr val="FFC000"/>
                    </a:solidFill>
                  </a:rPr>
                  <a:t> actual, predicted, and average actual, respectively</a:t>
                </a:r>
              </a:p>
              <a:p>
                <a:r>
                  <a:rPr lang="en-US" sz="2200" dirty="0">
                    <a:solidFill>
                      <a:srgbClr val="FFC000"/>
                    </a:solidFill>
                  </a:rPr>
                  <a:t>That is, </a:t>
                </a:r>
                <a14:m>
                  <m:oMath xmlns:m="http://schemas.openxmlformats.org/officeDocument/2006/math">
                    <m:acc>
                      <m:accPr>
                        <m:chr m:val="̅"/>
                        <m:ctrlPr>
                          <a:rPr lang="en-US" sz="2200" b="0" i="1" smtClean="0">
                            <a:solidFill>
                              <a:srgbClr val="FFC000"/>
                            </a:solidFill>
                            <a:latin typeface="Cambria Math" panose="02040503050406030204" pitchFamily="18" charset="0"/>
                          </a:rPr>
                        </m:ctrlPr>
                      </m:accPr>
                      <m:e>
                        <m:r>
                          <a:rPr lang="en-US" sz="2200" b="0" i="1" smtClean="0">
                            <a:solidFill>
                              <a:srgbClr val="FFC000"/>
                            </a:solidFill>
                            <a:latin typeface="Cambria Math" panose="02040503050406030204" pitchFamily="18" charset="0"/>
                          </a:rPr>
                          <m:t>𝑦</m:t>
                        </m:r>
                      </m:e>
                    </m:acc>
                    <m:r>
                      <a:rPr lang="en-US" sz="2200" b="0" i="1" dirty="0" smtClean="0">
                        <a:solidFill>
                          <a:srgbClr val="FFC000"/>
                        </a:solidFill>
                        <a:latin typeface="Cambria Math" panose="02040503050406030204" pitchFamily="18" charset="0"/>
                      </a:rPr>
                      <m:t>=</m:t>
                    </m:r>
                    <m:f>
                      <m:fPr>
                        <m:ctrlPr>
                          <a:rPr lang="en-US" sz="2200" b="0" i="1" dirty="0" smtClean="0">
                            <a:solidFill>
                              <a:srgbClr val="FFC000"/>
                            </a:solidFill>
                            <a:latin typeface="Cambria Math" panose="02040503050406030204" pitchFamily="18" charset="0"/>
                          </a:rPr>
                        </m:ctrlPr>
                      </m:fPr>
                      <m:num>
                        <m:r>
                          <a:rPr lang="en-US" sz="2200" b="0" i="1" dirty="0" smtClean="0">
                            <a:solidFill>
                              <a:srgbClr val="FFC000"/>
                            </a:solidFill>
                            <a:latin typeface="Cambria Math" panose="02040503050406030204" pitchFamily="18" charset="0"/>
                          </a:rPr>
                          <m:t>1</m:t>
                        </m:r>
                      </m:num>
                      <m:den>
                        <m:r>
                          <a:rPr lang="en-US" sz="2200" b="0" i="1" dirty="0" smtClean="0">
                            <a:solidFill>
                              <a:srgbClr val="FFC000"/>
                            </a:solidFill>
                            <a:latin typeface="Cambria Math" panose="02040503050406030204" pitchFamily="18" charset="0"/>
                          </a:rPr>
                          <m:t>𝑁</m:t>
                        </m:r>
                      </m:den>
                    </m:f>
                    <m:nary>
                      <m:naryPr>
                        <m:chr m:val="∑"/>
                        <m:ctrlPr>
                          <a:rPr lang="en-US" sz="2200" b="0" i="1" dirty="0" smtClean="0">
                            <a:solidFill>
                              <a:srgbClr val="FFC000"/>
                            </a:solidFill>
                            <a:latin typeface="Cambria Math" panose="02040503050406030204" pitchFamily="18" charset="0"/>
                          </a:rPr>
                        </m:ctrlPr>
                      </m:naryPr>
                      <m:sub>
                        <m:r>
                          <m:rPr>
                            <m:brk m:alnAt="23"/>
                          </m:rPr>
                          <a:rPr lang="en-US" sz="2200" b="0" i="1" dirty="0" smtClean="0">
                            <a:solidFill>
                              <a:srgbClr val="FFC000"/>
                            </a:solidFill>
                            <a:latin typeface="Cambria Math" panose="02040503050406030204" pitchFamily="18" charset="0"/>
                          </a:rPr>
                          <m:t>𝑖</m:t>
                        </m:r>
                        <m:r>
                          <a:rPr lang="en-US" sz="2200" b="0" i="1" dirty="0" smtClean="0">
                            <a:solidFill>
                              <a:srgbClr val="FFC000"/>
                            </a:solidFill>
                            <a:latin typeface="Cambria Math" panose="02040503050406030204" pitchFamily="18" charset="0"/>
                          </a:rPr>
                          <m:t>=1</m:t>
                        </m:r>
                      </m:sub>
                      <m:sup>
                        <m:r>
                          <a:rPr lang="en-US" sz="2200" b="0" i="1" dirty="0" smtClean="0">
                            <a:solidFill>
                              <a:srgbClr val="FFC000"/>
                            </a:solidFill>
                            <a:latin typeface="Cambria Math" panose="02040503050406030204" pitchFamily="18" charset="0"/>
                          </a:rPr>
                          <m:t>𝑁</m:t>
                        </m:r>
                      </m:sup>
                      <m:e>
                        <m:sSub>
                          <m:sSubPr>
                            <m:ctrlPr>
                              <a:rPr lang="en-US" sz="2200" b="0" i="1" dirty="0" smtClean="0">
                                <a:solidFill>
                                  <a:srgbClr val="FFC000"/>
                                </a:solidFill>
                                <a:latin typeface="Cambria Math" panose="02040503050406030204" pitchFamily="18" charset="0"/>
                              </a:rPr>
                            </m:ctrlPr>
                          </m:sSubPr>
                          <m:e>
                            <m:r>
                              <a:rPr lang="en-US" sz="2200" b="0" i="1" dirty="0" smtClean="0">
                                <a:solidFill>
                                  <a:srgbClr val="FFC000"/>
                                </a:solidFill>
                                <a:latin typeface="Cambria Math" panose="02040503050406030204" pitchFamily="18" charset="0"/>
                              </a:rPr>
                              <m:t>𝑦</m:t>
                            </m:r>
                          </m:e>
                          <m:sub>
                            <m:r>
                              <a:rPr lang="en-US" sz="2200" b="0" i="1" dirty="0" smtClean="0">
                                <a:solidFill>
                                  <a:srgbClr val="FFC000"/>
                                </a:solidFill>
                                <a:latin typeface="Cambria Math" panose="02040503050406030204" pitchFamily="18" charset="0"/>
                              </a:rPr>
                              <m:t>𝑖</m:t>
                            </m:r>
                          </m:sub>
                        </m:sSub>
                      </m:e>
                    </m:nary>
                  </m:oMath>
                </a14:m>
                <a:r>
                  <a:rPr lang="en-US" sz="2200" dirty="0">
                    <a:solidFill>
                      <a:srgbClr val="FFC000"/>
                    </a:solidFill>
                  </a:rPr>
                  <a:t> when there are </a:t>
                </a:r>
                <a14:m>
                  <m:oMath xmlns:m="http://schemas.openxmlformats.org/officeDocument/2006/math">
                    <m:r>
                      <a:rPr lang="en-US" sz="2200" b="0" i="1" smtClean="0">
                        <a:solidFill>
                          <a:srgbClr val="FFC000"/>
                        </a:solidFill>
                        <a:latin typeface="Cambria Math" panose="02040503050406030204" pitchFamily="18" charset="0"/>
                      </a:rPr>
                      <m:t>𝑁</m:t>
                    </m:r>
                  </m:oMath>
                </a14:m>
                <a:r>
                  <a:rPr lang="en-US" sz="2200" dirty="0">
                    <a:solidFill>
                      <a:srgbClr val="FFC000"/>
                    </a:solidFill>
                  </a:rPr>
                  <a:t> observations</a:t>
                </a:r>
              </a:p>
              <a:p>
                <a:pPr marL="0" indent="0" algn="ct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FFC000"/>
                              </a:solidFill>
                              <a:latin typeface="Cambria Math" panose="02040503050406030204" pitchFamily="18" charset="0"/>
                            </a:rPr>
                          </m:ctrlPr>
                        </m:sSupPr>
                        <m:e>
                          <m:r>
                            <a:rPr lang="en-US" sz="2200" b="0" i="1" smtClean="0">
                              <a:solidFill>
                                <a:srgbClr val="FFC000"/>
                              </a:solidFill>
                              <a:latin typeface="Cambria Math" panose="02040503050406030204" pitchFamily="18" charset="0"/>
                            </a:rPr>
                            <m:t>𝑅</m:t>
                          </m:r>
                        </m:e>
                        <m:sup>
                          <m:r>
                            <a:rPr lang="en-US" sz="2200" b="0" i="1" smtClean="0">
                              <a:solidFill>
                                <a:srgbClr val="FFC000"/>
                              </a:solidFill>
                              <a:latin typeface="Cambria Math" panose="02040503050406030204" pitchFamily="18" charset="0"/>
                            </a:rPr>
                            <m:t>2</m:t>
                          </m:r>
                        </m:sup>
                      </m:sSup>
                      <m:r>
                        <a:rPr lang="en-US" sz="2200" b="0" i="0" smtClean="0">
                          <a:solidFill>
                            <a:srgbClr val="FFC000"/>
                          </a:solidFill>
                          <a:latin typeface="Cambria Math" panose="02040503050406030204" pitchFamily="18" charset="0"/>
                        </a:rPr>
                        <m:t>=1−</m:t>
                      </m:r>
                      <m:f>
                        <m:fPr>
                          <m:ctrlPr>
                            <a:rPr lang="en-US" sz="2200" b="0" i="1" smtClean="0">
                              <a:solidFill>
                                <a:srgbClr val="FFC000"/>
                              </a:solidFill>
                              <a:latin typeface="Cambria Math" panose="02040503050406030204" pitchFamily="18" charset="0"/>
                            </a:rPr>
                          </m:ctrlPr>
                        </m:fPr>
                        <m:num>
                          <m:r>
                            <m:rPr>
                              <m:sty m:val="p"/>
                            </m:rPr>
                            <a:rPr lang="en-US" sz="2200" b="0" i="0" smtClean="0">
                              <a:solidFill>
                                <a:srgbClr val="FFC000"/>
                              </a:solidFill>
                              <a:latin typeface="Cambria Math" panose="02040503050406030204" pitchFamily="18" charset="0"/>
                            </a:rPr>
                            <m:t>MSE</m:t>
                          </m:r>
                          <m:d>
                            <m:dPr>
                              <m:ctrlPr>
                                <a:rPr lang="en-US" sz="2200" b="0" i="1" smtClean="0">
                                  <a:solidFill>
                                    <a:srgbClr val="FFC000"/>
                                  </a:solidFill>
                                  <a:latin typeface="Cambria Math" panose="02040503050406030204" pitchFamily="18" charset="0"/>
                                </a:rPr>
                              </m:ctrlPr>
                            </m:dPr>
                            <m:e>
                              <m:r>
                                <m:rPr>
                                  <m:sty m:val="p"/>
                                </m:rPr>
                                <a:rPr lang="en-US" sz="2200" b="0" i="0" smtClean="0">
                                  <a:solidFill>
                                    <a:srgbClr val="FFC000"/>
                                  </a:solidFill>
                                  <a:latin typeface="Cambria Math" panose="02040503050406030204" pitchFamily="18" charset="0"/>
                                </a:rPr>
                                <m:t>model</m:t>
                              </m:r>
                            </m:e>
                          </m:d>
                        </m:num>
                        <m:den>
                          <m:r>
                            <m:rPr>
                              <m:sty m:val="p"/>
                            </m:rPr>
                            <a:rPr lang="en-US" sz="2200" b="0" i="0" smtClean="0">
                              <a:solidFill>
                                <a:srgbClr val="FFC000"/>
                              </a:solidFill>
                              <a:latin typeface="Cambria Math" panose="02040503050406030204" pitchFamily="18" charset="0"/>
                            </a:rPr>
                            <m:t>MSE</m:t>
                          </m:r>
                          <m:d>
                            <m:dPr>
                              <m:ctrlPr>
                                <a:rPr lang="en-US" sz="2200" b="0" i="1" smtClean="0">
                                  <a:solidFill>
                                    <a:srgbClr val="FFC000"/>
                                  </a:solidFill>
                                  <a:latin typeface="Cambria Math" panose="02040503050406030204" pitchFamily="18" charset="0"/>
                                </a:rPr>
                              </m:ctrlPr>
                            </m:dPr>
                            <m:e>
                              <m:r>
                                <m:rPr>
                                  <m:sty m:val="p"/>
                                </m:rPr>
                                <a:rPr lang="en-US" sz="2200" b="0" i="0" smtClean="0">
                                  <a:solidFill>
                                    <a:srgbClr val="FFC000"/>
                                  </a:solidFill>
                                  <a:latin typeface="Cambria Math" panose="02040503050406030204" pitchFamily="18" charset="0"/>
                                </a:rPr>
                                <m:t>baseline</m:t>
                              </m:r>
                            </m:e>
                          </m:d>
                        </m:den>
                      </m:f>
                    </m:oMath>
                  </m:oMathPara>
                </a14:m>
                <a:endParaRPr lang="en-US" sz="2200" b="0" dirty="0">
                  <a:solidFill>
                    <a:srgbClr val="FFC000"/>
                  </a:solidFill>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000"/>
                          </a:solidFill>
                          <a:latin typeface="Cambria Math" panose="02040503050406030204" pitchFamily="18" charset="0"/>
                        </a:rPr>
                        <m:t>𝑀𝑆𝐸</m:t>
                      </m:r>
                      <m:d>
                        <m:dPr>
                          <m:ctrlPr>
                            <a:rPr lang="en-US" sz="2200" b="0" i="1" smtClean="0">
                              <a:solidFill>
                                <a:srgbClr val="FFC000"/>
                              </a:solidFill>
                              <a:latin typeface="Cambria Math" panose="02040503050406030204" pitchFamily="18" charset="0"/>
                            </a:rPr>
                          </m:ctrlPr>
                        </m:dPr>
                        <m:e>
                          <m:r>
                            <a:rPr lang="en-US" sz="2200" b="0" i="1" smtClean="0">
                              <a:solidFill>
                                <a:srgbClr val="FFC000"/>
                              </a:solidFill>
                              <a:latin typeface="Cambria Math" panose="02040503050406030204" pitchFamily="18" charset="0"/>
                            </a:rPr>
                            <m:t>𝑚𝑜𝑑𝑒𝑙</m:t>
                          </m:r>
                        </m:e>
                      </m:d>
                      <m:r>
                        <a:rPr lang="en-US" sz="2200" b="0" i="1" smtClean="0">
                          <a:solidFill>
                            <a:srgbClr val="FFC000"/>
                          </a:solidFill>
                          <a:latin typeface="Cambria Math" panose="02040503050406030204" pitchFamily="18" charset="0"/>
                        </a:rPr>
                        <m:t>=</m:t>
                      </m:r>
                      <m:f>
                        <m:fPr>
                          <m:ctrlPr>
                            <a:rPr lang="en-US" sz="2200" b="0" i="1" smtClean="0">
                              <a:solidFill>
                                <a:srgbClr val="FFC000"/>
                              </a:solidFill>
                              <a:latin typeface="Cambria Math" panose="02040503050406030204" pitchFamily="18" charset="0"/>
                            </a:rPr>
                          </m:ctrlPr>
                        </m:fPr>
                        <m:num>
                          <m:r>
                            <a:rPr lang="en-US" sz="2200" b="0" i="1" smtClean="0">
                              <a:solidFill>
                                <a:srgbClr val="FFC000"/>
                              </a:solidFill>
                              <a:latin typeface="Cambria Math" panose="02040503050406030204" pitchFamily="18" charset="0"/>
                            </a:rPr>
                            <m:t>1</m:t>
                          </m:r>
                        </m:num>
                        <m:den>
                          <m:r>
                            <a:rPr lang="en-US" sz="2200" b="0" i="1" smtClean="0">
                              <a:solidFill>
                                <a:srgbClr val="FFC000"/>
                              </a:solidFill>
                              <a:latin typeface="Cambria Math" panose="02040503050406030204" pitchFamily="18" charset="0"/>
                            </a:rPr>
                            <m:t>𝑁</m:t>
                          </m:r>
                        </m:den>
                      </m:f>
                      <m:nary>
                        <m:naryPr>
                          <m:chr m:val="∑"/>
                          <m:ctrlPr>
                            <a:rPr lang="en-US" sz="2200" i="1">
                              <a:solidFill>
                                <a:srgbClr val="FFC000"/>
                              </a:solidFill>
                              <a:latin typeface="Cambria Math" panose="02040503050406030204" pitchFamily="18" charset="0"/>
                            </a:rPr>
                          </m:ctrlPr>
                        </m:naryPr>
                        <m:sub>
                          <m:r>
                            <m:rPr>
                              <m:brk m:alnAt="23"/>
                            </m:rPr>
                            <a:rPr lang="en-US" sz="2200" i="1">
                              <a:solidFill>
                                <a:srgbClr val="FFC000"/>
                              </a:solidFill>
                              <a:latin typeface="Cambria Math" panose="02040503050406030204" pitchFamily="18" charset="0"/>
                            </a:rPr>
                            <m:t>𝑖</m:t>
                          </m:r>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𝑁</m:t>
                          </m:r>
                        </m:sup>
                        <m:e>
                          <m:sSup>
                            <m:sSupPr>
                              <m:ctrlPr>
                                <a:rPr lang="en-US" sz="2200" i="1">
                                  <a:solidFill>
                                    <a:srgbClr val="FFC000"/>
                                  </a:solidFill>
                                  <a:latin typeface="Cambria Math" panose="02040503050406030204" pitchFamily="18" charset="0"/>
                                </a:rPr>
                              </m:ctrlPr>
                            </m:sSupPr>
                            <m:e>
                              <m:d>
                                <m:dPr>
                                  <m:ctrlPr>
                                    <a:rPr lang="en-US" sz="2200" i="1">
                                      <a:solidFill>
                                        <a:srgbClr val="FFC000"/>
                                      </a:solidFill>
                                      <a:latin typeface="Cambria Math" panose="02040503050406030204" pitchFamily="18" charset="0"/>
                                    </a:rPr>
                                  </m:ctrlPr>
                                </m:dPr>
                                <m:e>
                                  <m:sSub>
                                    <m:sSubPr>
                                      <m:ctrlPr>
                                        <a:rPr lang="en-US" sz="2200" i="1">
                                          <a:solidFill>
                                            <a:srgbClr val="FFC000"/>
                                          </a:solidFill>
                                          <a:latin typeface="Cambria Math" panose="02040503050406030204" pitchFamily="18" charset="0"/>
                                        </a:rPr>
                                      </m:ctrlPr>
                                    </m:sSubPr>
                                    <m:e>
                                      <m:r>
                                        <a:rPr lang="en-US" sz="2200" i="1">
                                          <a:solidFill>
                                            <a:srgbClr val="FFC000"/>
                                          </a:solidFill>
                                          <a:latin typeface="Cambria Math" panose="02040503050406030204" pitchFamily="18" charset="0"/>
                                        </a:rPr>
                                        <m:t>𝑦</m:t>
                                      </m:r>
                                    </m:e>
                                    <m:sub>
                                      <m:r>
                                        <a:rPr lang="en-US" sz="2200" i="1">
                                          <a:solidFill>
                                            <a:srgbClr val="FFC000"/>
                                          </a:solidFill>
                                          <a:latin typeface="Cambria Math" panose="02040503050406030204" pitchFamily="18" charset="0"/>
                                        </a:rPr>
                                        <m:t>𝑖</m:t>
                                      </m:r>
                                    </m:sub>
                                  </m:sSub>
                                  <m:r>
                                    <a:rPr lang="en-US" sz="2200" i="1">
                                      <a:solidFill>
                                        <a:srgbClr val="FFC000"/>
                                      </a:solidFill>
                                      <a:latin typeface="Cambria Math" panose="02040503050406030204" pitchFamily="18" charset="0"/>
                                    </a:rPr>
                                    <m:t>−</m:t>
                                  </m:r>
                                  <m:sSub>
                                    <m:sSubPr>
                                      <m:ctrlPr>
                                        <a:rPr lang="en-US" sz="2200" i="1">
                                          <a:solidFill>
                                            <a:srgbClr val="FFC000"/>
                                          </a:solidFill>
                                          <a:latin typeface="Cambria Math" panose="02040503050406030204" pitchFamily="18" charset="0"/>
                                        </a:rPr>
                                      </m:ctrlPr>
                                    </m:sSubPr>
                                    <m:e>
                                      <m:acc>
                                        <m:accPr>
                                          <m:chr m:val="̂"/>
                                          <m:ctrlPr>
                                            <a:rPr lang="en-US" sz="2200" i="1">
                                              <a:solidFill>
                                                <a:srgbClr val="FFC000"/>
                                              </a:solidFill>
                                              <a:latin typeface="Cambria Math" panose="02040503050406030204" pitchFamily="18" charset="0"/>
                                            </a:rPr>
                                          </m:ctrlPr>
                                        </m:accPr>
                                        <m:e>
                                          <m:r>
                                            <a:rPr lang="en-US" sz="2200" i="1">
                                              <a:solidFill>
                                                <a:srgbClr val="FFC000"/>
                                              </a:solidFill>
                                              <a:latin typeface="Cambria Math" panose="02040503050406030204" pitchFamily="18" charset="0"/>
                                            </a:rPr>
                                            <m:t>𝑦</m:t>
                                          </m:r>
                                        </m:e>
                                      </m:acc>
                                    </m:e>
                                    <m:sub>
                                      <m:r>
                                        <a:rPr lang="en-US" sz="2200" i="1">
                                          <a:solidFill>
                                            <a:srgbClr val="FFC000"/>
                                          </a:solidFill>
                                          <a:latin typeface="Cambria Math" panose="02040503050406030204" pitchFamily="18" charset="0"/>
                                        </a:rPr>
                                        <m:t>𝑖</m:t>
                                      </m:r>
                                    </m:sub>
                                  </m:sSub>
                                </m:e>
                              </m:d>
                            </m:e>
                            <m:sup>
                              <m:r>
                                <a:rPr lang="en-US" sz="2200" i="1">
                                  <a:solidFill>
                                    <a:srgbClr val="FFC000"/>
                                  </a:solidFill>
                                  <a:latin typeface="Cambria Math" panose="02040503050406030204" pitchFamily="18" charset="0"/>
                                </a:rPr>
                                <m:t>2</m:t>
                              </m:r>
                            </m:sup>
                          </m:sSup>
                        </m:e>
                      </m:nary>
                    </m:oMath>
                  </m:oMathPara>
                </a14:m>
                <a:endParaRPr lang="en-US" sz="2200" b="0" dirty="0">
                  <a:solidFill>
                    <a:srgbClr val="FFC000"/>
                  </a:solidFill>
                </a:endParaRPr>
              </a:p>
              <a:p>
                <a:pPr marL="0" indent="0" algn="ctr">
                  <a:buNone/>
                </a:pPr>
                <a14:m>
                  <m:oMathPara xmlns:m="http://schemas.openxmlformats.org/officeDocument/2006/math">
                    <m:oMathParaPr>
                      <m:jc m:val="centerGroup"/>
                    </m:oMathParaPr>
                    <m:oMath xmlns:m="http://schemas.openxmlformats.org/officeDocument/2006/math">
                      <m:r>
                        <a:rPr lang="en-US" sz="2200" i="1">
                          <a:solidFill>
                            <a:srgbClr val="FFC000"/>
                          </a:solidFill>
                          <a:latin typeface="Cambria Math" panose="02040503050406030204" pitchFamily="18" charset="0"/>
                        </a:rPr>
                        <m:t>𝑀𝑆𝐸</m:t>
                      </m:r>
                      <m:d>
                        <m:dPr>
                          <m:ctrlPr>
                            <a:rPr lang="en-US" sz="2200" i="1">
                              <a:solidFill>
                                <a:srgbClr val="FFC000"/>
                              </a:solidFill>
                              <a:latin typeface="Cambria Math" panose="02040503050406030204" pitchFamily="18" charset="0"/>
                            </a:rPr>
                          </m:ctrlPr>
                        </m:dPr>
                        <m:e>
                          <m:r>
                            <a:rPr lang="en-US" sz="2200" b="0" i="1" smtClean="0">
                              <a:solidFill>
                                <a:srgbClr val="FFC000"/>
                              </a:solidFill>
                              <a:latin typeface="Cambria Math" panose="02040503050406030204" pitchFamily="18" charset="0"/>
                            </a:rPr>
                            <m:t>𝑏𝑎𝑠𝑒</m:t>
                          </m:r>
                        </m:e>
                      </m:d>
                      <m:r>
                        <a:rPr lang="en-US" sz="2200" i="1">
                          <a:solidFill>
                            <a:srgbClr val="FFC000"/>
                          </a:solidFill>
                          <a:latin typeface="Cambria Math" panose="02040503050406030204" pitchFamily="18" charset="0"/>
                        </a:rPr>
                        <m:t>=</m:t>
                      </m:r>
                      <m:f>
                        <m:fPr>
                          <m:ctrlPr>
                            <a:rPr lang="en-US" sz="2200" i="1">
                              <a:solidFill>
                                <a:srgbClr val="FFC000"/>
                              </a:solidFill>
                              <a:latin typeface="Cambria Math" panose="02040503050406030204" pitchFamily="18" charset="0"/>
                            </a:rPr>
                          </m:ctrlPr>
                        </m:fPr>
                        <m:num>
                          <m:r>
                            <a:rPr lang="en-US" sz="2200" i="1">
                              <a:solidFill>
                                <a:srgbClr val="FFC000"/>
                              </a:solidFill>
                              <a:latin typeface="Cambria Math" panose="02040503050406030204" pitchFamily="18" charset="0"/>
                            </a:rPr>
                            <m:t>1</m:t>
                          </m:r>
                        </m:num>
                        <m:den>
                          <m:r>
                            <a:rPr lang="en-US" sz="2200" i="1">
                              <a:solidFill>
                                <a:srgbClr val="FFC000"/>
                              </a:solidFill>
                              <a:latin typeface="Cambria Math" panose="02040503050406030204" pitchFamily="18" charset="0"/>
                            </a:rPr>
                            <m:t>𝑁</m:t>
                          </m:r>
                        </m:den>
                      </m:f>
                      <m:nary>
                        <m:naryPr>
                          <m:chr m:val="∑"/>
                          <m:ctrlPr>
                            <a:rPr lang="en-US" sz="2200" i="1">
                              <a:solidFill>
                                <a:srgbClr val="FFC000"/>
                              </a:solidFill>
                              <a:latin typeface="Cambria Math" panose="02040503050406030204" pitchFamily="18" charset="0"/>
                            </a:rPr>
                          </m:ctrlPr>
                        </m:naryPr>
                        <m:sub>
                          <m:r>
                            <m:rPr>
                              <m:brk m:alnAt="23"/>
                            </m:rPr>
                            <a:rPr lang="en-US" sz="2200" i="1">
                              <a:solidFill>
                                <a:srgbClr val="FFC000"/>
                              </a:solidFill>
                              <a:latin typeface="Cambria Math" panose="02040503050406030204" pitchFamily="18" charset="0"/>
                            </a:rPr>
                            <m:t>𝑖</m:t>
                          </m:r>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𝑁</m:t>
                          </m:r>
                        </m:sup>
                        <m:e>
                          <m:sSup>
                            <m:sSupPr>
                              <m:ctrlPr>
                                <a:rPr lang="en-US" sz="2200" i="1">
                                  <a:solidFill>
                                    <a:srgbClr val="FFC000"/>
                                  </a:solidFill>
                                  <a:latin typeface="Cambria Math" panose="02040503050406030204" pitchFamily="18" charset="0"/>
                                </a:rPr>
                              </m:ctrlPr>
                            </m:sSupPr>
                            <m:e>
                              <m:d>
                                <m:dPr>
                                  <m:ctrlPr>
                                    <a:rPr lang="en-US" sz="2200" i="1">
                                      <a:solidFill>
                                        <a:srgbClr val="FFC000"/>
                                      </a:solidFill>
                                      <a:latin typeface="Cambria Math" panose="02040503050406030204" pitchFamily="18" charset="0"/>
                                    </a:rPr>
                                  </m:ctrlPr>
                                </m:dPr>
                                <m:e>
                                  <m:acc>
                                    <m:accPr>
                                      <m:chr m:val="̅"/>
                                      <m:ctrlPr>
                                        <a:rPr lang="en-US" sz="2200" b="0" i="1" dirty="0" smtClean="0">
                                          <a:solidFill>
                                            <a:srgbClr val="FFC000"/>
                                          </a:solidFill>
                                          <a:latin typeface="Cambria Math" panose="02040503050406030204" pitchFamily="18" charset="0"/>
                                        </a:rPr>
                                      </m:ctrlPr>
                                    </m:accPr>
                                    <m:e>
                                      <m:r>
                                        <a:rPr lang="en-US" sz="2200" b="0" i="1" dirty="0" smtClean="0">
                                          <a:solidFill>
                                            <a:srgbClr val="FFC000"/>
                                          </a:solidFill>
                                          <a:latin typeface="Cambria Math" panose="02040503050406030204" pitchFamily="18" charset="0"/>
                                        </a:rPr>
                                        <m:t>𝑦</m:t>
                                      </m:r>
                                    </m:e>
                                  </m:acc>
                                  <m:r>
                                    <a:rPr lang="en-US" sz="2200" i="1">
                                      <a:solidFill>
                                        <a:srgbClr val="FFC000"/>
                                      </a:solidFill>
                                      <a:latin typeface="Cambria Math" panose="02040503050406030204" pitchFamily="18" charset="0"/>
                                    </a:rPr>
                                    <m:t>−</m:t>
                                  </m:r>
                                  <m:sSub>
                                    <m:sSubPr>
                                      <m:ctrlPr>
                                        <a:rPr lang="en-US" sz="2200" i="1">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𝑦</m:t>
                                      </m:r>
                                    </m:e>
                                    <m:sub>
                                      <m:r>
                                        <a:rPr lang="en-US" sz="2200" i="1">
                                          <a:solidFill>
                                            <a:srgbClr val="FFC000"/>
                                          </a:solidFill>
                                          <a:latin typeface="Cambria Math" panose="02040503050406030204" pitchFamily="18" charset="0"/>
                                        </a:rPr>
                                        <m:t>𝑖</m:t>
                                      </m:r>
                                    </m:sub>
                                  </m:sSub>
                                </m:e>
                              </m:d>
                            </m:e>
                            <m:sup>
                              <m:r>
                                <a:rPr lang="en-US" sz="2200" i="1">
                                  <a:solidFill>
                                    <a:srgbClr val="FFC000"/>
                                  </a:solidFill>
                                  <a:latin typeface="Cambria Math" panose="02040503050406030204" pitchFamily="18" charset="0"/>
                                </a:rPr>
                                <m:t>2</m:t>
                              </m:r>
                            </m:sup>
                          </m:sSup>
                        </m:e>
                      </m:nary>
                    </m:oMath>
                  </m:oMathPara>
                </a14:m>
                <a:endParaRPr lang="en-US" sz="2200" b="0" dirty="0">
                  <a:solidFill>
                    <a:srgbClr val="FFC000"/>
                  </a:solidFill>
                </a:endParaRPr>
              </a:p>
              <a:p>
                <a:pPr marL="0" indent="0" algn="ctr">
                  <a:buNone/>
                </a:pPr>
                <a:endParaRPr lang="en-US" sz="2200" dirty="0">
                  <a:solidFill>
                    <a:srgbClr val="FFC000"/>
                  </a:solidFill>
                </a:endParaRPr>
              </a:p>
            </p:txBody>
          </p:sp>
        </mc:Choice>
        <mc:Fallback xmlns="">
          <p:sp>
            <p:nvSpPr>
              <p:cNvPr id="8" name="Content Placeholder 2">
                <a:extLst>
                  <a:ext uri="{FF2B5EF4-FFF2-40B4-BE49-F238E27FC236}">
                    <a16:creationId xmlns:a16="http://schemas.microsoft.com/office/drawing/2014/main" id="{E433BBBB-B44B-ABA8-3DCE-B1250BA03EEF}"/>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494" t="-132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7912539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3EA7-96C8-DC76-736F-66F7D22B7E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2854F-D8FD-22AE-7C9F-8C1532A68D63}"/>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D2A5ADA-EBA8-AEB7-846F-E921DF2F9718}"/>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BD2D6A9-FEE2-E757-4878-2B7207A2D670}"/>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746E78B-6753-F84F-26C9-7E2A1953CF1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FFF37C3-54BE-6A0D-85C8-38B80B95A6EF}"/>
                  </a:ext>
                </a:extLst>
              </p:cNvPr>
              <p:cNvSpPr>
                <a:spLocks noGrp="1"/>
              </p:cNvSpPr>
              <p:nvPr>
                <p:ph idx="1"/>
              </p:nvPr>
            </p:nvSpPr>
            <p:spPr>
              <a:xfrm>
                <a:off x="556770" y="1170241"/>
                <a:ext cx="10999043" cy="5520491"/>
              </a:xfrm>
              <a:ln>
                <a:solidFill>
                  <a:schemeClr val="bg1"/>
                </a:solidFill>
              </a:ln>
            </p:spPr>
            <p:txBody>
              <a:bodyPr>
                <a:normAutofit fontScale="92500" lnSpcReduction="10000"/>
              </a:bodyPr>
              <a:lstStyle/>
              <a:p>
                <a:pPr marL="0" indent="0">
                  <a:buNone/>
                </a:pPr>
                <a:r>
                  <a:rPr lang="en-US" sz="2200" dirty="0">
                    <a:solidFill>
                      <a:srgbClr val="FFC000"/>
                    </a:solidFill>
                  </a:rPr>
                  <a:t>Adjusted R-Squared</a:t>
                </a:r>
              </a:p>
              <a:p>
                <a:r>
                  <a:rPr lang="en-US" sz="2800" dirty="0">
                    <a:solidFill>
                      <a:srgbClr val="FFC000"/>
                    </a:solidFill>
                  </a:rPr>
                  <a:t>This metric ranges from </a:t>
                </a:r>
                <a14:m>
                  <m:oMath xmlns:m="http://schemas.openxmlformats.org/officeDocument/2006/math">
                    <m:r>
                      <a:rPr lang="en-US" sz="2800" b="0" i="1" smtClean="0">
                        <a:solidFill>
                          <a:srgbClr val="FFC000"/>
                        </a:solidFill>
                        <a:latin typeface="Cambria Math" panose="02040503050406030204" pitchFamily="18" charset="0"/>
                      </a:rPr>
                      <m:t>0 </m:t>
                    </m:r>
                  </m:oMath>
                </a14:m>
                <a:r>
                  <a:rPr lang="en-US" sz="2800" dirty="0">
                    <a:solidFill>
                      <a:srgbClr val="FFC000"/>
                    </a:solidFill>
                  </a:rPr>
                  <a:t>to </a:t>
                </a:r>
                <a14:m>
                  <m:oMath xmlns:m="http://schemas.openxmlformats.org/officeDocument/2006/math">
                    <m:r>
                      <a:rPr lang="en-US" sz="2800" b="0" i="1" smtClean="0">
                        <a:solidFill>
                          <a:srgbClr val="FFC000"/>
                        </a:solidFill>
                        <a:latin typeface="Cambria Math" panose="02040503050406030204" pitchFamily="18" charset="0"/>
                      </a:rPr>
                      <m:t>1</m:t>
                    </m:r>
                  </m:oMath>
                </a14:m>
                <a:r>
                  <a:rPr lang="en-US" sz="2800" dirty="0">
                    <a:solidFill>
                      <a:srgbClr val="FFC000"/>
                    </a:solidFill>
                  </a:rPr>
                  <a:t> (</a:t>
                </a:r>
                <a14:m>
                  <m:oMath xmlns:m="http://schemas.openxmlformats.org/officeDocument/2006/math">
                    <m:r>
                      <a:rPr lang="en-US" sz="2800" b="0" i="1" dirty="0" smtClean="0">
                        <a:solidFill>
                          <a:srgbClr val="FFC000"/>
                        </a:solidFill>
                        <a:latin typeface="Cambria Math" panose="02040503050406030204" pitchFamily="18" charset="0"/>
                      </a:rPr>
                      <m:t>0</m:t>
                    </m:r>
                  </m:oMath>
                </a14:m>
                <a:r>
                  <a:rPr lang="en-US" sz="2800" dirty="0">
                    <a:solidFill>
                      <a:srgbClr val="FFC000"/>
                    </a:solidFill>
                  </a:rPr>
                  <a:t> denotes that the model explains none of the variabilities, while </a:t>
                </a:r>
                <a14:m>
                  <m:oMath xmlns:m="http://schemas.openxmlformats.org/officeDocument/2006/math">
                    <m:r>
                      <a:rPr lang="en-US" sz="2800" b="0" i="1" smtClean="0">
                        <a:solidFill>
                          <a:srgbClr val="FFC000"/>
                        </a:solidFill>
                        <a:latin typeface="Cambria Math" panose="02040503050406030204" pitchFamily="18" charset="0"/>
                      </a:rPr>
                      <m:t>1 </m:t>
                    </m:r>
                  </m:oMath>
                </a14:m>
                <a:r>
                  <a:rPr lang="en-US" sz="2800" dirty="0">
                    <a:solidFill>
                      <a:srgbClr val="FFC000"/>
                    </a:solidFill>
                  </a:rPr>
                  <a:t>explains all the variabilities of the independent variable are accounted for in the model)</a:t>
                </a:r>
              </a:p>
              <a:p>
                <a:r>
                  <a:rPr lang="en-US" sz="2800" dirty="0">
                    <a:solidFill>
                      <a:srgbClr val="FFC000"/>
                    </a:solidFill>
                  </a:rPr>
                  <a:t>One issue with this metric is that it does not account for the number of predictors (features) used, for instance in least-square problem we have </a:t>
                </a:r>
                <a14:m>
                  <m:oMath xmlns:m="http://schemas.openxmlformats.org/officeDocument/2006/math">
                    <m:r>
                      <a:rPr lang="en-US" sz="2800" b="0" i="1" smtClean="0">
                        <a:solidFill>
                          <a:srgbClr val="FFC000"/>
                        </a:solidFill>
                        <a:latin typeface="Cambria Math" panose="02040503050406030204" pitchFamily="18" charset="0"/>
                      </a:rPr>
                      <m:t>𝐷</m:t>
                    </m:r>
                    <m:r>
                      <a:rPr lang="en-US" sz="2800" b="0" i="1" smtClean="0">
                        <a:solidFill>
                          <a:srgbClr val="FFC000"/>
                        </a:solidFill>
                        <a:latin typeface="Cambria Math" panose="02040503050406030204" pitchFamily="18" charset="0"/>
                      </a:rPr>
                      <m:t> </m:t>
                    </m:r>
                  </m:oMath>
                </a14:m>
                <a:r>
                  <a:rPr lang="en-US" sz="2800" dirty="0">
                    <a:solidFill>
                      <a:srgbClr val="FFC000"/>
                    </a:solidFill>
                  </a:rPr>
                  <a:t>dimensional vector of predictors</a:t>
                </a:r>
              </a:p>
              <a:p>
                <a14:m>
                  <m:oMath xmlns:m="http://schemas.openxmlformats.org/officeDocument/2006/math">
                    <m:sSup>
                      <m:sSupPr>
                        <m:ctrlPr>
                          <a:rPr lang="en-US" sz="2800" b="0" i="1" smtClean="0">
                            <a:solidFill>
                              <a:srgbClr val="FFC000"/>
                            </a:solidFill>
                            <a:latin typeface="Cambria Math" panose="02040503050406030204" pitchFamily="18" charset="0"/>
                          </a:rPr>
                        </m:ctrlPr>
                      </m:sSupPr>
                      <m:e>
                        <m:r>
                          <a:rPr lang="en-US" sz="2800" b="0" i="1" smtClean="0">
                            <a:solidFill>
                              <a:srgbClr val="FFC000"/>
                            </a:solidFill>
                            <a:latin typeface="Cambria Math" panose="02040503050406030204" pitchFamily="18" charset="0"/>
                          </a:rPr>
                          <m:t>𝑅</m:t>
                        </m:r>
                      </m:e>
                      <m:sup>
                        <m:r>
                          <a:rPr lang="en-US" sz="2800" b="0" i="1" smtClean="0">
                            <a:solidFill>
                              <a:srgbClr val="FFC000"/>
                            </a:solidFill>
                            <a:latin typeface="Cambria Math" panose="02040503050406030204" pitchFamily="18" charset="0"/>
                          </a:rPr>
                          <m:t>2</m:t>
                        </m:r>
                      </m:sup>
                    </m:sSup>
                  </m:oMath>
                </a14:m>
                <a:r>
                  <a:rPr lang="en-US" sz="2800" dirty="0">
                    <a:solidFill>
                      <a:srgbClr val="FFC000"/>
                    </a:solidFill>
                  </a:rPr>
                  <a:t> can be adjusted to account for this parameter</a:t>
                </a:r>
              </a:p>
              <a:p>
                <a:pPr marL="0" indent="0" algn="ctr">
                  <a:buNone/>
                </a:pPr>
                <a:r>
                  <a:rPr lang="en-US" sz="2800" dirty="0">
                    <a:solidFill>
                      <a:srgbClr val="FFC000"/>
                    </a:solidFill>
                  </a:rPr>
                  <a:t> </a:t>
                </a:r>
                <a14:m>
                  <m:oMath xmlns:m="http://schemas.openxmlformats.org/officeDocument/2006/math">
                    <m:sSubSup>
                      <m:sSubSupPr>
                        <m:ctrlPr>
                          <a:rPr lang="en-US" sz="2800" b="0" i="1" smtClean="0">
                            <a:solidFill>
                              <a:srgbClr val="FFC000"/>
                            </a:solidFill>
                            <a:latin typeface="Cambria Math" panose="02040503050406030204" pitchFamily="18" charset="0"/>
                          </a:rPr>
                        </m:ctrlPr>
                      </m:sSubSupPr>
                      <m:e>
                        <m:r>
                          <a:rPr lang="en-US" sz="2800" b="0" i="1" smtClean="0">
                            <a:solidFill>
                              <a:srgbClr val="FFC000"/>
                            </a:solidFill>
                            <a:latin typeface="Cambria Math" panose="02040503050406030204" pitchFamily="18" charset="0"/>
                          </a:rPr>
                          <m:t>𝑅</m:t>
                        </m:r>
                      </m:e>
                      <m:sub>
                        <m:r>
                          <a:rPr lang="en-US" sz="2800" b="0" i="1" smtClean="0">
                            <a:solidFill>
                              <a:srgbClr val="FFC000"/>
                            </a:solidFill>
                            <a:latin typeface="Cambria Math" panose="02040503050406030204" pitchFamily="18" charset="0"/>
                          </a:rPr>
                          <m:t>𝑎𝑑𝑗</m:t>
                        </m:r>
                      </m:sub>
                      <m:sup>
                        <m:r>
                          <a:rPr lang="en-US" sz="2800" b="0" i="1" smtClean="0">
                            <a:solidFill>
                              <a:srgbClr val="FFC000"/>
                            </a:solidFill>
                            <a:latin typeface="Cambria Math" panose="02040503050406030204" pitchFamily="18" charset="0"/>
                          </a:rPr>
                          <m:t>2</m:t>
                        </m:r>
                      </m:sup>
                    </m:sSubSup>
                    <m:r>
                      <a:rPr lang="en-US" sz="2800" b="0" i="1" smtClean="0">
                        <a:solidFill>
                          <a:srgbClr val="FFC000"/>
                        </a:solidFill>
                        <a:latin typeface="Cambria Math" panose="02040503050406030204" pitchFamily="18" charset="0"/>
                      </a:rPr>
                      <m:t>=1−</m:t>
                    </m:r>
                    <m:f>
                      <m:fPr>
                        <m:ctrlPr>
                          <a:rPr lang="en-US" sz="2800" b="0" i="1" smtClean="0">
                            <a:solidFill>
                              <a:srgbClr val="FFC000"/>
                            </a:solidFill>
                            <a:latin typeface="Cambria Math" panose="02040503050406030204" pitchFamily="18" charset="0"/>
                          </a:rPr>
                        </m:ctrlPr>
                      </m:fPr>
                      <m:num>
                        <m:d>
                          <m:dPr>
                            <m:ctrlPr>
                              <a:rPr lang="en-US" sz="2800" b="0" i="1" smtClean="0">
                                <a:solidFill>
                                  <a:srgbClr val="FFC000"/>
                                </a:solidFill>
                                <a:latin typeface="Cambria Math" panose="02040503050406030204" pitchFamily="18" charset="0"/>
                              </a:rPr>
                            </m:ctrlPr>
                          </m:dPr>
                          <m:e>
                            <m:r>
                              <a:rPr lang="en-US" sz="2800" b="0" i="1" smtClean="0">
                                <a:solidFill>
                                  <a:srgbClr val="FFC000"/>
                                </a:solidFill>
                                <a:latin typeface="Cambria Math" panose="02040503050406030204" pitchFamily="18" charset="0"/>
                              </a:rPr>
                              <m:t>1−</m:t>
                            </m:r>
                            <m:sSup>
                              <m:sSupPr>
                                <m:ctrlPr>
                                  <a:rPr lang="en-US" sz="2800" b="0" i="1" smtClean="0">
                                    <a:solidFill>
                                      <a:srgbClr val="FFC000"/>
                                    </a:solidFill>
                                    <a:latin typeface="Cambria Math" panose="02040503050406030204" pitchFamily="18" charset="0"/>
                                  </a:rPr>
                                </m:ctrlPr>
                              </m:sSupPr>
                              <m:e>
                                <m:r>
                                  <a:rPr lang="en-US" sz="2800" b="0" i="1" smtClean="0">
                                    <a:solidFill>
                                      <a:srgbClr val="FFC000"/>
                                    </a:solidFill>
                                    <a:latin typeface="Cambria Math" panose="02040503050406030204" pitchFamily="18" charset="0"/>
                                  </a:rPr>
                                  <m:t>𝑅</m:t>
                                </m:r>
                              </m:e>
                              <m:sup>
                                <m:r>
                                  <a:rPr lang="en-US" sz="2800" b="0" i="1" smtClean="0">
                                    <a:solidFill>
                                      <a:srgbClr val="FFC000"/>
                                    </a:solidFill>
                                    <a:latin typeface="Cambria Math" panose="02040503050406030204" pitchFamily="18" charset="0"/>
                                  </a:rPr>
                                  <m:t>2</m:t>
                                </m:r>
                              </m:sup>
                            </m:sSup>
                          </m:e>
                        </m:d>
                        <m:d>
                          <m:dPr>
                            <m:ctrlPr>
                              <a:rPr lang="en-US" sz="2800" b="0" i="1" smtClean="0">
                                <a:solidFill>
                                  <a:srgbClr val="FFC000"/>
                                </a:solidFill>
                                <a:latin typeface="Cambria Math" panose="02040503050406030204" pitchFamily="18" charset="0"/>
                              </a:rPr>
                            </m:ctrlPr>
                          </m:dPr>
                          <m:e>
                            <m:r>
                              <a:rPr lang="en-US" sz="2800" b="0" i="1" smtClean="0">
                                <a:solidFill>
                                  <a:srgbClr val="FFC000"/>
                                </a:solidFill>
                                <a:latin typeface="Cambria Math" panose="02040503050406030204" pitchFamily="18" charset="0"/>
                              </a:rPr>
                              <m:t>𝑁</m:t>
                            </m:r>
                            <m:r>
                              <a:rPr lang="en-US" sz="2800" b="0" i="1" smtClean="0">
                                <a:solidFill>
                                  <a:srgbClr val="FFC000"/>
                                </a:solidFill>
                                <a:latin typeface="Cambria Math" panose="02040503050406030204" pitchFamily="18" charset="0"/>
                              </a:rPr>
                              <m:t>−1</m:t>
                            </m:r>
                          </m:e>
                        </m:d>
                      </m:num>
                      <m:den>
                        <m:r>
                          <a:rPr lang="en-US" sz="2800" b="0" i="1" smtClean="0">
                            <a:solidFill>
                              <a:srgbClr val="FFC000"/>
                            </a:solidFill>
                            <a:latin typeface="Cambria Math" panose="02040503050406030204" pitchFamily="18" charset="0"/>
                          </a:rPr>
                          <m:t>𝑁</m:t>
                        </m:r>
                        <m:r>
                          <a:rPr lang="en-US" sz="2800" b="0" i="1" smtClean="0">
                            <a:solidFill>
                              <a:srgbClr val="FFC000"/>
                            </a:solidFill>
                            <a:latin typeface="Cambria Math" panose="02040503050406030204" pitchFamily="18" charset="0"/>
                          </a:rPr>
                          <m:t>+</m:t>
                        </m:r>
                        <m:r>
                          <a:rPr lang="en-US" sz="2800" b="0" i="1" smtClean="0">
                            <a:solidFill>
                              <a:srgbClr val="FFC000"/>
                            </a:solidFill>
                            <a:latin typeface="Cambria Math" panose="02040503050406030204" pitchFamily="18" charset="0"/>
                          </a:rPr>
                          <m:t>𝑃</m:t>
                        </m:r>
                        <m:r>
                          <a:rPr lang="en-US" sz="2800" b="0" i="1" smtClean="0">
                            <a:solidFill>
                              <a:srgbClr val="FFC000"/>
                            </a:solidFill>
                            <a:latin typeface="Cambria Math" panose="02040503050406030204" pitchFamily="18" charset="0"/>
                          </a:rPr>
                          <m:t>−1</m:t>
                        </m:r>
                      </m:den>
                    </m:f>
                  </m:oMath>
                </a14:m>
                <a:endParaRPr lang="en-US" sz="2800" b="0" dirty="0">
                  <a:solidFill>
                    <a:srgbClr val="FFC000"/>
                  </a:solidFill>
                </a:endParaRPr>
              </a:p>
              <a:p>
                <a:r>
                  <a:rPr lang="en-US" sz="2800" dirty="0">
                    <a:solidFill>
                      <a:srgbClr val="FFC000"/>
                    </a:solidFill>
                  </a:rPr>
                  <a:t>We have use </a:t>
                </a:r>
                <a14:m>
                  <m:oMath xmlns:m="http://schemas.openxmlformats.org/officeDocument/2006/math">
                    <m:r>
                      <a:rPr lang="en-US" sz="2800" b="0" i="1" smtClean="0">
                        <a:solidFill>
                          <a:srgbClr val="FFC000"/>
                        </a:solidFill>
                        <a:latin typeface="Cambria Math" panose="02040503050406030204" pitchFamily="18" charset="0"/>
                      </a:rPr>
                      <m:t>𝑃</m:t>
                    </m:r>
                  </m:oMath>
                </a14:m>
                <a:r>
                  <a:rPr lang="en-US" sz="2800" dirty="0">
                    <a:solidFill>
                      <a:srgbClr val="FFC000"/>
                    </a:solidFill>
                  </a:rPr>
                  <a:t> (number of features instead of </a:t>
                </a:r>
                <a14:m>
                  <m:oMath xmlns:m="http://schemas.openxmlformats.org/officeDocument/2006/math">
                    <m:r>
                      <a:rPr lang="en-US" sz="2800" b="0" i="1" smtClean="0">
                        <a:solidFill>
                          <a:srgbClr val="FFC000"/>
                        </a:solidFill>
                        <a:latin typeface="Cambria Math" panose="02040503050406030204" pitchFamily="18" charset="0"/>
                      </a:rPr>
                      <m:t>𝐷</m:t>
                    </m:r>
                    <m:r>
                      <a:rPr lang="en-US" sz="2800" b="0" i="1" smtClean="0">
                        <a:solidFill>
                          <a:srgbClr val="FFC000"/>
                        </a:solidFill>
                        <a:latin typeface="Cambria Math" panose="02040503050406030204" pitchFamily="18" charset="0"/>
                      </a:rPr>
                      <m:t>)</m:t>
                    </m:r>
                  </m:oMath>
                </a14:m>
                <a:endParaRPr lang="en-US" sz="2800" dirty="0">
                  <a:solidFill>
                    <a:srgbClr val="FFC000"/>
                  </a:solidFill>
                </a:endParaRPr>
              </a:p>
            </p:txBody>
          </p:sp>
        </mc:Choice>
        <mc:Fallback xmlns="">
          <p:sp>
            <p:nvSpPr>
              <p:cNvPr id="8" name="Content Placeholder 2">
                <a:extLst>
                  <a:ext uri="{FF2B5EF4-FFF2-40B4-BE49-F238E27FC236}">
                    <a16:creationId xmlns:a16="http://schemas.microsoft.com/office/drawing/2014/main" id="{BFFF37C3-54BE-6A0D-85C8-38B80B95A6EF}"/>
                  </a:ext>
                </a:extLst>
              </p:cNvPr>
              <p:cNvSpPr>
                <a:spLocks noGrp="1" noRot="1" noChangeAspect="1" noMove="1" noResize="1" noEditPoints="1" noAdjustHandles="1" noChangeArrowheads="1" noChangeShapeType="1" noTextEdit="1"/>
              </p:cNvSpPr>
              <p:nvPr>
                <p:ph idx="1"/>
              </p:nvPr>
            </p:nvSpPr>
            <p:spPr>
              <a:xfrm>
                <a:off x="556770" y="1170241"/>
                <a:ext cx="10999043" cy="5520491"/>
              </a:xfrm>
              <a:blipFill>
                <a:blip r:embed="rId9"/>
                <a:stretch>
                  <a:fillRect l="-1605" t="-1322" r="-609"/>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056691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015C2-736B-22C4-A40F-8E75475C9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E0E49-03D7-235D-F571-48E50D3468ED}"/>
              </a:ext>
            </a:extLst>
          </p:cNvPr>
          <p:cNvSpPr>
            <a:spLocks noGrp="1"/>
          </p:cNvSpPr>
          <p:nvPr>
            <p:ph type="title"/>
          </p:nvPr>
        </p:nvSpPr>
        <p:spPr>
          <a:xfrm>
            <a:off x="413048" y="290601"/>
            <a:ext cx="11053555" cy="879640"/>
          </a:xfrm>
        </p:spPr>
        <p:txBody>
          <a:bodyPr>
            <a:normAutofit fontScale="90000"/>
          </a:bodyPr>
          <a:lstStyle/>
          <a:p>
            <a:r>
              <a:rPr lang="en-US" dirty="0">
                <a:solidFill>
                  <a:srgbClr val="00B0F0"/>
                </a:solidFill>
                <a:latin typeface="din-2014"/>
              </a:rPr>
              <a:t>Model Evaluation of ML Techniques</a:t>
            </a:r>
            <a:br>
              <a:rPr lang="en-US" dirty="0">
                <a:solidFill>
                  <a:srgbClr val="FFC000"/>
                </a:solidFill>
                <a:latin typeface="din-2014"/>
              </a:rPr>
            </a:br>
            <a:r>
              <a:rPr lang="en-US" dirty="0">
                <a:solidFill>
                  <a:srgbClr val="00B0F0"/>
                </a:solidFill>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1FC9A23-1509-34E7-51A3-FCF35DA72AF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FE456A-2C45-19DE-E945-3108642A1DD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F58AAE7-20DA-C110-B698-668759FD5A5A}"/>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FFD7F47-5877-93B4-0D67-B6E1FCE73A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B7D1FF9-D20C-FBF3-34EB-CF27E0646FCD}"/>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E901218-886D-C6B2-0A10-EDE77D16937B}"/>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4F0F6FE1-23F7-2155-CFCF-ACA922B06D9F}"/>
              </a:ext>
            </a:extLst>
          </p:cNvPr>
          <p:cNvSpPr>
            <a:spLocks noGrp="1"/>
          </p:cNvSpPr>
          <p:nvPr>
            <p:ph idx="1"/>
          </p:nvPr>
        </p:nvSpPr>
        <p:spPr>
          <a:xfrm>
            <a:off x="556770" y="1170241"/>
            <a:ext cx="10999043" cy="5520491"/>
          </a:xfrm>
          <a:ln>
            <a:solidFill>
              <a:schemeClr val="bg1"/>
            </a:solidFill>
          </a:ln>
        </p:spPr>
        <p:txBody>
          <a:bodyPr>
            <a:normAutofit/>
          </a:bodyPr>
          <a:lstStyle/>
          <a:p>
            <a:pPr marL="0" indent="0">
              <a:buNone/>
            </a:pPr>
            <a:r>
              <a:rPr lang="en-US" sz="2200" dirty="0">
                <a:solidFill>
                  <a:srgbClr val="FFC000"/>
                </a:solidFill>
              </a:rPr>
              <a:t>R-squared/Adjusted R-Squared</a:t>
            </a:r>
          </a:p>
          <a:p>
            <a:pPr fontAlgn="base"/>
            <a:r>
              <a:rPr lang="en-US" dirty="0">
                <a:solidFill>
                  <a:srgbClr val="FFC000"/>
                </a:solidFill>
              </a:rPr>
              <a:t>R-squared increases when we increase an independent factor, whereas the value of Adjusted R-square increases only when the independent factor is necessary for the dependent factor</a:t>
            </a:r>
          </a:p>
          <a:p>
            <a:pPr fontAlgn="base"/>
            <a:r>
              <a:rPr lang="en-US" dirty="0">
                <a:solidFill>
                  <a:srgbClr val="FFC000"/>
                </a:solidFill>
              </a:rPr>
              <a:t>R-square cannot be negative, whereas Adjusted R-squared can be negative</a:t>
            </a:r>
          </a:p>
          <a:p>
            <a:pPr fontAlgn="base"/>
            <a:r>
              <a:rPr lang="en-US" dirty="0">
                <a:solidFill>
                  <a:srgbClr val="FFC000"/>
                </a:solidFill>
              </a:rPr>
              <a:t>R-squared favors in complex models without penalizing for irrelevant predictors, while Adjusted R-squared penalizes unnecessary predictors, promoting simpler, more generalizable models</a:t>
            </a:r>
          </a:p>
          <a:p>
            <a:pPr fontAlgn="base"/>
            <a:r>
              <a:rPr lang="en-US" i="1" dirty="0">
                <a:solidFill>
                  <a:srgbClr val="FFC000"/>
                </a:solidFill>
              </a:rPr>
              <a:t>Adjusted R-squared accounts for the degrees of freedom, penalizing the addition of irrelevant predictors. As a result, Adjusted R-squared can decrease if a new predictor does not improve the model sufficiently</a:t>
            </a:r>
            <a:endParaRPr lang="en-US" dirty="0">
              <a:solidFill>
                <a:srgbClr val="FFC000"/>
              </a:solidFill>
            </a:endParaRPr>
          </a:p>
          <a:p>
            <a:pPr fontAlgn="base"/>
            <a:endParaRPr lang="en-US" dirty="0">
              <a:solidFill>
                <a:srgbClr val="FFC000"/>
              </a:solidFill>
            </a:endParaRPr>
          </a:p>
          <a:p>
            <a:pPr marL="0" indent="0" fontAlgn="base">
              <a:buNone/>
            </a:pPr>
            <a:endParaRPr lang="en-US" dirty="0">
              <a:solidFill>
                <a:srgbClr val="FFC000"/>
              </a:solidFill>
            </a:endParaRPr>
          </a:p>
          <a:p>
            <a:pPr fontAlgn="base"/>
            <a:endParaRPr lang="en-US" dirty="0">
              <a:solidFill>
                <a:srgbClr val="FFC000"/>
              </a:solidFill>
            </a:endParaRPr>
          </a:p>
        </p:txBody>
      </p:sp>
    </p:spTree>
    <p:extLst>
      <p:ext uri="{BB962C8B-B14F-4D97-AF65-F5344CB8AC3E}">
        <p14:creationId xmlns:p14="http://schemas.microsoft.com/office/powerpoint/2010/main" val="388240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blue bars&#10;&#10;AI-generated content may be incorrect.">
            <a:extLst>
              <a:ext uri="{FF2B5EF4-FFF2-40B4-BE49-F238E27FC236}">
                <a16:creationId xmlns:a16="http://schemas.microsoft.com/office/drawing/2014/main" id="{606439BB-1824-FF6A-2A50-90A3828E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27" y="341672"/>
            <a:ext cx="8400140" cy="6300106"/>
          </a:xfrm>
          <a:prstGeom prst="rect">
            <a:avLst/>
          </a:prstGeom>
        </p:spPr>
      </p:pic>
      <p:grpSp>
        <p:nvGrpSpPr>
          <p:cNvPr id="52" name="Group 51">
            <a:extLst>
              <a:ext uri="{FF2B5EF4-FFF2-40B4-BE49-F238E27FC236}">
                <a16:creationId xmlns:a16="http://schemas.microsoft.com/office/drawing/2014/main" id="{CEDE3117-6138-E553-3E16-E4E311697113}"/>
              </a:ext>
            </a:extLst>
          </p:cNvPr>
          <p:cNvGrpSpPr/>
          <p:nvPr/>
        </p:nvGrpSpPr>
        <p:grpSpPr>
          <a:xfrm>
            <a:off x="7166181" y="4049629"/>
            <a:ext cx="596520" cy="1870200"/>
            <a:chOff x="7166181" y="4049629"/>
            <a:chExt cx="596520" cy="1870200"/>
          </a:xfrm>
        </p:grpSpPr>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C114B38F-AB98-F771-A3CE-13EE3A6F32D5}"/>
                    </a:ext>
                  </a:extLst>
                </p14:cNvPr>
                <p14:cNvContentPartPr/>
                <p14:nvPr/>
              </p14:nvContentPartPr>
              <p14:xfrm>
                <a:off x="7461381" y="5646589"/>
                <a:ext cx="184320" cy="273240"/>
              </p14:xfrm>
            </p:contentPart>
          </mc:Choice>
          <mc:Fallback xmlns="">
            <p:pic>
              <p:nvPicPr>
                <p:cNvPr id="37" name="Ink 36">
                  <a:extLst>
                    <a:ext uri="{FF2B5EF4-FFF2-40B4-BE49-F238E27FC236}">
                      <a16:creationId xmlns:a16="http://schemas.microsoft.com/office/drawing/2014/main" id="{C114B38F-AB98-F771-A3CE-13EE3A6F32D5}"/>
                    </a:ext>
                  </a:extLst>
                </p:cNvPr>
                <p:cNvPicPr/>
                <p:nvPr/>
              </p:nvPicPr>
              <p:blipFill>
                <a:blip r:embed="rId4"/>
                <a:stretch>
                  <a:fillRect/>
                </a:stretch>
              </p:blipFill>
              <p:spPr>
                <a:xfrm>
                  <a:off x="7425381" y="5610589"/>
                  <a:ext cx="2559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67BAEBC4-1A3A-1119-D3ED-041449D71E22}"/>
                    </a:ext>
                  </a:extLst>
                </p14:cNvPr>
                <p14:cNvContentPartPr/>
                <p14:nvPr/>
              </p14:nvContentPartPr>
              <p14:xfrm>
                <a:off x="7390101" y="5222869"/>
                <a:ext cx="372600" cy="563040"/>
              </p14:xfrm>
            </p:contentPart>
          </mc:Choice>
          <mc:Fallback xmlns="">
            <p:pic>
              <p:nvPicPr>
                <p:cNvPr id="38" name="Ink 37">
                  <a:extLst>
                    <a:ext uri="{FF2B5EF4-FFF2-40B4-BE49-F238E27FC236}">
                      <a16:creationId xmlns:a16="http://schemas.microsoft.com/office/drawing/2014/main" id="{67BAEBC4-1A3A-1119-D3ED-041449D71E22}"/>
                    </a:ext>
                  </a:extLst>
                </p:cNvPr>
                <p:cNvPicPr/>
                <p:nvPr/>
              </p:nvPicPr>
              <p:blipFill>
                <a:blip r:embed="rId6"/>
                <a:stretch>
                  <a:fillRect/>
                </a:stretch>
              </p:blipFill>
              <p:spPr>
                <a:xfrm>
                  <a:off x="7354101" y="5186869"/>
                  <a:ext cx="44424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6F92694B-F92A-1C7E-0BA3-9608849D67A4}"/>
                    </a:ext>
                  </a:extLst>
                </p14:cNvPr>
                <p14:cNvContentPartPr/>
                <p14:nvPr/>
              </p14:nvContentPartPr>
              <p14:xfrm>
                <a:off x="7356981" y="5087149"/>
                <a:ext cx="335520" cy="448920"/>
              </p14:xfrm>
            </p:contentPart>
          </mc:Choice>
          <mc:Fallback xmlns="">
            <p:pic>
              <p:nvPicPr>
                <p:cNvPr id="39" name="Ink 38">
                  <a:extLst>
                    <a:ext uri="{FF2B5EF4-FFF2-40B4-BE49-F238E27FC236}">
                      <a16:creationId xmlns:a16="http://schemas.microsoft.com/office/drawing/2014/main" id="{6F92694B-F92A-1C7E-0BA3-9608849D67A4}"/>
                    </a:ext>
                  </a:extLst>
                </p:cNvPr>
                <p:cNvPicPr/>
                <p:nvPr/>
              </p:nvPicPr>
              <p:blipFill>
                <a:blip r:embed="rId8"/>
                <a:stretch>
                  <a:fillRect/>
                </a:stretch>
              </p:blipFill>
              <p:spPr>
                <a:xfrm>
                  <a:off x="7320981" y="5051149"/>
                  <a:ext cx="4071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35FD506A-C980-C8EE-1157-14F78C74CBDD}"/>
                    </a:ext>
                  </a:extLst>
                </p14:cNvPr>
                <p14:cNvContentPartPr/>
                <p14:nvPr/>
              </p14:nvContentPartPr>
              <p14:xfrm>
                <a:off x="7348341" y="4963669"/>
                <a:ext cx="278280" cy="351000"/>
              </p14:xfrm>
            </p:contentPart>
          </mc:Choice>
          <mc:Fallback xmlns="">
            <p:pic>
              <p:nvPicPr>
                <p:cNvPr id="40" name="Ink 39">
                  <a:extLst>
                    <a:ext uri="{FF2B5EF4-FFF2-40B4-BE49-F238E27FC236}">
                      <a16:creationId xmlns:a16="http://schemas.microsoft.com/office/drawing/2014/main" id="{35FD506A-C980-C8EE-1157-14F78C74CBDD}"/>
                    </a:ext>
                  </a:extLst>
                </p:cNvPr>
                <p:cNvPicPr/>
                <p:nvPr/>
              </p:nvPicPr>
              <p:blipFill>
                <a:blip r:embed="rId10"/>
                <a:stretch>
                  <a:fillRect/>
                </a:stretch>
              </p:blipFill>
              <p:spPr>
                <a:xfrm>
                  <a:off x="7312341" y="4927669"/>
                  <a:ext cx="34992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17D7CB1A-BA8F-A8C6-100F-35A91684E588}"/>
                    </a:ext>
                  </a:extLst>
                </p14:cNvPr>
                <p14:cNvContentPartPr/>
                <p14:nvPr/>
              </p14:nvContentPartPr>
              <p14:xfrm>
                <a:off x="7362021" y="4681429"/>
                <a:ext cx="263520" cy="322200"/>
              </p14:xfrm>
            </p:contentPart>
          </mc:Choice>
          <mc:Fallback xmlns="">
            <p:pic>
              <p:nvPicPr>
                <p:cNvPr id="41" name="Ink 40">
                  <a:extLst>
                    <a:ext uri="{FF2B5EF4-FFF2-40B4-BE49-F238E27FC236}">
                      <a16:creationId xmlns:a16="http://schemas.microsoft.com/office/drawing/2014/main" id="{17D7CB1A-BA8F-A8C6-100F-35A91684E588}"/>
                    </a:ext>
                  </a:extLst>
                </p:cNvPr>
                <p:cNvPicPr/>
                <p:nvPr/>
              </p:nvPicPr>
              <p:blipFill>
                <a:blip r:embed="rId12"/>
                <a:stretch>
                  <a:fillRect/>
                </a:stretch>
              </p:blipFill>
              <p:spPr>
                <a:xfrm>
                  <a:off x="7326021" y="4645469"/>
                  <a:ext cx="335160" cy="39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14CC4125-F79E-B066-837B-AEF17CB80CB6}"/>
                    </a:ext>
                  </a:extLst>
                </p14:cNvPr>
                <p14:cNvContentPartPr/>
                <p14:nvPr/>
              </p14:nvContentPartPr>
              <p14:xfrm>
                <a:off x="7387221" y="4334029"/>
                <a:ext cx="271440" cy="375840"/>
              </p14:xfrm>
            </p:contentPart>
          </mc:Choice>
          <mc:Fallback xmlns="">
            <p:pic>
              <p:nvPicPr>
                <p:cNvPr id="42" name="Ink 41">
                  <a:extLst>
                    <a:ext uri="{FF2B5EF4-FFF2-40B4-BE49-F238E27FC236}">
                      <a16:creationId xmlns:a16="http://schemas.microsoft.com/office/drawing/2014/main" id="{14CC4125-F79E-B066-837B-AEF17CB80CB6}"/>
                    </a:ext>
                  </a:extLst>
                </p:cNvPr>
                <p:cNvPicPr/>
                <p:nvPr/>
              </p:nvPicPr>
              <p:blipFill>
                <a:blip r:embed="rId14"/>
                <a:stretch>
                  <a:fillRect/>
                </a:stretch>
              </p:blipFill>
              <p:spPr>
                <a:xfrm>
                  <a:off x="7351221" y="4298029"/>
                  <a:ext cx="343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71166ED1-64D5-7F4B-DA2D-9C1EB72050D2}"/>
                    </a:ext>
                  </a:extLst>
                </p14:cNvPr>
                <p14:cNvContentPartPr/>
                <p14:nvPr/>
              </p14:nvContentPartPr>
              <p14:xfrm>
                <a:off x="7267701" y="4168429"/>
                <a:ext cx="357120" cy="391320"/>
              </p14:xfrm>
            </p:contentPart>
          </mc:Choice>
          <mc:Fallback xmlns="">
            <p:pic>
              <p:nvPicPr>
                <p:cNvPr id="43" name="Ink 42">
                  <a:extLst>
                    <a:ext uri="{FF2B5EF4-FFF2-40B4-BE49-F238E27FC236}">
                      <a16:creationId xmlns:a16="http://schemas.microsoft.com/office/drawing/2014/main" id="{71166ED1-64D5-7F4B-DA2D-9C1EB72050D2}"/>
                    </a:ext>
                  </a:extLst>
                </p:cNvPr>
                <p:cNvPicPr/>
                <p:nvPr/>
              </p:nvPicPr>
              <p:blipFill>
                <a:blip r:embed="rId16"/>
                <a:stretch>
                  <a:fillRect/>
                </a:stretch>
              </p:blipFill>
              <p:spPr>
                <a:xfrm>
                  <a:off x="7231701" y="4132429"/>
                  <a:ext cx="42876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1CDEB128-D87A-4144-F660-000CF5F341A6}"/>
                    </a:ext>
                  </a:extLst>
                </p14:cNvPr>
                <p14:cNvContentPartPr/>
                <p14:nvPr/>
              </p14:nvContentPartPr>
              <p14:xfrm>
                <a:off x="7227741" y="4094629"/>
                <a:ext cx="255960" cy="270000"/>
              </p14:xfrm>
            </p:contentPart>
          </mc:Choice>
          <mc:Fallback xmlns="">
            <p:pic>
              <p:nvPicPr>
                <p:cNvPr id="44" name="Ink 43">
                  <a:extLst>
                    <a:ext uri="{FF2B5EF4-FFF2-40B4-BE49-F238E27FC236}">
                      <a16:creationId xmlns:a16="http://schemas.microsoft.com/office/drawing/2014/main" id="{1CDEB128-D87A-4144-F660-000CF5F341A6}"/>
                    </a:ext>
                  </a:extLst>
                </p:cNvPr>
                <p:cNvPicPr/>
                <p:nvPr/>
              </p:nvPicPr>
              <p:blipFill>
                <a:blip r:embed="rId18"/>
                <a:stretch>
                  <a:fillRect/>
                </a:stretch>
              </p:blipFill>
              <p:spPr>
                <a:xfrm>
                  <a:off x="7191792" y="4058677"/>
                  <a:ext cx="327499" cy="34154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A3893915-F73F-9D75-F92F-7607BD59176B}"/>
                    </a:ext>
                  </a:extLst>
                </p14:cNvPr>
                <p14:cNvContentPartPr/>
                <p14:nvPr/>
              </p14:nvContentPartPr>
              <p14:xfrm>
                <a:off x="7166181" y="4049629"/>
                <a:ext cx="180000" cy="182520"/>
              </p14:xfrm>
            </p:contentPart>
          </mc:Choice>
          <mc:Fallback xmlns="">
            <p:pic>
              <p:nvPicPr>
                <p:cNvPr id="45" name="Ink 44">
                  <a:extLst>
                    <a:ext uri="{FF2B5EF4-FFF2-40B4-BE49-F238E27FC236}">
                      <a16:creationId xmlns:a16="http://schemas.microsoft.com/office/drawing/2014/main" id="{A3893915-F73F-9D75-F92F-7607BD59176B}"/>
                    </a:ext>
                  </a:extLst>
                </p:cNvPr>
                <p:cNvPicPr/>
                <p:nvPr/>
              </p:nvPicPr>
              <p:blipFill>
                <a:blip r:embed="rId20"/>
                <a:stretch>
                  <a:fillRect/>
                </a:stretch>
              </p:blipFill>
              <p:spPr>
                <a:xfrm>
                  <a:off x="7130181" y="4013629"/>
                  <a:ext cx="251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9BB27E27-B9A1-BB56-7B06-7CC7B17F546F}"/>
                    </a:ext>
                  </a:extLst>
                </p14:cNvPr>
                <p14:cNvContentPartPr/>
                <p14:nvPr/>
              </p14:nvContentPartPr>
              <p14:xfrm>
                <a:off x="7298661" y="4715989"/>
                <a:ext cx="129600" cy="185760"/>
              </p14:xfrm>
            </p:contentPart>
          </mc:Choice>
          <mc:Fallback xmlns="">
            <p:pic>
              <p:nvPicPr>
                <p:cNvPr id="47" name="Ink 46">
                  <a:extLst>
                    <a:ext uri="{FF2B5EF4-FFF2-40B4-BE49-F238E27FC236}">
                      <a16:creationId xmlns:a16="http://schemas.microsoft.com/office/drawing/2014/main" id="{9BB27E27-B9A1-BB56-7B06-7CC7B17F546F}"/>
                    </a:ext>
                  </a:extLst>
                </p:cNvPr>
                <p:cNvPicPr/>
                <p:nvPr/>
              </p:nvPicPr>
              <p:blipFill>
                <a:blip r:embed="rId22"/>
                <a:stretch>
                  <a:fillRect/>
                </a:stretch>
              </p:blipFill>
              <p:spPr>
                <a:xfrm>
                  <a:off x="7262661" y="4679989"/>
                  <a:ext cx="201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61E180E7-7E49-AD09-1139-0B82E964105D}"/>
                    </a:ext>
                  </a:extLst>
                </p14:cNvPr>
                <p14:cNvContentPartPr/>
                <p14:nvPr/>
              </p14:nvContentPartPr>
              <p14:xfrm>
                <a:off x="7234581" y="4962949"/>
                <a:ext cx="181440" cy="160560"/>
              </p14:xfrm>
            </p:contentPart>
          </mc:Choice>
          <mc:Fallback xmlns="">
            <p:pic>
              <p:nvPicPr>
                <p:cNvPr id="48" name="Ink 47">
                  <a:extLst>
                    <a:ext uri="{FF2B5EF4-FFF2-40B4-BE49-F238E27FC236}">
                      <a16:creationId xmlns:a16="http://schemas.microsoft.com/office/drawing/2014/main" id="{61E180E7-7E49-AD09-1139-0B82E964105D}"/>
                    </a:ext>
                  </a:extLst>
                </p:cNvPr>
                <p:cNvPicPr/>
                <p:nvPr/>
              </p:nvPicPr>
              <p:blipFill>
                <a:blip r:embed="rId24"/>
                <a:stretch>
                  <a:fillRect/>
                </a:stretch>
              </p:blipFill>
              <p:spPr>
                <a:xfrm>
                  <a:off x="7198581" y="4926949"/>
                  <a:ext cx="253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E6313FAE-E45A-CF29-1E48-68E7D24967D3}"/>
                    </a:ext>
                  </a:extLst>
                </p14:cNvPr>
                <p14:cNvContentPartPr/>
                <p14:nvPr/>
              </p14:nvContentPartPr>
              <p14:xfrm>
                <a:off x="7225581" y="5230429"/>
                <a:ext cx="201600" cy="159840"/>
              </p14:xfrm>
            </p:contentPart>
          </mc:Choice>
          <mc:Fallback xmlns="">
            <p:pic>
              <p:nvPicPr>
                <p:cNvPr id="49" name="Ink 48">
                  <a:extLst>
                    <a:ext uri="{FF2B5EF4-FFF2-40B4-BE49-F238E27FC236}">
                      <a16:creationId xmlns:a16="http://schemas.microsoft.com/office/drawing/2014/main" id="{E6313FAE-E45A-CF29-1E48-68E7D24967D3}"/>
                    </a:ext>
                  </a:extLst>
                </p:cNvPr>
                <p:cNvPicPr/>
                <p:nvPr/>
              </p:nvPicPr>
              <p:blipFill>
                <a:blip r:embed="rId26"/>
                <a:stretch>
                  <a:fillRect/>
                </a:stretch>
              </p:blipFill>
              <p:spPr>
                <a:xfrm>
                  <a:off x="7189581" y="5194429"/>
                  <a:ext cx="273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FB8A3798-483E-0373-15C6-8381EF20D0B4}"/>
                    </a:ext>
                  </a:extLst>
                </p14:cNvPr>
                <p14:cNvContentPartPr/>
                <p14:nvPr/>
              </p14:nvContentPartPr>
              <p14:xfrm>
                <a:off x="7232421" y="5441389"/>
                <a:ext cx="192960" cy="231120"/>
              </p14:xfrm>
            </p:contentPart>
          </mc:Choice>
          <mc:Fallback xmlns="">
            <p:pic>
              <p:nvPicPr>
                <p:cNvPr id="50" name="Ink 49">
                  <a:extLst>
                    <a:ext uri="{FF2B5EF4-FFF2-40B4-BE49-F238E27FC236}">
                      <a16:creationId xmlns:a16="http://schemas.microsoft.com/office/drawing/2014/main" id="{FB8A3798-483E-0373-15C6-8381EF20D0B4}"/>
                    </a:ext>
                  </a:extLst>
                </p:cNvPr>
                <p:cNvPicPr/>
                <p:nvPr/>
              </p:nvPicPr>
              <p:blipFill>
                <a:blip r:embed="rId28"/>
                <a:stretch>
                  <a:fillRect/>
                </a:stretch>
              </p:blipFill>
              <p:spPr>
                <a:xfrm>
                  <a:off x="7196421" y="5405389"/>
                  <a:ext cx="2646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Ink 50">
                  <a:extLst>
                    <a:ext uri="{FF2B5EF4-FFF2-40B4-BE49-F238E27FC236}">
                      <a16:creationId xmlns:a16="http://schemas.microsoft.com/office/drawing/2014/main" id="{67CC4DAE-6A50-284A-FFE8-838D7E321A89}"/>
                    </a:ext>
                  </a:extLst>
                </p14:cNvPr>
                <p14:cNvContentPartPr/>
                <p14:nvPr/>
              </p14:nvContentPartPr>
              <p14:xfrm>
                <a:off x="7406661" y="5680429"/>
                <a:ext cx="61560" cy="59400"/>
              </p14:xfrm>
            </p:contentPart>
          </mc:Choice>
          <mc:Fallback xmlns="">
            <p:pic>
              <p:nvPicPr>
                <p:cNvPr id="51" name="Ink 50">
                  <a:extLst>
                    <a:ext uri="{FF2B5EF4-FFF2-40B4-BE49-F238E27FC236}">
                      <a16:creationId xmlns:a16="http://schemas.microsoft.com/office/drawing/2014/main" id="{67CC4DAE-6A50-284A-FFE8-838D7E321A89}"/>
                    </a:ext>
                  </a:extLst>
                </p:cNvPr>
                <p:cNvPicPr/>
                <p:nvPr/>
              </p:nvPicPr>
              <p:blipFill>
                <a:blip r:embed="rId30"/>
                <a:stretch>
                  <a:fillRect/>
                </a:stretch>
              </p:blipFill>
              <p:spPr>
                <a:xfrm>
                  <a:off x="7370661" y="5644209"/>
                  <a:ext cx="133200" cy="131477"/>
                </a:xfrm>
                <a:prstGeom prst="rect">
                  <a:avLst/>
                </a:prstGeom>
              </p:spPr>
            </p:pic>
          </mc:Fallback>
        </mc:AlternateContent>
      </p:grpSp>
      <p:grpSp>
        <p:nvGrpSpPr>
          <p:cNvPr id="56" name="Group 55">
            <a:extLst>
              <a:ext uri="{FF2B5EF4-FFF2-40B4-BE49-F238E27FC236}">
                <a16:creationId xmlns:a16="http://schemas.microsoft.com/office/drawing/2014/main" id="{880696F2-5350-1D97-EE67-180765BEC47B}"/>
              </a:ext>
            </a:extLst>
          </p:cNvPr>
          <p:cNvGrpSpPr/>
          <p:nvPr/>
        </p:nvGrpSpPr>
        <p:grpSpPr>
          <a:xfrm>
            <a:off x="3243981" y="865069"/>
            <a:ext cx="232200" cy="401760"/>
            <a:chOff x="3243981" y="865069"/>
            <a:chExt cx="232200" cy="401760"/>
          </a:xfrm>
        </p:grpSpPr>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6EEC4D52-7AED-F8B2-9B64-EA161C795189}"/>
                    </a:ext>
                  </a:extLst>
                </p14:cNvPr>
                <p14:cNvContentPartPr/>
                <p14:nvPr/>
              </p14:nvContentPartPr>
              <p14:xfrm>
                <a:off x="3298341" y="894589"/>
                <a:ext cx="27000" cy="294480"/>
              </p14:xfrm>
            </p:contentPart>
          </mc:Choice>
          <mc:Fallback xmlns="">
            <p:pic>
              <p:nvPicPr>
                <p:cNvPr id="53" name="Ink 52">
                  <a:extLst>
                    <a:ext uri="{FF2B5EF4-FFF2-40B4-BE49-F238E27FC236}">
                      <a16:creationId xmlns:a16="http://schemas.microsoft.com/office/drawing/2014/main" id="{6EEC4D52-7AED-F8B2-9B64-EA161C795189}"/>
                    </a:ext>
                  </a:extLst>
                </p:cNvPr>
                <p:cNvPicPr/>
                <p:nvPr/>
              </p:nvPicPr>
              <p:blipFill>
                <a:blip r:embed="rId32"/>
                <a:stretch>
                  <a:fillRect/>
                </a:stretch>
              </p:blipFill>
              <p:spPr>
                <a:xfrm>
                  <a:off x="3280341" y="876589"/>
                  <a:ext cx="62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AC088477-E352-B8ED-EEF2-22999DC7B870}"/>
                    </a:ext>
                  </a:extLst>
                </p14:cNvPr>
                <p14:cNvContentPartPr/>
                <p14:nvPr/>
              </p14:nvContentPartPr>
              <p14:xfrm>
                <a:off x="3243981" y="865069"/>
                <a:ext cx="232200" cy="179280"/>
              </p14:xfrm>
            </p:contentPart>
          </mc:Choice>
          <mc:Fallback xmlns="">
            <p:pic>
              <p:nvPicPr>
                <p:cNvPr id="54" name="Ink 53">
                  <a:extLst>
                    <a:ext uri="{FF2B5EF4-FFF2-40B4-BE49-F238E27FC236}">
                      <a16:creationId xmlns:a16="http://schemas.microsoft.com/office/drawing/2014/main" id="{AC088477-E352-B8ED-EEF2-22999DC7B870}"/>
                    </a:ext>
                  </a:extLst>
                </p:cNvPr>
                <p:cNvPicPr/>
                <p:nvPr/>
              </p:nvPicPr>
              <p:blipFill>
                <a:blip r:embed="rId34"/>
                <a:stretch>
                  <a:fillRect/>
                </a:stretch>
              </p:blipFill>
              <p:spPr>
                <a:xfrm>
                  <a:off x="3225981" y="847069"/>
                  <a:ext cx="267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393E377B-4E17-7638-91CE-DF34E281B7AD}"/>
                    </a:ext>
                  </a:extLst>
                </p14:cNvPr>
                <p14:cNvContentPartPr/>
                <p14:nvPr/>
              </p14:nvContentPartPr>
              <p14:xfrm>
                <a:off x="3463581" y="1112749"/>
                <a:ext cx="12240" cy="154080"/>
              </p14:xfrm>
            </p:contentPart>
          </mc:Choice>
          <mc:Fallback xmlns="">
            <p:pic>
              <p:nvPicPr>
                <p:cNvPr id="55" name="Ink 54">
                  <a:extLst>
                    <a:ext uri="{FF2B5EF4-FFF2-40B4-BE49-F238E27FC236}">
                      <a16:creationId xmlns:a16="http://schemas.microsoft.com/office/drawing/2014/main" id="{393E377B-4E17-7638-91CE-DF34E281B7AD}"/>
                    </a:ext>
                  </a:extLst>
                </p:cNvPr>
                <p:cNvPicPr/>
                <p:nvPr/>
              </p:nvPicPr>
              <p:blipFill>
                <a:blip r:embed="rId36"/>
                <a:stretch>
                  <a:fillRect/>
                </a:stretch>
              </p:blipFill>
              <p:spPr>
                <a:xfrm>
                  <a:off x="3445581" y="1094749"/>
                  <a:ext cx="4788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89679EE9-AE00-9F89-5361-C1F4D148DB1F}"/>
                  </a:ext>
                </a:extLst>
              </p14:cNvPr>
              <p14:cNvContentPartPr/>
              <p14:nvPr/>
            </p14:nvContentPartPr>
            <p14:xfrm>
              <a:off x="3316341" y="1445029"/>
              <a:ext cx="234720" cy="461160"/>
            </p14:xfrm>
          </p:contentPart>
        </mc:Choice>
        <mc:Fallback xmlns="">
          <p:pic>
            <p:nvPicPr>
              <p:cNvPr id="57" name="Ink 56">
                <a:extLst>
                  <a:ext uri="{FF2B5EF4-FFF2-40B4-BE49-F238E27FC236}">
                    <a16:creationId xmlns:a16="http://schemas.microsoft.com/office/drawing/2014/main" id="{89679EE9-AE00-9F89-5361-C1F4D148DB1F}"/>
                  </a:ext>
                </a:extLst>
              </p:cNvPr>
              <p:cNvPicPr/>
              <p:nvPr/>
            </p:nvPicPr>
            <p:blipFill>
              <a:blip r:embed="rId38"/>
              <a:stretch>
                <a:fillRect/>
              </a:stretch>
            </p:blipFill>
            <p:spPr>
              <a:xfrm>
                <a:off x="3298313" y="1427029"/>
                <a:ext cx="270415" cy="496800"/>
              </a:xfrm>
              <a:prstGeom prst="rect">
                <a:avLst/>
              </a:prstGeom>
            </p:spPr>
          </p:pic>
        </mc:Fallback>
      </mc:AlternateContent>
      <p:grpSp>
        <p:nvGrpSpPr>
          <p:cNvPr id="62" name="Group 61">
            <a:extLst>
              <a:ext uri="{FF2B5EF4-FFF2-40B4-BE49-F238E27FC236}">
                <a16:creationId xmlns:a16="http://schemas.microsoft.com/office/drawing/2014/main" id="{05019D8A-C2CB-E954-646B-C715CDB556AE}"/>
              </a:ext>
            </a:extLst>
          </p:cNvPr>
          <p:cNvGrpSpPr/>
          <p:nvPr/>
        </p:nvGrpSpPr>
        <p:grpSpPr>
          <a:xfrm>
            <a:off x="3918261" y="923029"/>
            <a:ext cx="253800" cy="800640"/>
            <a:chOff x="3918261" y="923029"/>
            <a:chExt cx="253800" cy="800640"/>
          </a:xfrm>
        </p:grpSpPr>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354C4EEB-6678-5FE1-0067-234CBB5B7618}"/>
                    </a:ext>
                  </a:extLst>
                </p14:cNvPr>
                <p14:cNvContentPartPr/>
                <p14:nvPr/>
              </p14:nvContentPartPr>
              <p14:xfrm>
                <a:off x="3953181" y="956509"/>
                <a:ext cx="33840" cy="169200"/>
              </p14:xfrm>
            </p:contentPart>
          </mc:Choice>
          <mc:Fallback xmlns="">
            <p:pic>
              <p:nvPicPr>
                <p:cNvPr id="58" name="Ink 57">
                  <a:extLst>
                    <a:ext uri="{FF2B5EF4-FFF2-40B4-BE49-F238E27FC236}">
                      <a16:creationId xmlns:a16="http://schemas.microsoft.com/office/drawing/2014/main" id="{354C4EEB-6678-5FE1-0067-234CBB5B7618}"/>
                    </a:ext>
                  </a:extLst>
                </p:cNvPr>
                <p:cNvPicPr/>
                <p:nvPr/>
              </p:nvPicPr>
              <p:blipFill>
                <a:blip r:embed="rId40"/>
                <a:stretch>
                  <a:fillRect/>
                </a:stretch>
              </p:blipFill>
              <p:spPr>
                <a:xfrm>
                  <a:off x="3935181" y="938509"/>
                  <a:ext cx="69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019A35E0-E0C7-451C-9614-F2523AF4A865}"/>
                    </a:ext>
                  </a:extLst>
                </p14:cNvPr>
                <p14:cNvContentPartPr/>
                <p14:nvPr/>
              </p14:nvContentPartPr>
              <p14:xfrm>
                <a:off x="3918981" y="923029"/>
                <a:ext cx="167040" cy="96120"/>
              </p14:xfrm>
            </p:contentPart>
          </mc:Choice>
          <mc:Fallback xmlns="">
            <p:pic>
              <p:nvPicPr>
                <p:cNvPr id="59" name="Ink 58">
                  <a:extLst>
                    <a:ext uri="{FF2B5EF4-FFF2-40B4-BE49-F238E27FC236}">
                      <a16:creationId xmlns:a16="http://schemas.microsoft.com/office/drawing/2014/main" id="{019A35E0-E0C7-451C-9614-F2523AF4A865}"/>
                    </a:ext>
                  </a:extLst>
                </p:cNvPr>
                <p:cNvPicPr/>
                <p:nvPr/>
              </p:nvPicPr>
              <p:blipFill>
                <a:blip r:embed="rId42"/>
                <a:stretch>
                  <a:fillRect/>
                </a:stretch>
              </p:blipFill>
              <p:spPr>
                <a:xfrm>
                  <a:off x="3900981" y="905029"/>
                  <a:ext cx="202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92B46D90-6D6D-F145-4740-267942BDC215}"/>
                    </a:ext>
                  </a:extLst>
                </p14:cNvPr>
                <p14:cNvContentPartPr/>
                <p14:nvPr/>
              </p14:nvContentPartPr>
              <p14:xfrm>
                <a:off x="4059021" y="1082149"/>
                <a:ext cx="71640" cy="133560"/>
              </p14:xfrm>
            </p:contentPart>
          </mc:Choice>
          <mc:Fallback xmlns="">
            <p:pic>
              <p:nvPicPr>
                <p:cNvPr id="60" name="Ink 59">
                  <a:extLst>
                    <a:ext uri="{FF2B5EF4-FFF2-40B4-BE49-F238E27FC236}">
                      <a16:creationId xmlns:a16="http://schemas.microsoft.com/office/drawing/2014/main" id="{92B46D90-6D6D-F145-4740-267942BDC215}"/>
                    </a:ext>
                  </a:extLst>
                </p:cNvPr>
                <p:cNvPicPr/>
                <p:nvPr/>
              </p:nvPicPr>
              <p:blipFill>
                <a:blip r:embed="rId44"/>
                <a:stretch>
                  <a:fillRect/>
                </a:stretch>
              </p:blipFill>
              <p:spPr>
                <a:xfrm>
                  <a:off x="4041021" y="1064100"/>
                  <a:ext cx="107280" cy="16929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EC0C49A0-B23F-5BF8-58D1-2D370A5ADDC0}"/>
                    </a:ext>
                  </a:extLst>
                </p14:cNvPr>
                <p14:cNvContentPartPr/>
                <p14:nvPr/>
              </p14:nvContentPartPr>
              <p14:xfrm>
                <a:off x="3918261" y="1294909"/>
                <a:ext cx="253800" cy="428760"/>
              </p14:xfrm>
            </p:contentPart>
          </mc:Choice>
          <mc:Fallback xmlns="">
            <p:pic>
              <p:nvPicPr>
                <p:cNvPr id="61" name="Ink 60">
                  <a:extLst>
                    <a:ext uri="{FF2B5EF4-FFF2-40B4-BE49-F238E27FC236}">
                      <a16:creationId xmlns:a16="http://schemas.microsoft.com/office/drawing/2014/main" id="{EC0C49A0-B23F-5BF8-58D1-2D370A5ADDC0}"/>
                    </a:ext>
                  </a:extLst>
                </p:cNvPr>
                <p:cNvPicPr/>
                <p:nvPr/>
              </p:nvPicPr>
              <p:blipFill>
                <a:blip r:embed="rId46"/>
                <a:stretch>
                  <a:fillRect/>
                </a:stretch>
              </p:blipFill>
              <p:spPr>
                <a:xfrm>
                  <a:off x="3900286" y="1276894"/>
                  <a:ext cx="289390" cy="464430"/>
                </a:xfrm>
                <a:prstGeom prst="rect">
                  <a:avLst/>
                </a:prstGeom>
              </p:spPr>
            </p:pic>
          </mc:Fallback>
        </mc:AlternateContent>
      </p:grpSp>
      <p:grpSp>
        <p:nvGrpSpPr>
          <p:cNvPr id="66" name="Group 65">
            <a:extLst>
              <a:ext uri="{FF2B5EF4-FFF2-40B4-BE49-F238E27FC236}">
                <a16:creationId xmlns:a16="http://schemas.microsoft.com/office/drawing/2014/main" id="{8D864D78-FEA9-C749-2479-BD8769DA0905}"/>
              </a:ext>
            </a:extLst>
          </p:cNvPr>
          <p:cNvGrpSpPr/>
          <p:nvPr/>
        </p:nvGrpSpPr>
        <p:grpSpPr>
          <a:xfrm>
            <a:off x="4480941" y="437029"/>
            <a:ext cx="408600" cy="692640"/>
            <a:chOff x="4480941" y="437029"/>
            <a:chExt cx="408600" cy="692640"/>
          </a:xfrm>
        </p:grpSpPr>
        <mc:AlternateContent xmlns:mc="http://schemas.openxmlformats.org/markup-compatibility/2006" xmlns:p14="http://schemas.microsoft.com/office/powerpoint/2010/main">
          <mc:Choice Requires="p14">
            <p:contentPart p14:bwMode="auto" r:id="rId47">
              <p14:nvContentPartPr>
                <p14:cNvPr id="63" name="Ink 62">
                  <a:extLst>
                    <a:ext uri="{FF2B5EF4-FFF2-40B4-BE49-F238E27FC236}">
                      <a16:creationId xmlns:a16="http://schemas.microsoft.com/office/drawing/2014/main" id="{D2A3BD09-0C22-9377-C748-5CE305617038}"/>
                    </a:ext>
                  </a:extLst>
                </p14:cNvPr>
                <p14:cNvContentPartPr/>
                <p14:nvPr/>
              </p14:nvContentPartPr>
              <p14:xfrm>
                <a:off x="4480941" y="437029"/>
                <a:ext cx="137880" cy="355680"/>
              </p14:xfrm>
            </p:contentPart>
          </mc:Choice>
          <mc:Fallback xmlns="">
            <p:pic>
              <p:nvPicPr>
                <p:cNvPr id="63" name="Ink 62">
                  <a:extLst>
                    <a:ext uri="{FF2B5EF4-FFF2-40B4-BE49-F238E27FC236}">
                      <a16:creationId xmlns:a16="http://schemas.microsoft.com/office/drawing/2014/main" id="{D2A3BD09-0C22-9377-C748-5CE305617038}"/>
                    </a:ext>
                  </a:extLst>
                </p:cNvPr>
                <p:cNvPicPr/>
                <p:nvPr/>
              </p:nvPicPr>
              <p:blipFill>
                <a:blip r:embed="rId48"/>
                <a:stretch>
                  <a:fillRect/>
                </a:stretch>
              </p:blipFill>
              <p:spPr>
                <a:xfrm>
                  <a:off x="4462941" y="419029"/>
                  <a:ext cx="1735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4" name="Ink 63">
                  <a:extLst>
                    <a:ext uri="{FF2B5EF4-FFF2-40B4-BE49-F238E27FC236}">
                      <a16:creationId xmlns:a16="http://schemas.microsoft.com/office/drawing/2014/main" id="{EDE33DAC-A3E5-0A3B-C10B-02BD1A879F47}"/>
                    </a:ext>
                  </a:extLst>
                </p14:cNvPr>
                <p14:cNvContentPartPr/>
                <p14:nvPr/>
              </p14:nvContentPartPr>
              <p14:xfrm>
                <a:off x="4646901" y="583549"/>
                <a:ext cx="110520" cy="192240"/>
              </p14:xfrm>
            </p:contentPart>
          </mc:Choice>
          <mc:Fallback xmlns="">
            <p:pic>
              <p:nvPicPr>
                <p:cNvPr id="64" name="Ink 63">
                  <a:extLst>
                    <a:ext uri="{FF2B5EF4-FFF2-40B4-BE49-F238E27FC236}">
                      <a16:creationId xmlns:a16="http://schemas.microsoft.com/office/drawing/2014/main" id="{EDE33DAC-A3E5-0A3B-C10B-02BD1A879F47}"/>
                    </a:ext>
                  </a:extLst>
                </p:cNvPr>
                <p:cNvPicPr/>
                <p:nvPr/>
              </p:nvPicPr>
              <p:blipFill>
                <a:blip r:embed="rId50"/>
                <a:stretch>
                  <a:fillRect/>
                </a:stretch>
              </p:blipFill>
              <p:spPr>
                <a:xfrm>
                  <a:off x="4628901" y="565583"/>
                  <a:ext cx="146160" cy="22781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A56A070C-30F7-0B20-0375-292A9D83C23C}"/>
                    </a:ext>
                  </a:extLst>
                </p14:cNvPr>
                <p14:cNvContentPartPr/>
                <p14:nvPr/>
              </p14:nvContentPartPr>
              <p14:xfrm>
                <a:off x="4770381" y="800269"/>
                <a:ext cx="119160" cy="329400"/>
              </p14:xfrm>
            </p:contentPart>
          </mc:Choice>
          <mc:Fallback xmlns="">
            <p:pic>
              <p:nvPicPr>
                <p:cNvPr id="65" name="Ink 64">
                  <a:extLst>
                    <a:ext uri="{FF2B5EF4-FFF2-40B4-BE49-F238E27FC236}">
                      <a16:creationId xmlns:a16="http://schemas.microsoft.com/office/drawing/2014/main" id="{A56A070C-30F7-0B20-0375-292A9D83C23C}"/>
                    </a:ext>
                  </a:extLst>
                </p:cNvPr>
                <p:cNvPicPr/>
                <p:nvPr/>
              </p:nvPicPr>
              <p:blipFill>
                <a:blip r:embed="rId52"/>
                <a:stretch>
                  <a:fillRect/>
                </a:stretch>
              </p:blipFill>
              <p:spPr>
                <a:xfrm>
                  <a:off x="4752381" y="782269"/>
                  <a:ext cx="154800" cy="365040"/>
                </a:xfrm>
                <a:prstGeom prst="rect">
                  <a:avLst/>
                </a:prstGeom>
              </p:spPr>
            </p:pic>
          </mc:Fallback>
        </mc:AlternateContent>
      </p:grpSp>
      <p:grpSp>
        <p:nvGrpSpPr>
          <p:cNvPr id="81" name="Group 80">
            <a:extLst>
              <a:ext uri="{FF2B5EF4-FFF2-40B4-BE49-F238E27FC236}">
                <a16:creationId xmlns:a16="http://schemas.microsoft.com/office/drawing/2014/main" id="{1AFAA49B-CAC7-9748-D703-098166EC49A4}"/>
              </a:ext>
            </a:extLst>
          </p:cNvPr>
          <p:cNvGrpSpPr/>
          <p:nvPr/>
        </p:nvGrpSpPr>
        <p:grpSpPr>
          <a:xfrm>
            <a:off x="5373381" y="377629"/>
            <a:ext cx="342720" cy="337680"/>
            <a:chOff x="5373381" y="377629"/>
            <a:chExt cx="342720" cy="337680"/>
          </a:xfrm>
        </p:grpSpPr>
        <mc:AlternateContent xmlns:mc="http://schemas.openxmlformats.org/markup-compatibility/2006" xmlns:p14="http://schemas.microsoft.com/office/powerpoint/2010/main">
          <mc:Choice Requires="p14">
            <p:contentPart p14:bwMode="auto" r:id="rId53">
              <p14:nvContentPartPr>
                <p14:cNvPr id="67" name="Ink 66">
                  <a:extLst>
                    <a:ext uri="{FF2B5EF4-FFF2-40B4-BE49-F238E27FC236}">
                      <a16:creationId xmlns:a16="http://schemas.microsoft.com/office/drawing/2014/main" id="{338E4804-E56B-372A-D850-8D199E99F627}"/>
                    </a:ext>
                  </a:extLst>
                </p14:cNvPr>
                <p14:cNvContentPartPr/>
                <p14:nvPr/>
              </p14:nvContentPartPr>
              <p14:xfrm>
                <a:off x="5396781" y="377629"/>
                <a:ext cx="45720" cy="277200"/>
              </p14:xfrm>
            </p:contentPart>
          </mc:Choice>
          <mc:Fallback xmlns="">
            <p:pic>
              <p:nvPicPr>
                <p:cNvPr id="67" name="Ink 66">
                  <a:extLst>
                    <a:ext uri="{FF2B5EF4-FFF2-40B4-BE49-F238E27FC236}">
                      <a16:creationId xmlns:a16="http://schemas.microsoft.com/office/drawing/2014/main" id="{338E4804-E56B-372A-D850-8D199E99F627}"/>
                    </a:ext>
                  </a:extLst>
                </p:cNvPr>
                <p:cNvPicPr/>
                <p:nvPr/>
              </p:nvPicPr>
              <p:blipFill>
                <a:blip r:embed="rId54"/>
                <a:stretch>
                  <a:fillRect/>
                </a:stretch>
              </p:blipFill>
              <p:spPr>
                <a:xfrm>
                  <a:off x="5378638" y="359629"/>
                  <a:ext cx="81643"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8" name="Ink 67">
                  <a:extLst>
                    <a:ext uri="{FF2B5EF4-FFF2-40B4-BE49-F238E27FC236}">
                      <a16:creationId xmlns:a16="http://schemas.microsoft.com/office/drawing/2014/main" id="{E4071A2F-385A-40C8-1327-9405A6408494}"/>
                    </a:ext>
                  </a:extLst>
                </p14:cNvPr>
                <p14:cNvContentPartPr/>
                <p14:nvPr/>
              </p14:nvContentPartPr>
              <p14:xfrm>
                <a:off x="5373381" y="393829"/>
                <a:ext cx="160200" cy="147240"/>
              </p14:xfrm>
            </p:contentPart>
          </mc:Choice>
          <mc:Fallback xmlns="">
            <p:pic>
              <p:nvPicPr>
                <p:cNvPr id="68" name="Ink 67">
                  <a:extLst>
                    <a:ext uri="{FF2B5EF4-FFF2-40B4-BE49-F238E27FC236}">
                      <a16:creationId xmlns:a16="http://schemas.microsoft.com/office/drawing/2014/main" id="{E4071A2F-385A-40C8-1327-9405A6408494}"/>
                    </a:ext>
                  </a:extLst>
                </p:cNvPr>
                <p:cNvPicPr/>
                <p:nvPr/>
              </p:nvPicPr>
              <p:blipFill>
                <a:blip r:embed="rId56"/>
                <a:stretch>
                  <a:fillRect/>
                </a:stretch>
              </p:blipFill>
              <p:spPr>
                <a:xfrm>
                  <a:off x="5355381" y="375829"/>
                  <a:ext cx="195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FF857AF9-726B-ECBC-DA70-8AA552895323}"/>
                    </a:ext>
                  </a:extLst>
                </p14:cNvPr>
                <p14:cNvContentPartPr/>
                <p14:nvPr/>
              </p14:nvContentPartPr>
              <p14:xfrm>
                <a:off x="5606301" y="511549"/>
                <a:ext cx="109800" cy="67680"/>
              </p14:xfrm>
            </p:contentPart>
          </mc:Choice>
          <mc:Fallback xmlns="">
            <p:pic>
              <p:nvPicPr>
                <p:cNvPr id="69" name="Ink 68">
                  <a:extLst>
                    <a:ext uri="{FF2B5EF4-FFF2-40B4-BE49-F238E27FC236}">
                      <a16:creationId xmlns:a16="http://schemas.microsoft.com/office/drawing/2014/main" id="{FF857AF9-726B-ECBC-DA70-8AA552895323}"/>
                    </a:ext>
                  </a:extLst>
                </p:cNvPr>
                <p:cNvPicPr/>
                <p:nvPr/>
              </p:nvPicPr>
              <p:blipFill>
                <a:blip r:embed="rId58"/>
                <a:stretch>
                  <a:fillRect/>
                </a:stretch>
              </p:blipFill>
              <p:spPr>
                <a:xfrm>
                  <a:off x="5588301" y="493549"/>
                  <a:ext cx="145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Ink 69">
                  <a:extLst>
                    <a:ext uri="{FF2B5EF4-FFF2-40B4-BE49-F238E27FC236}">
                      <a16:creationId xmlns:a16="http://schemas.microsoft.com/office/drawing/2014/main" id="{2DE6A030-3AAD-41BC-17DD-5B8A2EF58353}"/>
                    </a:ext>
                  </a:extLst>
                </p14:cNvPr>
                <p14:cNvContentPartPr/>
                <p14:nvPr/>
              </p14:nvContentPartPr>
              <p14:xfrm>
                <a:off x="5651301" y="527749"/>
                <a:ext cx="24840" cy="187560"/>
              </p14:xfrm>
            </p:contentPart>
          </mc:Choice>
          <mc:Fallback xmlns="">
            <p:pic>
              <p:nvPicPr>
                <p:cNvPr id="70" name="Ink 69">
                  <a:extLst>
                    <a:ext uri="{FF2B5EF4-FFF2-40B4-BE49-F238E27FC236}">
                      <a16:creationId xmlns:a16="http://schemas.microsoft.com/office/drawing/2014/main" id="{2DE6A030-3AAD-41BC-17DD-5B8A2EF58353}"/>
                    </a:ext>
                  </a:extLst>
                </p:cNvPr>
                <p:cNvPicPr/>
                <p:nvPr/>
              </p:nvPicPr>
              <p:blipFill>
                <a:blip r:embed="rId60"/>
                <a:stretch>
                  <a:fillRect/>
                </a:stretch>
              </p:blipFill>
              <p:spPr>
                <a:xfrm>
                  <a:off x="5633301" y="509749"/>
                  <a:ext cx="60480" cy="223200"/>
                </a:xfrm>
                <a:prstGeom prst="rect">
                  <a:avLst/>
                </a:prstGeom>
              </p:spPr>
            </p:pic>
          </mc:Fallback>
        </mc:AlternateContent>
      </p:grpSp>
      <p:grpSp>
        <p:nvGrpSpPr>
          <p:cNvPr id="80" name="Group 79">
            <a:extLst>
              <a:ext uri="{FF2B5EF4-FFF2-40B4-BE49-F238E27FC236}">
                <a16:creationId xmlns:a16="http://schemas.microsoft.com/office/drawing/2014/main" id="{32591817-9F3C-E1E6-A977-C18BDC0E2D26}"/>
              </a:ext>
            </a:extLst>
          </p:cNvPr>
          <p:cNvGrpSpPr/>
          <p:nvPr/>
        </p:nvGrpSpPr>
        <p:grpSpPr>
          <a:xfrm>
            <a:off x="6064581" y="414709"/>
            <a:ext cx="405000" cy="399600"/>
            <a:chOff x="6064581" y="414709"/>
            <a:chExt cx="405000" cy="399600"/>
          </a:xfrm>
        </p:grpSpPr>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D2F69376-35DB-4A8E-B5E1-B534BB706E9A}"/>
                    </a:ext>
                  </a:extLst>
                </p14:cNvPr>
                <p14:cNvContentPartPr/>
                <p14:nvPr/>
              </p14:nvContentPartPr>
              <p14:xfrm>
                <a:off x="6096261" y="444949"/>
                <a:ext cx="20160" cy="237960"/>
              </p14:xfrm>
            </p:contentPart>
          </mc:Choice>
          <mc:Fallback xmlns="">
            <p:pic>
              <p:nvPicPr>
                <p:cNvPr id="71" name="Ink 70">
                  <a:extLst>
                    <a:ext uri="{FF2B5EF4-FFF2-40B4-BE49-F238E27FC236}">
                      <a16:creationId xmlns:a16="http://schemas.microsoft.com/office/drawing/2014/main" id="{D2F69376-35DB-4A8E-B5E1-B534BB706E9A}"/>
                    </a:ext>
                  </a:extLst>
                </p:cNvPr>
                <p:cNvPicPr/>
                <p:nvPr/>
              </p:nvPicPr>
              <p:blipFill>
                <a:blip r:embed="rId62"/>
                <a:stretch>
                  <a:fillRect/>
                </a:stretch>
              </p:blipFill>
              <p:spPr>
                <a:xfrm>
                  <a:off x="6078261" y="426949"/>
                  <a:ext cx="55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Ink 71">
                  <a:extLst>
                    <a:ext uri="{FF2B5EF4-FFF2-40B4-BE49-F238E27FC236}">
                      <a16:creationId xmlns:a16="http://schemas.microsoft.com/office/drawing/2014/main" id="{DCBF185E-9424-6FC4-B2A2-0B3A7584AA46}"/>
                    </a:ext>
                  </a:extLst>
                </p14:cNvPr>
                <p14:cNvContentPartPr/>
                <p14:nvPr/>
              </p14:nvContentPartPr>
              <p14:xfrm>
                <a:off x="6064581" y="414709"/>
                <a:ext cx="126360" cy="151560"/>
              </p14:xfrm>
            </p:contentPart>
          </mc:Choice>
          <mc:Fallback xmlns="">
            <p:pic>
              <p:nvPicPr>
                <p:cNvPr id="72" name="Ink 71">
                  <a:extLst>
                    <a:ext uri="{FF2B5EF4-FFF2-40B4-BE49-F238E27FC236}">
                      <a16:creationId xmlns:a16="http://schemas.microsoft.com/office/drawing/2014/main" id="{DCBF185E-9424-6FC4-B2A2-0B3A7584AA46}"/>
                    </a:ext>
                  </a:extLst>
                </p:cNvPr>
                <p:cNvPicPr/>
                <p:nvPr/>
              </p:nvPicPr>
              <p:blipFill>
                <a:blip r:embed="rId64"/>
                <a:stretch>
                  <a:fillRect/>
                </a:stretch>
              </p:blipFill>
              <p:spPr>
                <a:xfrm>
                  <a:off x="6046632" y="396752"/>
                  <a:ext cx="161899" cy="18711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3" name="Ink 72">
                  <a:extLst>
                    <a:ext uri="{FF2B5EF4-FFF2-40B4-BE49-F238E27FC236}">
                      <a16:creationId xmlns:a16="http://schemas.microsoft.com/office/drawing/2014/main" id="{0CFAD8F3-1C44-DD7F-20EB-E92B6BC02DA4}"/>
                    </a:ext>
                  </a:extLst>
                </p14:cNvPr>
                <p14:cNvContentPartPr/>
                <p14:nvPr/>
              </p14:nvContentPartPr>
              <p14:xfrm>
                <a:off x="6306861" y="577429"/>
                <a:ext cx="111600" cy="236880"/>
              </p14:xfrm>
            </p:contentPart>
          </mc:Choice>
          <mc:Fallback xmlns="">
            <p:pic>
              <p:nvPicPr>
                <p:cNvPr id="73" name="Ink 72">
                  <a:extLst>
                    <a:ext uri="{FF2B5EF4-FFF2-40B4-BE49-F238E27FC236}">
                      <a16:creationId xmlns:a16="http://schemas.microsoft.com/office/drawing/2014/main" id="{0CFAD8F3-1C44-DD7F-20EB-E92B6BC02DA4}"/>
                    </a:ext>
                  </a:extLst>
                </p:cNvPr>
                <p:cNvPicPr/>
                <p:nvPr/>
              </p:nvPicPr>
              <p:blipFill>
                <a:blip r:embed="rId66"/>
                <a:stretch>
                  <a:fillRect/>
                </a:stretch>
              </p:blipFill>
              <p:spPr>
                <a:xfrm>
                  <a:off x="6288919" y="559429"/>
                  <a:ext cx="147125"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4" name="Ink 73">
                  <a:extLst>
                    <a:ext uri="{FF2B5EF4-FFF2-40B4-BE49-F238E27FC236}">
                      <a16:creationId xmlns:a16="http://schemas.microsoft.com/office/drawing/2014/main" id="{521CED43-ED11-793E-CE4D-AFBD1ECD9AF8}"/>
                    </a:ext>
                  </a:extLst>
                </p14:cNvPr>
                <p14:cNvContentPartPr/>
                <p14:nvPr/>
              </p14:nvContentPartPr>
              <p14:xfrm>
                <a:off x="6337821" y="556909"/>
                <a:ext cx="131760" cy="51840"/>
              </p14:xfrm>
            </p:contentPart>
          </mc:Choice>
          <mc:Fallback xmlns="">
            <p:pic>
              <p:nvPicPr>
                <p:cNvPr id="74" name="Ink 73">
                  <a:extLst>
                    <a:ext uri="{FF2B5EF4-FFF2-40B4-BE49-F238E27FC236}">
                      <a16:creationId xmlns:a16="http://schemas.microsoft.com/office/drawing/2014/main" id="{521CED43-ED11-793E-CE4D-AFBD1ECD9AF8}"/>
                    </a:ext>
                  </a:extLst>
                </p:cNvPr>
                <p:cNvPicPr/>
                <p:nvPr/>
              </p:nvPicPr>
              <p:blipFill>
                <a:blip r:embed="rId68"/>
                <a:stretch>
                  <a:fillRect/>
                </a:stretch>
              </p:blipFill>
              <p:spPr>
                <a:xfrm>
                  <a:off x="6319821" y="538909"/>
                  <a:ext cx="167400" cy="87480"/>
                </a:xfrm>
                <a:prstGeom prst="rect">
                  <a:avLst/>
                </a:prstGeom>
              </p:spPr>
            </p:pic>
          </mc:Fallback>
        </mc:AlternateContent>
      </p:grpSp>
      <p:grpSp>
        <p:nvGrpSpPr>
          <p:cNvPr id="79" name="Group 78">
            <a:extLst>
              <a:ext uri="{FF2B5EF4-FFF2-40B4-BE49-F238E27FC236}">
                <a16:creationId xmlns:a16="http://schemas.microsoft.com/office/drawing/2014/main" id="{BFD0562A-2A85-2074-574B-09BCE5EA9267}"/>
              </a:ext>
            </a:extLst>
          </p:cNvPr>
          <p:cNvGrpSpPr/>
          <p:nvPr/>
        </p:nvGrpSpPr>
        <p:grpSpPr>
          <a:xfrm>
            <a:off x="6726621" y="2099869"/>
            <a:ext cx="395280" cy="707760"/>
            <a:chOff x="6726621" y="2099869"/>
            <a:chExt cx="395280" cy="707760"/>
          </a:xfrm>
        </p:grpSpPr>
        <mc:AlternateContent xmlns:mc="http://schemas.openxmlformats.org/markup-compatibility/2006" xmlns:p14="http://schemas.microsoft.com/office/powerpoint/2010/main">
          <mc:Choice Requires="p14">
            <p:contentPart p14:bwMode="auto" r:id="rId69">
              <p14:nvContentPartPr>
                <p14:cNvPr id="75" name="Ink 74">
                  <a:extLst>
                    <a:ext uri="{FF2B5EF4-FFF2-40B4-BE49-F238E27FC236}">
                      <a16:creationId xmlns:a16="http://schemas.microsoft.com/office/drawing/2014/main" id="{C06D5517-3A64-B154-9866-C7E81DA6E5BD}"/>
                    </a:ext>
                  </a:extLst>
                </p14:cNvPr>
                <p14:cNvContentPartPr/>
                <p14:nvPr/>
              </p14:nvContentPartPr>
              <p14:xfrm>
                <a:off x="6795741" y="2140189"/>
                <a:ext cx="21960" cy="318960"/>
              </p14:xfrm>
            </p:contentPart>
          </mc:Choice>
          <mc:Fallback xmlns="">
            <p:pic>
              <p:nvPicPr>
                <p:cNvPr id="75" name="Ink 74">
                  <a:extLst>
                    <a:ext uri="{FF2B5EF4-FFF2-40B4-BE49-F238E27FC236}">
                      <a16:creationId xmlns:a16="http://schemas.microsoft.com/office/drawing/2014/main" id="{C06D5517-3A64-B154-9866-C7E81DA6E5BD}"/>
                    </a:ext>
                  </a:extLst>
                </p:cNvPr>
                <p:cNvPicPr/>
                <p:nvPr/>
              </p:nvPicPr>
              <p:blipFill>
                <a:blip r:embed="rId70"/>
                <a:stretch>
                  <a:fillRect/>
                </a:stretch>
              </p:blipFill>
              <p:spPr>
                <a:xfrm>
                  <a:off x="6777741" y="2122189"/>
                  <a:ext cx="57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6" name="Ink 75">
                  <a:extLst>
                    <a:ext uri="{FF2B5EF4-FFF2-40B4-BE49-F238E27FC236}">
                      <a16:creationId xmlns:a16="http://schemas.microsoft.com/office/drawing/2014/main" id="{03126783-87E4-D75A-BB1D-7F3B145F3255}"/>
                    </a:ext>
                  </a:extLst>
                </p14:cNvPr>
                <p14:cNvContentPartPr/>
                <p14:nvPr/>
              </p14:nvContentPartPr>
              <p14:xfrm>
                <a:off x="6726621" y="2099869"/>
                <a:ext cx="181440" cy="162720"/>
              </p14:xfrm>
            </p:contentPart>
          </mc:Choice>
          <mc:Fallback xmlns="">
            <p:pic>
              <p:nvPicPr>
                <p:cNvPr id="76" name="Ink 75">
                  <a:extLst>
                    <a:ext uri="{FF2B5EF4-FFF2-40B4-BE49-F238E27FC236}">
                      <a16:creationId xmlns:a16="http://schemas.microsoft.com/office/drawing/2014/main" id="{03126783-87E4-D75A-BB1D-7F3B145F3255}"/>
                    </a:ext>
                  </a:extLst>
                </p:cNvPr>
                <p:cNvPicPr/>
                <p:nvPr/>
              </p:nvPicPr>
              <p:blipFill>
                <a:blip r:embed="rId72"/>
                <a:stretch>
                  <a:fillRect/>
                </a:stretch>
              </p:blipFill>
              <p:spPr>
                <a:xfrm>
                  <a:off x="6708621" y="2081869"/>
                  <a:ext cx="217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7" name="Ink 76">
                  <a:extLst>
                    <a:ext uri="{FF2B5EF4-FFF2-40B4-BE49-F238E27FC236}">
                      <a16:creationId xmlns:a16="http://schemas.microsoft.com/office/drawing/2014/main" id="{D32A7A80-FD9A-F984-86B9-62653F7A29B2}"/>
                    </a:ext>
                  </a:extLst>
                </p14:cNvPr>
                <p14:cNvContentPartPr/>
                <p14:nvPr/>
              </p14:nvContentPartPr>
              <p14:xfrm>
                <a:off x="7016061" y="2190229"/>
                <a:ext cx="105840" cy="249120"/>
              </p14:xfrm>
            </p:contentPart>
          </mc:Choice>
          <mc:Fallback xmlns="">
            <p:pic>
              <p:nvPicPr>
                <p:cNvPr id="77" name="Ink 76">
                  <a:extLst>
                    <a:ext uri="{FF2B5EF4-FFF2-40B4-BE49-F238E27FC236}">
                      <a16:creationId xmlns:a16="http://schemas.microsoft.com/office/drawing/2014/main" id="{D32A7A80-FD9A-F984-86B9-62653F7A29B2}"/>
                    </a:ext>
                  </a:extLst>
                </p:cNvPr>
                <p:cNvPicPr/>
                <p:nvPr/>
              </p:nvPicPr>
              <p:blipFill>
                <a:blip r:embed="rId74"/>
                <a:stretch>
                  <a:fillRect/>
                </a:stretch>
              </p:blipFill>
              <p:spPr>
                <a:xfrm>
                  <a:off x="6998061" y="2172229"/>
                  <a:ext cx="1414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8" name="Ink 77">
                  <a:extLst>
                    <a:ext uri="{FF2B5EF4-FFF2-40B4-BE49-F238E27FC236}">
                      <a16:creationId xmlns:a16="http://schemas.microsoft.com/office/drawing/2014/main" id="{89444AFA-A701-B6E9-195F-D1539327B8B5}"/>
                    </a:ext>
                  </a:extLst>
                </p14:cNvPr>
                <p14:cNvContentPartPr/>
                <p14:nvPr/>
              </p14:nvContentPartPr>
              <p14:xfrm>
                <a:off x="6764781" y="2510629"/>
                <a:ext cx="160920" cy="297000"/>
              </p14:xfrm>
            </p:contentPart>
          </mc:Choice>
          <mc:Fallback xmlns="">
            <p:pic>
              <p:nvPicPr>
                <p:cNvPr id="78" name="Ink 77">
                  <a:extLst>
                    <a:ext uri="{FF2B5EF4-FFF2-40B4-BE49-F238E27FC236}">
                      <a16:creationId xmlns:a16="http://schemas.microsoft.com/office/drawing/2014/main" id="{89444AFA-A701-B6E9-195F-D1539327B8B5}"/>
                    </a:ext>
                  </a:extLst>
                </p:cNvPr>
                <p:cNvPicPr/>
                <p:nvPr/>
              </p:nvPicPr>
              <p:blipFill>
                <a:blip r:embed="rId76"/>
                <a:stretch>
                  <a:fillRect/>
                </a:stretch>
              </p:blipFill>
              <p:spPr>
                <a:xfrm>
                  <a:off x="6746781" y="2492629"/>
                  <a:ext cx="196560" cy="332640"/>
                </a:xfrm>
                <a:prstGeom prst="rect">
                  <a:avLst/>
                </a:prstGeom>
              </p:spPr>
            </p:pic>
          </mc:Fallback>
        </mc:AlternateContent>
      </p:grpSp>
      <p:grpSp>
        <p:nvGrpSpPr>
          <p:cNvPr id="86" name="Group 85">
            <a:extLst>
              <a:ext uri="{FF2B5EF4-FFF2-40B4-BE49-F238E27FC236}">
                <a16:creationId xmlns:a16="http://schemas.microsoft.com/office/drawing/2014/main" id="{C5C78254-7D06-3F86-5AD6-725228536B6B}"/>
              </a:ext>
            </a:extLst>
          </p:cNvPr>
          <p:cNvGrpSpPr/>
          <p:nvPr/>
        </p:nvGrpSpPr>
        <p:grpSpPr>
          <a:xfrm>
            <a:off x="7415301" y="3434029"/>
            <a:ext cx="501480" cy="398520"/>
            <a:chOff x="7415301" y="3434029"/>
            <a:chExt cx="501480" cy="398520"/>
          </a:xfrm>
        </p:grpSpPr>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37BCDF04-97BF-FCD2-2D7E-E564DDBA600F}"/>
                    </a:ext>
                  </a:extLst>
                </p14:cNvPr>
                <p14:cNvContentPartPr/>
                <p14:nvPr/>
              </p14:nvContentPartPr>
              <p14:xfrm>
                <a:off x="7445541" y="3463549"/>
                <a:ext cx="25920" cy="324360"/>
              </p14:xfrm>
            </p:contentPart>
          </mc:Choice>
          <mc:Fallback xmlns="">
            <p:pic>
              <p:nvPicPr>
                <p:cNvPr id="82" name="Ink 81">
                  <a:extLst>
                    <a:ext uri="{FF2B5EF4-FFF2-40B4-BE49-F238E27FC236}">
                      <a16:creationId xmlns:a16="http://schemas.microsoft.com/office/drawing/2014/main" id="{37BCDF04-97BF-FCD2-2D7E-E564DDBA600F}"/>
                    </a:ext>
                  </a:extLst>
                </p:cNvPr>
                <p:cNvPicPr/>
                <p:nvPr/>
              </p:nvPicPr>
              <p:blipFill>
                <a:blip r:embed="rId78"/>
                <a:stretch>
                  <a:fillRect/>
                </a:stretch>
              </p:blipFill>
              <p:spPr>
                <a:xfrm>
                  <a:off x="7427541" y="3445549"/>
                  <a:ext cx="615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6C35EB9B-C0AC-F149-17FE-FCD1EC30FDF4}"/>
                    </a:ext>
                  </a:extLst>
                </p14:cNvPr>
                <p14:cNvContentPartPr/>
                <p14:nvPr/>
              </p14:nvContentPartPr>
              <p14:xfrm>
                <a:off x="7415301" y="3434029"/>
                <a:ext cx="197640" cy="208440"/>
              </p14:xfrm>
            </p:contentPart>
          </mc:Choice>
          <mc:Fallback xmlns="">
            <p:pic>
              <p:nvPicPr>
                <p:cNvPr id="83" name="Ink 82">
                  <a:extLst>
                    <a:ext uri="{FF2B5EF4-FFF2-40B4-BE49-F238E27FC236}">
                      <a16:creationId xmlns:a16="http://schemas.microsoft.com/office/drawing/2014/main" id="{6C35EB9B-C0AC-F149-17FE-FCD1EC30FDF4}"/>
                    </a:ext>
                  </a:extLst>
                </p:cNvPr>
                <p:cNvPicPr/>
                <p:nvPr/>
              </p:nvPicPr>
              <p:blipFill>
                <a:blip r:embed="rId80"/>
                <a:stretch>
                  <a:fillRect/>
                </a:stretch>
              </p:blipFill>
              <p:spPr>
                <a:xfrm>
                  <a:off x="7397301" y="3416029"/>
                  <a:ext cx="233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4" name="Ink 83">
                  <a:extLst>
                    <a:ext uri="{FF2B5EF4-FFF2-40B4-BE49-F238E27FC236}">
                      <a16:creationId xmlns:a16="http://schemas.microsoft.com/office/drawing/2014/main" id="{2E53F5B3-BCF4-16D8-867C-FBED529D08F4}"/>
                    </a:ext>
                  </a:extLst>
                </p14:cNvPr>
                <p14:cNvContentPartPr/>
                <p14:nvPr/>
              </p14:nvContentPartPr>
              <p14:xfrm>
                <a:off x="7613301" y="3565429"/>
                <a:ext cx="214920" cy="267120"/>
              </p14:xfrm>
            </p:contentPart>
          </mc:Choice>
          <mc:Fallback xmlns="">
            <p:pic>
              <p:nvPicPr>
                <p:cNvPr id="84" name="Ink 83">
                  <a:extLst>
                    <a:ext uri="{FF2B5EF4-FFF2-40B4-BE49-F238E27FC236}">
                      <a16:creationId xmlns:a16="http://schemas.microsoft.com/office/drawing/2014/main" id="{2E53F5B3-BCF4-16D8-867C-FBED529D08F4}"/>
                    </a:ext>
                  </a:extLst>
                </p:cNvPr>
                <p:cNvPicPr/>
                <p:nvPr/>
              </p:nvPicPr>
              <p:blipFill>
                <a:blip r:embed="rId82"/>
                <a:stretch>
                  <a:fillRect/>
                </a:stretch>
              </p:blipFill>
              <p:spPr>
                <a:xfrm>
                  <a:off x="7595331" y="3547429"/>
                  <a:ext cx="2505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5" name="Ink 84">
                  <a:extLst>
                    <a:ext uri="{FF2B5EF4-FFF2-40B4-BE49-F238E27FC236}">
                      <a16:creationId xmlns:a16="http://schemas.microsoft.com/office/drawing/2014/main" id="{D935BF9D-636C-E0FD-E915-3D42B50A7EFC}"/>
                    </a:ext>
                  </a:extLst>
                </p14:cNvPr>
                <p14:cNvContentPartPr/>
                <p14:nvPr/>
              </p14:nvContentPartPr>
              <p14:xfrm>
                <a:off x="7671261" y="3718429"/>
                <a:ext cx="245520" cy="63360"/>
              </p14:xfrm>
            </p:contentPart>
          </mc:Choice>
          <mc:Fallback xmlns="">
            <p:pic>
              <p:nvPicPr>
                <p:cNvPr id="85" name="Ink 84">
                  <a:extLst>
                    <a:ext uri="{FF2B5EF4-FFF2-40B4-BE49-F238E27FC236}">
                      <a16:creationId xmlns:a16="http://schemas.microsoft.com/office/drawing/2014/main" id="{D935BF9D-636C-E0FD-E915-3D42B50A7EFC}"/>
                    </a:ext>
                  </a:extLst>
                </p:cNvPr>
                <p:cNvPicPr/>
                <p:nvPr/>
              </p:nvPicPr>
              <p:blipFill>
                <a:blip r:embed="rId84"/>
                <a:stretch>
                  <a:fillRect/>
                </a:stretch>
              </p:blipFill>
              <p:spPr>
                <a:xfrm>
                  <a:off x="7653287" y="3700429"/>
                  <a:ext cx="281108" cy="99000"/>
                </a:xfrm>
                <a:prstGeom prst="rect">
                  <a:avLst/>
                </a:prstGeom>
              </p:spPr>
            </p:pic>
          </mc:Fallback>
        </mc:AlternateContent>
      </p:grpSp>
      <p:grpSp>
        <p:nvGrpSpPr>
          <p:cNvPr id="91" name="Group 90">
            <a:extLst>
              <a:ext uri="{FF2B5EF4-FFF2-40B4-BE49-F238E27FC236}">
                <a16:creationId xmlns:a16="http://schemas.microsoft.com/office/drawing/2014/main" id="{373D09F4-B38D-F1AA-8647-ACAEF3CB6724}"/>
              </a:ext>
            </a:extLst>
          </p:cNvPr>
          <p:cNvGrpSpPr/>
          <p:nvPr/>
        </p:nvGrpSpPr>
        <p:grpSpPr>
          <a:xfrm>
            <a:off x="9163101" y="4583149"/>
            <a:ext cx="361440" cy="520920"/>
            <a:chOff x="9163101" y="4583149"/>
            <a:chExt cx="361440" cy="520920"/>
          </a:xfrm>
        </p:grpSpPr>
        <mc:AlternateContent xmlns:mc="http://schemas.openxmlformats.org/markup-compatibility/2006" xmlns:p14="http://schemas.microsoft.com/office/powerpoint/2010/main">
          <mc:Choice Requires="p14">
            <p:contentPart p14:bwMode="auto" r:id="rId85">
              <p14:nvContentPartPr>
                <p14:cNvPr id="87" name="Ink 86">
                  <a:extLst>
                    <a:ext uri="{FF2B5EF4-FFF2-40B4-BE49-F238E27FC236}">
                      <a16:creationId xmlns:a16="http://schemas.microsoft.com/office/drawing/2014/main" id="{D2812B8E-7BAF-F5A8-88DA-1CDC5EEC3441}"/>
                    </a:ext>
                  </a:extLst>
                </p14:cNvPr>
                <p14:cNvContentPartPr/>
                <p14:nvPr/>
              </p14:nvContentPartPr>
              <p14:xfrm>
                <a:off x="9208461" y="4595749"/>
                <a:ext cx="38160" cy="307080"/>
              </p14:xfrm>
            </p:contentPart>
          </mc:Choice>
          <mc:Fallback xmlns="">
            <p:pic>
              <p:nvPicPr>
                <p:cNvPr id="87" name="Ink 86">
                  <a:extLst>
                    <a:ext uri="{FF2B5EF4-FFF2-40B4-BE49-F238E27FC236}">
                      <a16:creationId xmlns:a16="http://schemas.microsoft.com/office/drawing/2014/main" id="{D2812B8E-7BAF-F5A8-88DA-1CDC5EEC3441}"/>
                    </a:ext>
                  </a:extLst>
                </p:cNvPr>
                <p:cNvPicPr/>
                <p:nvPr/>
              </p:nvPicPr>
              <p:blipFill>
                <a:blip r:embed="rId86"/>
                <a:stretch>
                  <a:fillRect/>
                </a:stretch>
              </p:blipFill>
              <p:spPr>
                <a:xfrm>
                  <a:off x="9190461" y="4577749"/>
                  <a:ext cx="738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8" name="Ink 87">
                  <a:extLst>
                    <a:ext uri="{FF2B5EF4-FFF2-40B4-BE49-F238E27FC236}">
                      <a16:creationId xmlns:a16="http://schemas.microsoft.com/office/drawing/2014/main" id="{C3EAC3A8-0F66-DEFC-4C5E-BE79EFB89959}"/>
                    </a:ext>
                  </a:extLst>
                </p14:cNvPr>
                <p14:cNvContentPartPr/>
                <p14:nvPr/>
              </p14:nvContentPartPr>
              <p14:xfrm>
                <a:off x="9163101" y="4583149"/>
                <a:ext cx="160560" cy="158040"/>
              </p14:xfrm>
            </p:contentPart>
          </mc:Choice>
          <mc:Fallback xmlns="">
            <p:pic>
              <p:nvPicPr>
                <p:cNvPr id="88" name="Ink 87">
                  <a:extLst>
                    <a:ext uri="{FF2B5EF4-FFF2-40B4-BE49-F238E27FC236}">
                      <a16:creationId xmlns:a16="http://schemas.microsoft.com/office/drawing/2014/main" id="{C3EAC3A8-0F66-DEFC-4C5E-BE79EFB89959}"/>
                    </a:ext>
                  </a:extLst>
                </p:cNvPr>
                <p:cNvPicPr/>
                <p:nvPr/>
              </p:nvPicPr>
              <p:blipFill>
                <a:blip r:embed="rId88"/>
                <a:stretch>
                  <a:fillRect/>
                </a:stretch>
              </p:blipFill>
              <p:spPr>
                <a:xfrm>
                  <a:off x="9145101" y="4565190"/>
                  <a:ext cx="196200" cy="193599"/>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9" name="Ink 88">
                  <a:extLst>
                    <a:ext uri="{FF2B5EF4-FFF2-40B4-BE49-F238E27FC236}">
                      <a16:creationId xmlns:a16="http://schemas.microsoft.com/office/drawing/2014/main" id="{0DA1F049-F7FF-BD44-D966-CCBB7A2BBB4D}"/>
                    </a:ext>
                  </a:extLst>
                </p14:cNvPr>
                <p14:cNvContentPartPr/>
                <p14:nvPr/>
              </p14:nvContentPartPr>
              <p14:xfrm>
                <a:off x="9392061" y="4811389"/>
                <a:ext cx="126360" cy="266040"/>
              </p14:xfrm>
            </p:contentPart>
          </mc:Choice>
          <mc:Fallback xmlns="">
            <p:pic>
              <p:nvPicPr>
                <p:cNvPr id="89" name="Ink 88">
                  <a:extLst>
                    <a:ext uri="{FF2B5EF4-FFF2-40B4-BE49-F238E27FC236}">
                      <a16:creationId xmlns:a16="http://schemas.microsoft.com/office/drawing/2014/main" id="{0DA1F049-F7FF-BD44-D966-CCBB7A2BBB4D}"/>
                    </a:ext>
                  </a:extLst>
                </p:cNvPr>
                <p:cNvPicPr/>
                <p:nvPr/>
              </p:nvPicPr>
              <p:blipFill>
                <a:blip r:embed="rId90"/>
                <a:stretch>
                  <a:fillRect/>
                </a:stretch>
              </p:blipFill>
              <p:spPr>
                <a:xfrm>
                  <a:off x="9374061" y="4793389"/>
                  <a:ext cx="1620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Ink 89">
                  <a:extLst>
                    <a:ext uri="{FF2B5EF4-FFF2-40B4-BE49-F238E27FC236}">
                      <a16:creationId xmlns:a16="http://schemas.microsoft.com/office/drawing/2014/main" id="{C7B9BF7F-7071-A81B-60D5-3EDCCAED8C8D}"/>
                    </a:ext>
                  </a:extLst>
                </p14:cNvPr>
                <p14:cNvContentPartPr/>
                <p14:nvPr/>
              </p14:nvContentPartPr>
              <p14:xfrm>
                <a:off x="9398541" y="4988509"/>
                <a:ext cx="126000" cy="115560"/>
              </p14:xfrm>
            </p:contentPart>
          </mc:Choice>
          <mc:Fallback xmlns="">
            <p:pic>
              <p:nvPicPr>
                <p:cNvPr id="90" name="Ink 89">
                  <a:extLst>
                    <a:ext uri="{FF2B5EF4-FFF2-40B4-BE49-F238E27FC236}">
                      <a16:creationId xmlns:a16="http://schemas.microsoft.com/office/drawing/2014/main" id="{C7B9BF7F-7071-A81B-60D5-3EDCCAED8C8D}"/>
                    </a:ext>
                  </a:extLst>
                </p:cNvPr>
                <p:cNvPicPr/>
                <p:nvPr/>
              </p:nvPicPr>
              <p:blipFill>
                <a:blip r:embed="rId92"/>
                <a:stretch>
                  <a:fillRect/>
                </a:stretch>
              </p:blipFill>
              <p:spPr>
                <a:xfrm>
                  <a:off x="9380541" y="4970509"/>
                  <a:ext cx="161640" cy="151200"/>
                </a:xfrm>
                <a:prstGeom prst="rect">
                  <a:avLst/>
                </a:prstGeom>
              </p:spPr>
            </p:pic>
          </mc:Fallback>
        </mc:AlternateContent>
      </p:grpSp>
    </p:spTree>
    <p:extLst>
      <p:ext uri="{BB962C8B-B14F-4D97-AF65-F5344CB8AC3E}">
        <p14:creationId xmlns:p14="http://schemas.microsoft.com/office/powerpoint/2010/main" val="2263983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ormAutofit/>
          </a:bodyPr>
          <a:lstStyle/>
          <a:p>
            <a:r>
              <a:rPr lang="en-US" dirty="0"/>
              <a:t>Kamran Kiasaleh</a:t>
            </a:r>
          </a:p>
          <a:p>
            <a:r>
              <a:rPr lang="en-US" dirty="0"/>
              <a:t>(972)883-2990</a:t>
            </a:r>
          </a:p>
          <a:p>
            <a:r>
              <a:rPr lang="en-US" dirty="0"/>
              <a:t>kamran@utdallas.edu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7336-58FB-20D1-ACE4-F53BAA9B5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7768D-A3B4-A24C-1AC1-86E4E06CA93C}"/>
              </a:ext>
            </a:extLst>
          </p:cNvPr>
          <p:cNvSpPr>
            <a:spLocks noGrp="1"/>
          </p:cNvSpPr>
          <p:nvPr>
            <p:ph type="title"/>
          </p:nvPr>
        </p:nvSpPr>
        <p:spPr/>
        <p:txBody>
          <a:bodyPr/>
          <a:lstStyle/>
          <a:p>
            <a:r>
              <a:rPr lang="en-US">
                <a:solidFill>
                  <a:srgbClr val="00B0F0"/>
                </a:solidFill>
              </a:rPr>
              <a:t>More statistics</a:t>
            </a:r>
          </a:p>
        </p:txBody>
      </p:sp>
      <p:sp>
        <p:nvSpPr>
          <p:cNvPr id="3" name="Content Placeholder 2">
            <a:extLst>
              <a:ext uri="{FF2B5EF4-FFF2-40B4-BE49-F238E27FC236}">
                <a16:creationId xmlns:a16="http://schemas.microsoft.com/office/drawing/2014/main" id="{F44B905D-283B-552F-DB55-D31EDE6539F7}"/>
              </a:ext>
            </a:extLst>
          </p:cNvPr>
          <p:cNvSpPr>
            <a:spLocks noGrp="1"/>
          </p:cNvSpPr>
          <p:nvPr>
            <p:ph idx="1"/>
          </p:nvPr>
        </p:nvSpPr>
        <p:spPr>
          <a:xfrm>
            <a:off x="549538" y="1566142"/>
            <a:ext cx="11090274" cy="4747433"/>
          </a:xfrm>
          <a:noFill/>
          <a:ln>
            <a:noFill/>
          </a:ln>
          <a:effectLst>
            <a:outerShdw blurRad="50800" dist="38100" dir="2700000" algn="tl" rotWithShape="0">
              <a:srgbClr val="FFC000">
                <a:alpha val="40000"/>
              </a:srgbClr>
            </a:outerShdw>
          </a:effectLst>
        </p:spPr>
        <p:txBody>
          <a:bodyPr>
            <a:normAutofit/>
          </a:bodyPr>
          <a:lstStyle/>
          <a:p>
            <a:r>
              <a:rPr lang="en-US">
                <a:solidFill>
                  <a:srgbClr val="FFC000">
                    <a:alpha val="99000"/>
                  </a:srgbClr>
                </a:solidFill>
              </a:rPr>
              <a:t>One critical aspect of ML is to identify the underlying pdf of the data</a:t>
            </a:r>
          </a:p>
          <a:p>
            <a:r>
              <a:rPr lang="en-US">
                <a:solidFill>
                  <a:srgbClr val="FFC000">
                    <a:alpha val="99000"/>
                  </a:srgbClr>
                </a:solidFill>
              </a:rPr>
              <a:t>If the pdf is known but its parameters are unknow, the problem is called parametric density estimation. </a:t>
            </a:r>
          </a:p>
          <a:p>
            <a:r>
              <a:rPr lang="en-US">
                <a:solidFill>
                  <a:srgbClr val="FFC000">
                    <a:alpha val="99000"/>
                  </a:srgbClr>
                </a:solidFill>
              </a:rPr>
              <a:t>For instance, if we know a priori that we are dealing with a Gaussian pdf, all we need to do is to estimate the mean and the variance to fully characterize the density</a:t>
            </a:r>
          </a:p>
          <a:p>
            <a:r>
              <a:rPr lang="en-US">
                <a:solidFill>
                  <a:srgbClr val="FFC000">
                    <a:alpha val="99000"/>
                  </a:srgbClr>
                </a:solidFill>
              </a:rPr>
              <a:t>For many problems, this is not true (the example above)</a:t>
            </a:r>
          </a:p>
          <a:p>
            <a:r>
              <a:rPr lang="en-US">
                <a:solidFill>
                  <a:srgbClr val="FFC000">
                    <a:alpha val="99000"/>
                  </a:srgbClr>
                </a:solidFill>
              </a:rPr>
              <a:t>In that event, we need to resort to non-parametric density estimation (this will be discussed in later sections of this module)</a:t>
            </a:r>
          </a:p>
        </p:txBody>
      </p:sp>
    </p:spTree>
    <p:extLst>
      <p:ext uri="{BB962C8B-B14F-4D97-AF65-F5344CB8AC3E}">
        <p14:creationId xmlns:p14="http://schemas.microsoft.com/office/powerpoint/2010/main" val="3337200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B762D-5B5D-805E-75EB-9853E8269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EC6F0-EA8D-CFA9-D183-C1FCBAB8E59E}"/>
              </a:ext>
            </a:extLst>
          </p:cNvPr>
          <p:cNvSpPr>
            <a:spLocks noGrp="1"/>
          </p:cNvSpPr>
          <p:nvPr>
            <p:ph type="title"/>
          </p:nvPr>
        </p:nvSpPr>
        <p:spPr/>
        <p:txBody>
          <a:bodyPr/>
          <a:lstStyle/>
          <a:p>
            <a:r>
              <a:rPr lang="en-US">
                <a:solidFill>
                  <a:srgbClr val="00B0F0"/>
                </a:solidFill>
              </a:rPr>
              <a:t>Measures of randomness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F354A2-55E3-C001-F7D2-E3EA1981C72F}"/>
                  </a:ext>
                </a:extLst>
              </p:cNvPr>
              <p:cNvSpPr>
                <a:spLocks noGrp="1"/>
              </p:cNvSpPr>
              <p:nvPr>
                <p:ph idx="1"/>
              </p:nvPr>
            </p:nvSpPr>
            <p:spPr>
              <a:xfrm>
                <a:off x="549538" y="1741842"/>
                <a:ext cx="11090274" cy="4566883"/>
              </a:xfrm>
              <a:noFill/>
            </p:spPr>
            <p:txBody>
              <a:bodyPr wrap="square">
                <a:normAutofit/>
              </a:bodyPr>
              <a:lstStyle/>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Having a histogram gives us an idea about the statistical behavior of the problem </a:t>
                </a: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Histogram may be looked upon as an approximate probability density </a:t>
                </a:r>
                <a:r>
                  <a:rPr lang="en-US" dirty="0">
                    <a:solidFill>
                      <a:srgbClr val="FFC000">
                        <a:alpha val="99000"/>
                      </a:srgbClr>
                    </a:solidFill>
                    <a:effectLst>
                      <a:outerShdw blurRad="50800" dist="38100" dir="2700000" algn="tl" rotWithShape="0">
                        <a:prstClr val="black"/>
                      </a:outerShdw>
                    </a:effectLst>
                    <a:cs typeface="Times New Roman" panose="02020603050405020304" pitchFamily="18" charset="0"/>
                  </a:rPr>
                  <a:t>function</a:t>
                </a:r>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a:t>
                </a:r>
                <a14:m>
                  <m:oMath xmlns:m="http://schemas.openxmlformats.org/officeDocument/2006/math">
                    <m:r>
                      <m:rPr>
                        <m:sty m:val="p"/>
                      </m:rPr>
                      <a:rPr lang="en-US" b="0"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f</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r>
                      <a:rPr lang="en-US" b="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𝐱</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oMath>
                </a14:m>
                <a:endPar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These functions are non-negative and may be defined over </a:t>
                </a:r>
                <a14:m>
                  <m:oMath xmlns:m="http://schemas.openxmlformats.org/officeDocument/2006/math">
                    <m:d>
                      <m:dPr>
                        <m:begChr m:val="["/>
                        <m:endChr m:val="]"/>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d>
                  </m:oMath>
                </a14:m>
                <a:endParaRPr lang="en-US" b="0"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Although </a:t>
                </a:r>
                <a14:m>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is a vector, </a:t>
                </a:r>
                <a14:m>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𝑓</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is a scalar function</a:t>
                </a: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The volume of under this function is probability </a:t>
                </a: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For a vector </a:t>
                </a:r>
                <a14:m>
                  <m:oMath xmlns:m="http://schemas.openxmlformats.org/officeDocument/2006/math">
                    <m:r>
                      <a:rPr lang="en-US" b="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𝐱</m:t>
                    </m:r>
                    <m:r>
                      <a:rPr lang="en-US" b="1"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we have a </a:t>
                </a:r>
                <a14:m>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dimensional function </a:t>
                </a:r>
                <a14:m>
                  <m:oMath xmlns:m="http://schemas.openxmlformats.org/officeDocument/2006/math">
                    <m:r>
                      <m:rPr>
                        <m:sty m:val="p"/>
                      </m:rPr>
                      <a:rPr lang="en-US" b="0"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f</m:t>
                    </m:r>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r>
                      <a:rPr lang="en-US" b="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𝐱</m:t>
                    </m:r>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oMath>
                </a14:m>
                <a:endPar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endParaRPr lang="en-US" dirty="0">
                  <a:solidFill>
                    <a:srgbClr val="FFC000">
                      <a:alpha val="60000"/>
                    </a:srgbClr>
                  </a:solidFill>
                  <a:effectLst>
                    <a:outerShdw blurRad="50800" dist="38100" dir="2700000" algn="tl" rotWithShape="0">
                      <a:prstClr val="black">
                        <a:alpha val="40000"/>
                      </a:prstClr>
                    </a:outerShdw>
                  </a:effectLst>
                  <a:cs typeface="Times New Roman" panose="02020603050405020304" pitchFamily="18" charset="0"/>
                </a:endParaRPr>
              </a:p>
              <a:p>
                <a:endParaRPr lang="en-US"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endParaRPr lang="en-US" b="1"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27F354A2-55E3-C001-F7D2-E3EA1981C72F}"/>
                  </a:ext>
                </a:extLst>
              </p:cNvPr>
              <p:cNvSpPr>
                <a:spLocks noGrp="1" noRot="1" noChangeAspect="1" noMove="1" noResize="1" noEditPoints="1" noAdjustHandles="1" noChangeArrowheads="1" noChangeShapeType="1" noTextEdit="1"/>
              </p:cNvSpPr>
              <p:nvPr>
                <p:ph idx="1"/>
              </p:nvPr>
            </p:nvSpPr>
            <p:spPr>
              <a:xfrm>
                <a:off x="549538" y="1741842"/>
                <a:ext cx="11090274" cy="4566883"/>
              </a:xfrm>
              <a:blipFill>
                <a:blip r:embed="rId2"/>
                <a:stretch>
                  <a:fillRect l="-1649" t="-2136"/>
                </a:stretch>
              </a:blipFill>
            </p:spPr>
            <p:txBody>
              <a:bodyPr/>
              <a:lstStyle/>
              <a:p>
                <a:r>
                  <a:rPr lang="en-US">
                    <a:noFill/>
                  </a:rPr>
                  <a:t> </a:t>
                </a:r>
              </a:p>
            </p:txBody>
          </p:sp>
        </mc:Fallback>
      </mc:AlternateContent>
    </p:spTree>
    <p:extLst>
      <p:ext uri="{BB962C8B-B14F-4D97-AF65-F5344CB8AC3E}">
        <p14:creationId xmlns:p14="http://schemas.microsoft.com/office/powerpoint/2010/main" val="9114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BD29-05F7-132A-D931-D5EC89761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6BA73-D7B2-632B-EA71-D9D3468DF457}"/>
              </a:ext>
            </a:extLst>
          </p:cNvPr>
          <p:cNvSpPr>
            <a:spLocks noGrp="1"/>
          </p:cNvSpPr>
          <p:nvPr>
            <p:ph type="title"/>
          </p:nvPr>
        </p:nvSpPr>
        <p:spPr/>
        <p:txBody>
          <a:bodyPr/>
          <a:lstStyle/>
          <a:p>
            <a:r>
              <a:rPr lang="en-US">
                <a:solidFill>
                  <a:srgbClr val="00B0F0"/>
                </a:solidFill>
              </a:rPr>
              <a:t>Measures of randomness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F73AC1-3D05-13E1-7A88-FE29C6115DC2}"/>
                  </a:ext>
                </a:extLst>
              </p:cNvPr>
              <p:cNvSpPr>
                <a:spLocks noGrp="1"/>
              </p:cNvSpPr>
              <p:nvPr>
                <p:ph idx="1"/>
              </p:nvPr>
            </p:nvSpPr>
            <p:spPr>
              <a:xfrm>
                <a:off x="549538" y="1741842"/>
                <a:ext cx="11090274" cy="4566883"/>
              </a:xfrm>
              <a:noFill/>
            </p:spPr>
            <p:txBody>
              <a:bodyPr wrap="square">
                <a:normAutofit fontScale="92500" lnSpcReduction="20000"/>
              </a:bodyPr>
              <a:lstStyle/>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If </a:t>
                </a:r>
                <a14:m>
                  <m:oMath xmlns:m="http://schemas.openxmlformats.org/officeDocument/2006/math">
                    <m:r>
                      <a:rPr lang="en-US" b="1"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𝐱</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sSup>
                      <m:sSup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pPr>
                      <m:e>
                        <m:d>
                          <m:dPr>
                            <m:begChr m:val="["/>
                            <m:endChr m:val="]"/>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dPr>
                          <m:e>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𝑥</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1</m:t>
                                </m:r>
                              </m:sub>
                            </m:s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𝑥</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2</m:t>
                                </m:r>
                              </m:sub>
                            </m:s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𝑥</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3</m:t>
                                </m:r>
                              </m:sub>
                            </m:s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𝑥</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𝐷</m:t>
                                </m:r>
                              </m:sub>
                            </m:sSub>
                          </m:e>
                        </m:d>
                      </m:e>
                      <m:sup>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𝑇</m:t>
                        </m:r>
                      </m:sup>
                    </m:sSup>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consist of independent elements, then </a:t>
                </a:r>
                <a14:m>
                  <m:oMath xmlns:m="http://schemas.openxmlformats.org/officeDocument/2006/math">
                    <m:r>
                      <m:rPr>
                        <m:sty m:val="p"/>
                      </m:rPr>
                      <a:rPr lang="en-US" b="0"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f</m:t>
                    </m:r>
                    <m:d>
                      <m:dPr>
                        <m:ctrlP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dPr>
                      <m:e>
                        <m:r>
                          <a:rPr lang="en-US" b="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𝐱</m:t>
                        </m:r>
                      </m:e>
                    </m:d>
                    <m:r>
                      <a:rPr lang="en-US" b="0" i="0"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nary>
                      <m:naryPr>
                        <m:chr m:val="∏"/>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naryPr>
                      <m:sub>
                        <m:r>
                          <m:rPr>
                            <m:brk m:alnAt="23"/>
                          </m:r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𝑗</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=1</m:t>
                        </m:r>
                      </m:sub>
                      <m:sup>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𝐷</m:t>
                        </m:r>
                      </m:sup>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𝑓</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𝑥</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𝑗</m:t>
                            </m:r>
                          </m:sub>
                        </m:s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rPr>
                          <m:t>)</m:t>
                        </m:r>
                      </m:e>
                    </m:nary>
                  </m:oMath>
                </a14:m>
                <a:endPar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Note that </a:t>
                </a:r>
                <a14:m>
                  <m:oMath xmlns:m="http://schemas.openxmlformats.org/officeDocument/2006/math">
                    <m:sSub>
                      <m:sSub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𝑃</m:t>
                        </m:r>
                      </m:e>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𝑖</m:t>
                        </m:r>
                      </m:sub>
                    </m:s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nary>
                      <m:naryPr>
                        <m:supHide m:val="on"/>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naryPr>
                      <m:sub>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𝑖𝑡h</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𝑏𝑖𝑛</m:t>
                        </m:r>
                      </m:sub>
                      <m:sup/>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𝑓</m:t>
                        </m:r>
                        <m:d>
                          <m:d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d>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𝑑𝑥</m:t>
                        </m:r>
                      </m:e>
                    </m:nary>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 (</a:t>
                </a:r>
                <a14:m>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oMath>
                </a14:m>
                <a:endPar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The expected value of </a:t>
                </a:r>
                <a14:m>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oMath>
                </a14:m>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(itself a vector) is obtained as </a:t>
                </a:r>
              </a:p>
              <a:p>
                <a:pPr marL="0" indent="0">
                  <a:buNone/>
                </a:pPr>
                <a14:m>
                  <m:oMathPara xmlns:m="http://schemas.openxmlformats.org/officeDocument/2006/math">
                    <m:oMathParaPr>
                      <m:jc m:val="center"/>
                    </m:oMathParaPr>
                    <m:oMath xmlns:m="http://schemas.openxmlformats.org/officeDocument/2006/math">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e>
                      </m:d>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acc>
                        <m:accPr>
                          <m:chr m:val="̅"/>
                          <m:ctrl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e>
                      </m:acc>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nary>
                        <m:naryPr>
                          <m:limLoc m:val="undOvr"/>
                          <m:ctrlP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naryPr>
                        <m:sub>
                          <m:r>
                            <m:rPr>
                              <m:brk m:alnAt="24"/>
                            </m:rP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b>
                        <m:sup>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p>
                        <m:e>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nary>
                            <m:naryPr>
                              <m:limLoc m:val="undOvr"/>
                              <m:ctrlP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naryPr>
                            <m:sub>
                              <m:r>
                                <m:rPr>
                                  <m:brk m:alnAt="24"/>
                                </m:rP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b>
                            <m:sup>
                              <m:r>
                                <a:rPr lang="en-US" b="0" i="1" smtClean="0">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p>
                            <m:e>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𝑋𝑓</m:t>
                              </m:r>
                              <m:d>
                                <m:dPr>
                                  <m:ctrlP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e>
                              </m:d>
                              <m:r>
                                <a:rPr lang="en-US" i="1">
                                  <a:solidFill>
                                    <a:srgbClr val="FFC000">
                                      <a:alpha val="99000"/>
                                    </a:srgbClr>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𝑑𝑋</m:t>
                              </m:r>
                            </m:e>
                          </m:nary>
                        </m:e>
                      </m:nary>
                    </m:oMath>
                  </m:oMathPara>
                </a14:m>
                <a:endPar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alpha val="99000"/>
                      </a:srgbClr>
                    </a:solidFill>
                    <a:effectLst>
                      <a:outerShdw blurRad="50800" dist="38100" dir="2700000" algn="tl" rotWithShape="0">
                        <a:prstClr val="black">
                          <a:alpha val="40000"/>
                        </a:prstClr>
                      </a:outerShdw>
                    </a:effectLst>
                    <a:cs typeface="Times New Roman" panose="02020603050405020304" pitchFamily="18" charset="0"/>
                  </a:rPr>
                  <a:t>The covariance matrix is defined as </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𝐾</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begChr m:val="{"/>
                          <m:endChr m:val="}"/>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d>
                            <m:d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e>
                              </m:acc>
                            </m:e>
                          </m:d>
                          <m:sSup>
                            <m:sSup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d>
                                <m:d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e>
                                  </m:acc>
                                </m:e>
                              </m:d>
                            </m:e>
                            <m:sup>
                              <m:r>
                                <a:rPr lang="en-US"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m:t>
                              </m:r>
                            </m:sup>
                          </m:sSup>
                          <m:r>
                            <m:rPr>
                              <m:nor/>
                            </m:rP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m:t> </m:t>
                          </m:r>
                        </m:e>
                      </m:d>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d>
                        <m:dPr>
                          <m:begChr m:val="["/>
                          <m:endChr m:val="]"/>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m>
                            <m:mPr>
                              <m:mcs>
                                <m:mc>
                                  <m:mcPr>
                                    <m:count m:val="3"/>
                                    <m:mcJc m:val="center"/>
                                  </m:mcPr>
                                </m:mc>
                              </m:mcs>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mPr>
                            <m:mr>
                              <m:e>
                                <m:r>
                                  <m:rPr>
                                    <m:brk m:alnAt="7"/>
                                  </m:r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begChr m:val="{"/>
                                    <m:endChr m:val="}"/>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p>
                                      <m:sSup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d>
                                          <m:dPr>
                                            <m:begChr m:val="|"/>
                                            <m:endChr m:val="|"/>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e>
                                        </m:d>
                                      </m:e>
                                      <m:sup>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sup>
                                    </m:sSup>
                                  </m:e>
                                </m:d>
                              </m:e>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begChr m:val="{"/>
                                    <m:endChr m:val="}"/>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d>
                                      <m:d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e>
                                    </m:d>
                                    <m:sSup>
                                      <m:sSup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d>
                                          <m:d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e>
                                        </m:d>
                                      </m:e>
                                      <m:sup>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p>
                                    </m:sSup>
                                  </m:e>
                                </m:d>
                              </m:e>
                            </m:mr>
                            <m:m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mr>
                            <m:mr>
                              <m:e>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begChr m:val="{"/>
                                    <m:end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d>
                                      <m:dPr>
                                        <m:ctrlPr>
                                          <a:rPr lang="en-US"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e>
                                    </m:d>
                                    <m:sSup>
                                      <m:sSup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d>
                                          <m:dPr>
                                            <m:ctrlPr>
                                              <a:rPr lang="en-US"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e>
                                        </m:d>
                                      </m:e>
                                      <m:sup>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up>
                                    </m:sSup>
                                  </m:e>
                                </m:d>
                              </m:e>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e>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𝐸</m:t>
                                </m:r>
                                <m:d>
                                  <m:dPr>
                                    <m:begChr m:val="{"/>
                                    <m:end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p>
                                      <m:sSup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d>
                                          <m:dPr>
                                            <m:begChr m:val="|"/>
                                            <m:end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brk m:alnAt="7"/>
                                              </m:r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acc>
                                                  <m:accPr>
                                                    <m:chr m:val="̅"/>
                                                    <m:ctrlP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accPr>
                                                  <m:e>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acc>
                                              </m:e>
                                              <m:sub>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𝐷</m:t>
                                                </m:r>
                                              </m:sub>
                                            </m:sSub>
                                          </m:e>
                                        </m:d>
                                      </m:e>
                                      <m:sup>
                                        <m:r>
                                          <a:rPr lang="en-US" i="1">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sup>
                                    </m:sSup>
                                  </m:e>
                                </m:d>
                              </m:e>
                            </m:mr>
                          </m:m>
                        </m:e>
                      </m:d>
                    </m:oMath>
                  </m:oMathPara>
                </a14:m>
                <a:endParaRPr lang="en-US"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endParaRPr lang="en-US" b="1"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6F73AC1-3D05-13E1-7A88-FE29C6115DC2}"/>
                  </a:ext>
                </a:extLst>
              </p:cNvPr>
              <p:cNvSpPr>
                <a:spLocks noGrp="1" noRot="1" noChangeAspect="1" noMove="1" noResize="1" noEditPoints="1" noAdjustHandles="1" noChangeArrowheads="1" noChangeShapeType="1" noTextEdit="1"/>
              </p:cNvSpPr>
              <p:nvPr>
                <p:ph idx="1"/>
              </p:nvPr>
            </p:nvSpPr>
            <p:spPr>
              <a:xfrm>
                <a:off x="549538" y="1741842"/>
                <a:ext cx="11090274" cy="4566883"/>
              </a:xfrm>
              <a:blipFill>
                <a:blip r:embed="rId2"/>
                <a:stretch>
                  <a:fillRect l="-1539" t="-1348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6BB6E32-8F9C-4338-90C7-02592DC2FA3F}"/>
                  </a:ext>
                </a:extLst>
              </p14:cNvPr>
              <p14:cNvContentPartPr/>
              <p14:nvPr/>
            </p14:nvContentPartPr>
            <p14:xfrm>
              <a:off x="5604294" y="4245469"/>
              <a:ext cx="1224000" cy="331920"/>
            </p14:xfrm>
          </p:contentPart>
        </mc:Choice>
        <mc:Fallback xmlns="">
          <p:pic>
            <p:nvPicPr>
              <p:cNvPr id="5" name="Ink 4">
                <a:extLst>
                  <a:ext uri="{FF2B5EF4-FFF2-40B4-BE49-F238E27FC236}">
                    <a16:creationId xmlns:a16="http://schemas.microsoft.com/office/drawing/2014/main" id="{E6BB6E32-8F9C-4338-90C7-02592DC2FA3F}"/>
                  </a:ext>
                </a:extLst>
              </p:cNvPr>
              <p:cNvPicPr/>
              <p:nvPr/>
            </p:nvPicPr>
            <p:blipFill>
              <a:blip r:embed="rId4"/>
              <a:stretch>
                <a:fillRect/>
              </a:stretch>
            </p:blipFill>
            <p:spPr>
              <a:xfrm>
                <a:off x="5586294" y="4227469"/>
                <a:ext cx="1259640" cy="367560"/>
              </a:xfrm>
              <a:prstGeom prst="rect">
                <a:avLst/>
              </a:prstGeom>
            </p:spPr>
          </p:pic>
        </mc:Fallback>
      </mc:AlternateContent>
      <p:sp>
        <p:nvSpPr>
          <p:cNvPr id="37" name="TextBox 36">
            <a:extLst>
              <a:ext uri="{FF2B5EF4-FFF2-40B4-BE49-F238E27FC236}">
                <a16:creationId xmlns:a16="http://schemas.microsoft.com/office/drawing/2014/main" id="{C7BA5EEA-476B-4903-9FFC-9C40FB27F349}"/>
              </a:ext>
            </a:extLst>
          </p:cNvPr>
          <p:cNvSpPr txBox="1"/>
          <p:nvPr/>
        </p:nvSpPr>
        <p:spPr>
          <a:xfrm>
            <a:off x="4719831" y="4618355"/>
            <a:ext cx="3102074" cy="430887"/>
          </a:xfrm>
          <a:prstGeom prst="rect">
            <a:avLst/>
          </a:prstGeom>
          <a:noFill/>
        </p:spPr>
        <p:txBody>
          <a:bodyPr wrap="square" rtlCol="0" anchor="ctr" anchorCtr="1">
            <a:spAutoFit/>
          </a:bodyPr>
          <a:lstStyle/>
          <a:p>
            <a:pPr algn="ctr"/>
            <a:r>
              <a:rPr lang="en-US" sz="2200" dirty="0">
                <a:solidFill>
                  <a:srgbClr val="66CC00"/>
                </a:solidFill>
              </a:rPr>
              <a:t>D fold</a:t>
            </a:r>
          </a:p>
        </p:txBody>
      </p:sp>
    </p:spTree>
    <p:extLst>
      <p:ext uri="{BB962C8B-B14F-4D97-AF65-F5344CB8AC3E}">
        <p14:creationId xmlns:p14="http://schemas.microsoft.com/office/powerpoint/2010/main" val="1987674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8885-8045-D6BF-BD9D-02050ABD9BD9}"/>
              </a:ext>
            </a:extLst>
          </p:cNvPr>
          <p:cNvSpPr>
            <a:spLocks noGrp="1"/>
          </p:cNvSpPr>
          <p:nvPr>
            <p:ph type="title"/>
          </p:nvPr>
        </p:nvSpPr>
        <p:spPr/>
        <p:txBody>
          <a:bodyPr/>
          <a:lstStyle/>
          <a:p>
            <a:r>
              <a:rPr lang="en-US">
                <a:solidFill>
                  <a:srgbClr val="00B0F0"/>
                </a:solidFill>
              </a:rPr>
              <a:t>Measures of randomness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8BE414-CB2D-B934-139A-45FB44F8BE07}"/>
                  </a:ext>
                </a:extLst>
              </p:cNvPr>
              <p:cNvSpPr>
                <a:spLocks noGrp="1"/>
              </p:cNvSpPr>
              <p:nvPr>
                <p:ph idx="1"/>
              </p:nvPr>
            </p:nvSpPr>
            <p:spPr>
              <a:xfrm>
                <a:off x="549538" y="1741842"/>
                <a:ext cx="11090274" cy="4566883"/>
              </a:xfrm>
              <a:noFill/>
            </p:spPr>
            <p:txBody>
              <a:bodyPr wrap="square">
                <a:normAutofit fontScale="92500" lnSpcReduction="10000"/>
              </a:bodyPr>
              <a:lstStyle/>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A covariance matrix is positive definite (or semidefinite) (</a:t>
                </a:r>
                <a14:m>
                  <m:oMath xmlns:m="http://schemas.openxmlformats.org/officeDocument/2006/math">
                    <m:sSup>
                      <m:sSup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pP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𝑈</m:t>
                        </m:r>
                      </m:e>
                      <m:sup>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m:t>
                        </m:r>
                      </m:sup>
                    </m:sSup>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𝐾𝑈</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≥0 </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𝑓𝑜𝑟</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𝑎𝑙𝑙</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𝑈</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Times New Roman" panose="02020603050405020304" pitchFamily="18" charset="0"/>
                      </a:rPr>
                      <m:t>) </m:t>
                    </m:r>
                  </m:oMath>
                </a14:m>
                <a:endParaRPr lang="en-US" b="0" dirty="0">
                  <a:solidFill>
                    <a:srgbClr val="FFC000"/>
                  </a:solidFill>
                  <a:effectLst>
                    <a:outerShdw blurRad="50800" dist="38100" dir="2700000" algn="tl" rotWithShape="0">
                      <a:prstClr val="black">
                        <a:alpha val="40000"/>
                      </a:prstClr>
                    </a:outerShdw>
                  </a:effectLst>
                  <a:ea typeface="Cambria Math" panose="02040503050406030204" pitchFamily="18" charset="0"/>
                  <a:cs typeface="Times New Roman" panose="02020603050405020304" pitchFamily="18" charset="0"/>
                </a:endParaRPr>
              </a:p>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What we have described so far are continuous random variables (</a:t>
                </a:r>
                <a14:m>
                  <m:oMath xmlns:m="http://schemas.openxmlformats.org/officeDocument/2006/math">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𝑖𝑠</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𝑐𝑜𝑛𝑡𝑖𝑛𝑢𝑜𝑢𝑠</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oMath>
                </a14:m>
                <a:endPar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The are scenarios that the random variable assumes discrete values (perhaps even infinitely countable)</a:t>
                </a:r>
              </a:p>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In that even, we are concerned with </a:t>
                </a:r>
                <a14:m>
                  <m:oMath xmlns:m="http://schemas.openxmlformats.org/officeDocument/2006/math">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d>
                      <m:d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dP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Sub>
                          <m:sSub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𝑗</m:t>
                            </m:r>
                          </m:sub>
                        </m:sSub>
                      </m:e>
                    </m:d>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sSub>
                      <m:sSub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𝑃</m:t>
                        </m:r>
                      </m:e>
                      <m:sub>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𝑗</m:t>
                        </m:r>
                      </m:sub>
                    </m:sSub>
                  </m:oMath>
                </a14:m>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 where </a:t>
                </a:r>
                <a14:m>
                  <m:oMath xmlns:m="http://schemas.openxmlformats.org/officeDocument/2006/math">
                    <m:sSub>
                      <m:sSubPr>
                        <m:ctrlP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𝑥</m:t>
                        </m:r>
                      </m:e>
                      <m:sub>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𝑗</m:t>
                        </m:r>
                      </m:sub>
                    </m:sSub>
                  </m:oMath>
                </a14:m>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 is one of the countable possible values for </a:t>
                </a:r>
                <a14:m>
                  <m:oMath xmlns:m="http://schemas.openxmlformats.org/officeDocument/2006/math">
                    <m:r>
                      <a:rPr lang="en-US" b="0" i="1" smtClean="0">
                        <a:solidFill>
                          <a:srgbClr val="FFC000"/>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𝑋</m:t>
                    </m:r>
                  </m:oMath>
                </a14:m>
                <a:endPar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Examples of the above are tossing a coin (2 outcomes), rolling a die (6 outcomes), or Poisson counting process (countably infinite integer values)</a:t>
                </a:r>
              </a:p>
              <a:p>
                <a:r>
                  <a:rPr lang="en-US" dirty="0">
                    <a:solidFill>
                      <a:srgbClr val="FFC000"/>
                    </a:solidFill>
                    <a:effectLst>
                      <a:outerShdw blurRad="50800" dist="38100" dir="2700000" algn="tl" rotWithShape="0">
                        <a:prstClr val="black">
                          <a:alpha val="40000"/>
                        </a:prstClr>
                      </a:outerShdw>
                    </a:effectLst>
                    <a:cs typeface="Times New Roman" panose="02020603050405020304" pitchFamily="18" charset="0"/>
                  </a:rPr>
                  <a:t>Entropy is one of the methods that we can use to establish randomness</a:t>
                </a:r>
              </a:p>
              <a:p>
                <a:endParaRPr lang="en-US" dirty="0">
                  <a:solidFill>
                    <a:srgbClr val="FFC000">
                      <a:alpha val="60000"/>
                    </a:srgbClr>
                  </a:solidFill>
                  <a:effectLst>
                    <a:outerShdw blurRad="50800" dist="38100" dir="2700000" algn="tl" rotWithShape="0">
                      <a:prstClr val="black">
                        <a:alpha val="40000"/>
                      </a:prstClr>
                    </a:outerShdw>
                  </a:effectLst>
                  <a:cs typeface="Times New Roman" panose="02020603050405020304" pitchFamily="18" charset="0"/>
                </a:endParaRPr>
              </a:p>
              <a:p>
                <a:endParaRPr lang="en-US"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endParaRPr lang="en-US" b="1"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CC8BE414-CB2D-B934-139A-45FB44F8BE07}"/>
                  </a:ext>
                </a:extLst>
              </p:cNvPr>
              <p:cNvSpPr>
                <a:spLocks noGrp="1" noRot="1" noChangeAspect="1" noMove="1" noResize="1" noEditPoints="1" noAdjustHandles="1" noChangeArrowheads="1" noChangeShapeType="1" noTextEdit="1"/>
              </p:cNvSpPr>
              <p:nvPr>
                <p:ph idx="1"/>
              </p:nvPr>
            </p:nvSpPr>
            <p:spPr>
              <a:xfrm>
                <a:off x="549538" y="1741842"/>
                <a:ext cx="11090274" cy="4566883"/>
              </a:xfrm>
              <a:blipFill>
                <a:blip r:embed="rId2"/>
                <a:stretch>
                  <a:fillRect l="-1539" t="-1869" r="-1154"/>
                </a:stretch>
              </a:blipFill>
            </p:spPr>
            <p:txBody>
              <a:bodyPr/>
              <a:lstStyle/>
              <a:p>
                <a:r>
                  <a:rPr lang="en-US">
                    <a:noFill/>
                  </a:rPr>
                  <a:t> </a:t>
                </a:r>
              </a:p>
            </p:txBody>
          </p:sp>
        </mc:Fallback>
      </mc:AlternateContent>
    </p:spTree>
    <p:extLst>
      <p:ext uri="{BB962C8B-B14F-4D97-AF65-F5344CB8AC3E}">
        <p14:creationId xmlns:p14="http://schemas.microsoft.com/office/powerpoint/2010/main" val="367559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320C6F-8BC7-6A46-F390-6359DC646663}"/>
              </a:ext>
            </a:extLst>
          </p:cNvPr>
          <p:cNvSpPr>
            <a:spLocks noGrp="1"/>
          </p:cNvSpPr>
          <p:nvPr>
            <p:ph type="title"/>
          </p:nvPr>
        </p:nvSpPr>
        <p:spPr>
          <a:xfrm>
            <a:off x="550862" y="549275"/>
            <a:ext cx="11091600" cy="1332000"/>
          </a:xfrm>
        </p:spPr>
        <p:txBody>
          <a:bodyPr/>
          <a:lstStyle/>
          <a:p>
            <a:r>
              <a:rPr lang="en-US" dirty="0">
                <a:solidFill>
                  <a:srgbClr val="00B0F0"/>
                </a:solidFill>
              </a:rPr>
              <a:t>Measures of randomness-Entropy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4D78CB6-B224-6956-6C19-2DA244E5209B}"/>
                  </a:ext>
                </a:extLst>
              </p:cNvPr>
              <p:cNvSpPr>
                <a:spLocks noGrp="1"/>
              </p:cNvSpPr>
              <p:nvPr>
                <p:ph idx="1"/>
              </p:nvPr>
            </p:nvSpPr>
            <p:spPr>
              <a:xfrm>
                <a:off x="549538" y="1741842"/>
                <a:ext cx="11090274" cy="4566883"/>
              </a:xfrm>
              <a:noFill/>
            </p:spPr>
            <p:txBody>
              <a:bodyPr wrap="square">
                <a:normAutofit/>
              </a:bodyPr>
              <a:lstStyle/>
              <a:p>
                <a:r>
                  <a:rPr lang="en-US" dirty="0">
                    <a:solidFill>
                      <a:srgbClr val="FFCC29"/>
                    </a:solidFill>
                    <a:effectLst>
                      <a:outerShdw blurRad="50800" dist="38100" dir="2700000" algn="tl" rotWithShape="0">
                        <a:prstClr val="black">
                          <a:alpha val="40000"/>
                        </a:prstClr>
                      </a:outerShdw>
                    </a:effectLst>
                    <a:cs typeface="Times New Roman" panose="02020603050405020304" pitchFamily="18" charset="0"/>
                  </a:rPr>
                  <a:t>For a random observation that takes </a:t>
                </a:r>
                <a14:m>
                  <m:oMath xmlns:m="http://schemas.openxmlformats.org/officeDocument/2006/math">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𝑄</m:t>
                    </m:r>
                  </m:oMath>
                </a14:m>
                <a:r>
                  <a:rPr lang="en-US" dirty="0">
                    <a:solidFill>
                      <a:srgbClr val="FFCC29"/>
                    </a:solidFill>
                    <a:effectLst>
                      <a:outerShdw blurRad="50800" dist="38100" dir="2700000" algn="tl" rotWithShape="0">
                        <a:prstClr val="black">
                          <a:alpha val="40000"/>
                        </a:prstClr>
                      </a:outerShdw>
                    </a:effectLst>
                    <a:cs typeface="Times New Roman" panose="02020603050405020304" pitchFamily="18" charset="0"/>
                  </a:rPr>
                  <a:t> possible value, the entropy is defined as </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𝐻</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nary>
                        <m:naryPr>
                          <m:chr m:val="∑"/>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naryPr>
                        <m:sub>
                          <m:r>
                            <m:rPr>
                              <m:brk m:alnAt="23"/>
                            </m:r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𝑗</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up>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𝑄</m:t>
                          </m:r>
                        </m:sup>
                        <m:e>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𝑗</m:t>
                              </m:r>
                            </m:sub>
                          </m:sSub>
                          <m:func>
                            <m:func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funcPr>
                            <m:fName>
                              <m:r>
                                <m:rPr>
                                  <m:sty m:val="p"/>
                                </m:rPr>
                                <a:rPr lang="en-US" b="0" i="0"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log</m:t>
                              </m:r>
                            </m:fName>
                            <m:e>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𝑖</m:t>
                                  </m:r>
                                </m:sub>
                              </m:sSub>
                            </m:e>
                          </m:func>
                        </m:e>
                      </m:nary>
                    </m:oMath>
                  </m:oMathPara>
                </a14:m>
                <a:endParaRPr lang="en-US" dirty="0">
                  <a:solidFill>
                    <a:srgbClr val="FFCC29"/>
                  </a:solidFill>
                  <a:effectLst>
                    <a:outerShdw blurRad="50800" dist="38100" dir="2700000" algn="tl" rotWithShape="0">
                      <a:prstClr val="black">
                        <a:alpha val="40000"/>
                      </a:prstClr>
                    </a:outerShdw>
                  </a:effectLst>
                  <a:cs typeface="Times New Roman" panose="02020603050405020304" pitchFamily="18" charset="0"/>
                </a:endParaRPr>
              </a:p>
              <a:p>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Notice that this number is between 0 and </a:t>
                </a:r>
                <a14:m>
                  <m:oMath xmlns:m="http://schemas.openxmlformats.org/officeDocument/2006/math">
                    <m:func>
                      <m:func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funcPr>
                      <m:fName>
                        <m:r>
                          <m:rPr>
                            <m:sty m:val="p"/>
                          </m:rPr>
                          <a:rPr lang="en-US" b="0" i="0"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log</m:t>
                        </m:r>
                      </m:fName>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𝑄</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e>
                    </m:func>
                  </m:oMath>
                </a14:m>
                <a:endPar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Let </a:t>
                </a:r>
                <a14:m>
                  <m:oMath xmlns:m="http://schemas.openxmlformats.org/officeDocument/2006/math">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𝑄</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oMath>
                </a14:m>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  </m:t>
                    </m:r>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sub>
                    </m:s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=0→</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𝐻</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=0</m:t>
                    </m:r>
                  </m:oMath>
                </a14:m>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(no randomness)</a:t>
                </a:r>
              </a:p>
              <a:p>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Now, </a:t>
                </a:r>
                <a14:m>
                  <m:oMath xmlns:m="http://schemas.openxmlformats.org/officeDocument/2006/math">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𝑄</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oMath>
                </a14:m>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sub>
                    </m:s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f>
                      <m:f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fPr>
                      <m:num>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num>
                      <m:den>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den>
                    </m:f>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 </m:t>
                    </m:r>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𝑝</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sub>
                    </m:s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f>
                      <m:f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fPr>
                      <m:num>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m:t>
                        </m:r>
                      </m:num>
                      <m:den>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den>
                    </m:f>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𝐻</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r>
                      <m:rPr>
                        <m:sty m:val="p"/>
                      </m:rPr>
                      <a:rPr lang="en-US" b="0" i="0"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log</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oMath>
                </a14:m>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  (maximum randomness)</a:t>
                </a:r>
              </a:p>
              <a:p>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If </a:t>
                </a:r>
                <a14:m>
                  <m:oMath xmlns:m="http://schemas.openxmlformats.org/officeDocument/2006/math">
                    <m:func>
                      <m:func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funcPr>
                      <m:fName>
                        <m:sSub>
                          <m:sSubPr>
                            <m:ctrlP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ctrlPr>
                          </m:sSubPr>
                          <m:e>
                            <m:r>
                              <m:rPr>
                                <m:sty m:val="p"/>
                              </m:rPr>
                              <a:rPr lang="en-US" b="0" i="0"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log</m:t>
                            </m:r>
                          </m:e>
                          <m:sub>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2</m:t>
                            </m:r>
                          </m:sub>
                        </m:sSub>
                      </m:fName>
                      <m:e/>
                    </m:func>
                  </m:oMath>
                </a14:m>
                <a:r>
                  <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is used, then </a:t>
                </a:r>
                <a14:m>
                  <m:oMath xmlns:m="http://schemas.openxmlformats.org/officeDocument/2006/math">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𝐻</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=1 (</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𝑏𝑖𝑡</m:t>
                    </m:r>
                    <m:r>
                      <a:rPr lang="en-US" b="0" i="1" smtClean="0">
                        <a:solidFill>
                          <a:srgbClr val="FFCC29"/>
                        </a:solidFill>
                        <a:effectLst>
                          <a:outerShdw blurRad="50800" dist="38100" dir="2700000" algn="tl" rotWithShape="0">
                            <a:prstClr val="black">
                              <a:alpha val="40000"/>
                            </a:prstClr>
                          </a:outerShdw>
                        </a:effectLst>
                        <a:latin typeface="Cambria Math" panose="02040503050406030204" pitchFamily="18" charset="0"/>
                        <a:cs typeface="Times New Roman" panose="02020603050405020304" pitchFamily="18" charset="0"/>
                      </a:rPr>
                      <m:t>)</m:t>
                    </m:r>
                  </m:oMath>
                </a14:m>
                <a:endParaRPr lang="en-US" dirty="0">
                  <a:solidFill>
                    <a:srgbClr val="FFCC29"/>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endParaRPr lang="en-US"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a:p>
                <a:endParaRPr lang="en-US" b="1" dirty="0">
                  <a:solidFill>
                    <a:srgbClr val="FFC000">
                      <a:alpha val="60000"/>
                    </a:srgbClr>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mc:Choice>
        <mc:Fallback xmlns="">
          <p:sp>
            <p:nvSpPr>
              <p:cNvPr id="5" name="Content Placeholder 2">
                <a:extLst>
                  <a:ext uri="{FF2B5EF4-FFF2-40B4-BE49-F238E27FC236}">
                    <a16:creationId xmlns:a16="http://schemas.microsoft.com/office/drawing/2014/main" id="{D4D78CB6-B224-6956-6C19-2DA244E5209B}"/>
                  </a:ext>
                </a:extLst>
              </p:cNvPr>
              <p:cNvSpPr>
                <a:spLocks noGrp="1" noRot="1" noChangeAspect="1" noMove="1" noResize="1" noEditPoints="1" noAdjustHandles="1" noChangeArrowheads="1" noChangeShapeType="1" noTextEdit="1"/>
              </p:cNvSpPr>
              <p:nvPr>
                <p:ph idx="1"/>
              </p:nvPr>
            </p:nvSpPr>
            <p:spPr>
              <a:xfrm>
                <a:off x="549538" y="1741842"/>
                <a:ext cx="11090274" cy="4566883"/>
              </a:xfrm>
              <a:blipFill>
                <a:blip r:embed="rId2"/>
                <a:stretch>
                  <a:fillRect l="-1649" t="-2136"/>
                </a:stretch>
              </a:blipFill>
            </p:spPr>
            <p:txBody>
              <a:bodyPr/>
              <a:lstStyle/>
              <a:p>
                <a:r>
                  <a:rPr lang="en-US">
                    <a:noFill/>
                  </a:rPr>
                  <a:t> </a:t>
                </a:r>
              </a:p>
            </p:txBody>
          </p:sp>
        </mc:Fallback>
      </mc:AlternateContent>
    </p:spTree>
    <p:extLst>
      <p:ext uri="{BB962C8B-B14F-4D97-AF65-F5344CB8AC3E}">
        <p14:creationId xmlns:p14="http://schemas.microsoft.com/office/powerpoint/2010/main" val="199896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644050" y="780443"/>
            <a:ext cx="11132490" cy="1160396"/>
          </a:xfrm>
        </p:spPr>
        <p:txBody>
          <a:bodyPr/>
          <a:lstStyle/>
          <a:p>
            <a:r>
              <a:rPr lang="en-US">
                <a:solidFill>
                  <a:srgbClr val="00B0F0"/>
                </a:solidFill>
              </a:rPr>
              <a:t>Outline</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a:bodyPr>
          <a:lstStyle/>
          <a:p>
            <a:pPr algn="l">
              <a:lnSpc>
                <a:spcPts val="1890"/>
              </a:lnSpc>
              <a:buFont typeface="+mj-lt"/>
              <a:buAutoNum type="arabicPeriod"/>
            </a:pPr>
            <a:r>
              <a:rPr lang="en-US" sz="2400" b="0" i="0">
                <a:solidFill>
                  <a:srgbClr val="FFC000"/>
                </a:solidFill>
                <a:effectLst/>
                <a:latin typeface="din-2014"/>
              </a:rPr>
              <a:t>Data paradigms and dimensionality reduction</a:t>
            </a:r>
          </a:p>
          <a:p>
            <a:pPr algn="l">
              <a:lnSpc>
                <a:spcPts val="1890"/>
              </a:lnSpc>
              <a:buFont typeface="+mj-lt"/>
              <a:buAutoNum type="arabicPeriod"/>
            </a:pPr>
            <a:r>
              <a:rPr lang="en-US" sz="2400" b="0" i="0">
                <a:solidFill>
                  <a:srgbClr val="FFC000"/>
                </a:solidFill>
                <a:effectLst/>
                <a:latin typeface="din-2014"/>
              </a:rPr>
              <a:t>Basic concept of loss function and optimization in machine learning</a:t>
            </a:r>
          </a:p>
          <a:p>
            <a:pPr algn="l">
              <a:lnSpc>
                <a:spcPts val="1890"/>
              </a:lnSpc>
              <a:buFont typeface="+mj-lt"/>
              <a:buAutoNum type="arabicPeriod"/>
            </a:pPr>
            <a:r>
              <a:rPr lang="en-US" sz="2400" b="0" i="0">
                <a:solidFill>
                  <a:srgbClr val="FFC000"/>
                </a:solidFill>
                <a:effectLst/>
                <a:latin typeface="din-2014"/>
              </a:rPr>
              <a:t>Basic concept of probability formulation and parametric/non-parametric density estimation in machine learning</a:t>
            </a:r>
          </a:p>
          <a:p>
            <a:pPr algn="l">
              <a:lnSpc>
                <a:spcPts val="1890"/>
              </a:lnSpc>
              <a:buFont typeface="+mj-lt"/>
              <a:buAutoNum type="arabicPeriod"/>
            </a:pPr>
            <a:r>
              <a:rPr lang="en-US" sz="2400" b="0" i="0">
                <a:solidFill>
                  <a:srgbClr val="FFC000"/>
                </a:solidFill>
                <a:effectLst/>
                <a:latin typeface="din-2014"/>
              </a:rPr>
              <a:t>Basic concept of linear and logistic regression</a:t>
            </a:r>
          </a:p>
          <a:p>
            <a:pPr algn="l">
              <a:lnSpc>
                <a:spcPts val="1890"/>
              </a:lnSpc>
              <a:buFont typeface="+mj-lt"/>
              <a:buAutoNum type="arabicPeriod"/>
            </a:pPr>
            <a:r>
              <a:rPr lang="en-US" sz="2400" b="0" i="0">
                <a:solidFill>
                  <a:srgbClr val="FFC000"/>
                </a:solidFill>
                <a:effectLst/>
                <a:latin typeface="din-2014"/>
              </a:rPr>
              <a:t>Supervised and unsupervised learning</a:t>
            </a:r>
          </a:p>
          <a:p>
            <a:pPr algn="l">
              <a:lnSpc>
                <a:spcPts val="1890"/>
              </a:lnSpc>
              <a:buFont typeface="+mj-lt"/>
              <a:buAutoNum type="arabicPeriod"/>
            </a:pPr>
            <a:r>
              <a:rPr lang="en-US" sz="2400" b="0" i="0">
                <a:solidFill>
                  <a:srgbClr val="FFC000"/>
                </a:solidFill>
                <a:effectLst/>
                <a:latin typeface="din-2014"/>
              </a:rPr>
              <a:t>Evaluation metrics for assessing a machine learning solution</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0020-4276-8515-91CC-918799770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7DE7D-DD9E-04BB-3F3D-64E7AD2CCBDF}"/>
              </a:ext>
            </a:extLst>
          </p:cNvPr>
          <p:cNvSpPr>
            <a:spLocks noGrp="1"/>
          </p:cNvSpPr>
          <p:nvPr>
            <p:ph type="title"/>
          </p:nvPr>
        </p:nvSpPr>
        <p:spPr/>
        <p:txBody>
          <a:bodyPr/>
          <a:lstStyle/>
          <a:p>
            <a:r>
              <a:rPr lang="en-US">
                <a:solidFill>
                  <a:srgbClr val="00B0F0"/>
                </a:solidFill>
              </a:rPr>
              <a:t>Does our data need cleaning?</a:t>
            </a:r>
          </a:p>
        </p:txBody>
      </p:sp>
      <p:sp>
        <p:nvSpPr>
          <p:cNvPr id="3" name="Content Placeholder 2">
            <a:extLst>
              <a:ext uri="{FF2B5EF4-FFF2-40B4-BE49-F238E27FC236}">
                <a16:creationId xmlns:a16="http://schemas.microsoft.com/office/drawing/2014/main" id="{94C99933-E91B-A01B-8A80-548FB666A220}"/>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In general, the answer is “yes.”</a:t>
            </a:r>
          </a:p>
          <a:p>
            <a:r>
              <a:rPr lang="en-US" sz="2200" dirty="0">
                <a:solidFill>
                  <a:srgbClr val="FFCC29"/>
                </a:solidFill>
              </a:rPr>
              <a:t>What are the reason data is corrupted which may lead to problems with our analysis</a:t>
            </a:r>
          </a:p>
          <a:p>
            <a:pPr lvl="1"/>
            <a:r>
              <a:rPr lang="en-US" sz="2200" dirty="0">
                <a:solidFill>
                  <a:srgbClr val="FFCC29"/>
                </a:solidFill>
              </a:rPr>
              <a:t>Noise </a:t>
            </a:r>
          </a:p>
          <a:p>
            <a:pPr lvl="1"/>
            <a:r>
              <a:rPr lang="en-US" sz="2200" dirty="0">
                <a:solidFill>
                  <a:srgbClr val="FFCC29"/>
                </a:solidFill>
              </a:rPr>
              <a:t>Missing values that is needed for the problem at hand</a:t>
            </a:r>
          </a:p>
          <a:p>
            <a:pPr lvl="1"/>
            <a:r>
              <a:rPr lang="en-US" sz="2200" dirty="0">
                <a:solidFill>
                  <a:srgbClr val="FFCC29"/>
                </a:solidFill>
              </a:rPr>
              <a:t>Outliers (various reasons including data entry errors)</a:t>
            </a:r>
          </a:p>
          <a:p>
            <a:pPr lvl="1"/>
            <a:r>
              <a:rPr lang="en-US" sz="2200" dirty="0">
                <a:solidFill>
                  <a:srgbClr val="FFCC29"/>
                </a:solidFill>
              </a:rPr>
              <a:t>Duplicate data (repetition that does not add to our knowledge)</a:t>
            </a:r>
          </a:p>
          <a:p>
            <a:r>
              <a:rPr lang="en-US" sz="2200" dirty="0">
                <a:solidFill>
                  <a:srgbClr val="FFCC29"/>
                </a:solidFill>
              </a:rPr>
              <a:t>Some ML methods are immune to these</a:t>
            </a:r>
          </a:p>
          <a:p>
            <a:r>
              <a:rPr lang="en-US" sz="2200" dirty="0">
                <a:solidFill>
                  <a:srgbClr val="FFCC29"/>
                </a:solidFill>
              </a:rPr>
              <a:t>Interestingly, ML techniques are often best to detect and fix these issues!</a:t>
            </a:r>
          </a:p>
          <a:p>
            <a:pPr lvl="1"/>
            <a:endParaRPr lang="en-US" dirty="0">
              <a:solidFill>
                <a:srgbClr val="FFC000">
                  <a:alpha val="60000"/>
                </a:srgbClr>
              </a:solidFill>
            </a:endParaRPr>
          </a:p>
          <a:p>
            <a:pPr lvl="1"/>
            <a:endParaRPr lang="en-US" dirty="0">
              <a:solidFill>
                <a:srgbClr val="FFC000">
                  <a:alpha val="60000"/>
                </a:srgbClr>
              </a:solidFill>
            </a:endParaRPr>
          </a:p>
        </p:txBody>
      </p:sp>
    </p:spTree>
    <p:extLst>
      <p:ext uri="{BB962C8B-B14F-4D97-AF65-F5344CB8AC3E}">
        <p14:creationId xmlns:p14="http://schemas.microsoft.com/office/powerpoint/2010/main" val="108183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8A55-569D-538E-4159-A6AA5F6E2603}"/>
              </a:ext>
            </a:extLst>
          </p:cNvPr>
          <p:cNvSpPr>
            <a:spLocks noGrp="1"/>
          </p:cNvSpPr>
          <p:nvPr>
            <p:ph type="title"/>
          </p:nvPr>
        </p:nvSpPr>
        <p:spPr>
          <a:xfrm>
            <a:off x="550200" y="268475"/>
            <a:ext cx="11091600" cy="1332000"/>
          </a:xfrm>
        </p:spPr>
        <p:txBody>
          <a:bodyPr>
            <a:normAutofit/>
          </a:bodyPr>
          <a:lstStyle/>
          <a:p>
            <a:r>
              <a:rPr lang="en-US" sz="4000">
                <a:solidFill>
                  <a:srgbClr val="00B0F0"/>
                </a:solidFill>
              </a:rPr>
              <a:t>We need Linear Algebra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370DD0-D6AA-976A-539A-607648D12A29}"/>
                  </a:ext>
                </a:extLst>
              </p:cNvPr>
              <p:cNvSpPr>
                <a:spLocks noGrp="1"/>
              </p:cNvSpPr>
              <p:nvPr>
                <p:ph idx="1"/>
              </p:nvPr>
            </p:nvSpPr>
            <p:spPr>
              <a:xfrm>
                <a:off x="551526" y="884074"/>
                <a:ext cx="11184474" cy="5973925"/>
              </a:xfrm>
            </p:spPr>
            <p:txBody>
              <a:bodyPr>
                <a:noAutofit/>
              </a:bodyPr>
              <a:lstStyle/>
              <a:p>
                <a:r>
                  <a:rPr lang="en-US" sz="1900" dirty="0">
                    <a:solidFill>
                      <a:srgbClr val="FFC000"/>
                    </a:solidFill>
                  </a:rPr>
                  <a:t>Vector spaces consist of vectors of length </a:t>
                </a:r>
                <a14:m>
                  <m:oMath xmlns:m="http://schemas.openxmlformats.org/officeDocument/2006/math">
                    <m:r>
                      <a:rPr lang="en-US" sz="1900" b="0" i="1" smtClean="0">
                        <a:solidFill>
                          <a:srgbClr val="FFC000"/>
                        </a:solidFill>
                        <a:latin typeface="Cambria Math" panose="02040503050406030204" pitchFamily="18" charset="0"/>
                      </a:rPr>
                      <m:t>𝐷</m:t>
                    </m:r>
                  </m:oMath>
                </a14:m>
                <a:r>
                  <a:rPr lang="en-US" sz="1900" dirty="0">
                    <a:solidFill>
                      <a:srgbClr val="FFC000"/>
                    </a:solidFill>
                  </a:rPr>
                  <a:t> (dimension of the space), denoted by </a:t>
                </a:r>
                <a14:m>
                  <m:oMath xmlns:m="http://schemas.openxmlformats.org/officeDocument/2006/math">
                    <m:sSub>
                      <m:sSubPr>
                        <m:ctrlPr>
                          <a:rPr lang="en-US" sz="1900" b="0" i="1" smtClean="0">
                            <a:solidFill>
                              <a:srgbClr val="FFC000"/>
                            </a:solidFill>
                            <a:latin typeface="Cambria Math" panose="02040503050406030204" pitchFamily="18" charset="0"/>
                          </a:rPr>
                        </m:ctrlPr>
                      </m:sSubPr>
                      <m:e>
                        <m:r>
                          <m:rPr>
                            <m:sty m:val="p"/>
                          </m:rPr>
                          <a:rPr lang="en-US" sz="1900" b="0" i="0" smtClean="0">
                            <a:solidFill>
                              <a:srgbClr val="FFC000"/>
                            </a:solidFill>
                            <a:latin typeface="Cambria Math" panose="02040503050406030204" pitchFamily="18" charset="0"/>
                          </a:rPr>
                          <m:t>X</m:t>
                        </m:r>
                      </m:e>
                      <m:sub>
                        <m:r>
                          <m:rPr>
                            <m:sty m:val="p"/>
                          </m:rPr>
                          <a:rPr lang="en-US" sz="1900" b="0" i="0" smtClean="0">
                            <a:solidFill>
                              <a:srgbClr val="FFC000"/>
                            </a:solidFill>
                            <a:latin typeface="Cambria Math" panose="02040503050406030204" pitchFamily="18" charset="0"/>
                          </a:rPr>
                          <m:t>j</m:t>
                        </m:r>
                      </m:sub>
                    </m:sSub>
                    <m:r>
                      <a:rPr lang="en-US" sz="1900" b="0" i="1" smtClean="0">
                        <a:solidFill>
                          <a:srgbClr val="FFC000"/>
                        </a:solidFill>
                        <a:latin typeface="Cambria Math" panose="02040503050406030204" pitchFamily="18" charset="0"/>
                      </a:rPr>
                      <m:t>=</m:t>
                    </m:r>
                    <m:sSup>
                      <m:sSupPr>
                        <m:ctrlPr>
                          <a:rPr lang="en-US" sz="1900" b="0" i="1" smtClean="0">
                            <a:solidFill>
                              <a:srgbClr val="FFC000"/>
                            </a:solidFill>
                            <a:latin typeface="Cambria Math" panose="02040503050406030204" pitchFamily="18" charset="0"/>
                          </a:rPr>
                        </m:ctrlPr>
                      </m:sSupPr>
                      <m:e>
                        <m:d>
                          <m:dPr>
                            <m:begChr m:val="["/>
                            <m:endChr m:val="]"/>
                            <m:ctrlPr>
                              <a:rPr lang="en-US" sz="1900" b="0" i="1" smtClean="0">
                                <a:solidFill>
                                  <a:srgbClr val="FFC000"/>
                                </a:solidFill>
                                <a:latin typeface="Cambria Math" panose="02040503050406030204" pitchFamily="18" charset="0"/>
                              </a:rPr>
                            </m:ctrlPr>
                          </m:dPr>
                          <m:e>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𝑥</m:t>
                                </m:r>
                              </m:e>
                              <m:sub>
                                <m:r>
                                  <a:rPr lang="en-US" sz="1900" b="0" i="1" smtClean="0">
                                    <a:solidFill>
                                      <a:srgbClr val="FFC000"/>
                                    </a:solidFill>
                                    <a:latin typeface="Cambria Math" panose="02040503050406030204" pitchFamily="18" charset="0"/>
                                  </a:rPr>
                                  <m:t>1</m:t>
                                </m:r>
                                <m:r>
                                  <a:rPr lang="en-US" sz="1900" b="0" i="1" smtClean="0">
                                    <a:solidFill>
                                      <a:srgbClr val="FFC000"/>
                                    </a:solidFill>
                                    <a:latin typeface="Cambria Math" panose="02040503050406030204" pitchFamily="18" charset="0"/>
                                  </a:rPr>
                                  <m:t>𝑗</m:t>
                                </m:r>
                              </m:sub>
                            </m:sSub>
                            <m:r>
                              <a:rPr lang="en-US" sz="1900" b="0" i="1" smtClean="0">
                                <a:solidFill>
                                  <a:srgbClr val="FFC000"/>
                                </a:solidFill>
                                <a:latin typeface="Cambria Math" panose="02040503050406030204" pitchFamily="18" charset="0"/>
                              </a:rPr>
                              <m:t>,</m:t>
                            </m:r>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𝑥</m:t>
                                </m:r>
                              </m:e>
                              <m:sub>
                                <m:r>
                                  <a:rPr lang="en-US" sz="1900" b="0" i="1" smtClean="0">
                                    <a:solidFill>
                                      <a:srgbClr val="FFC000"/>
                                    </a:solidFill>
                                    <a:latin typeface="Cambria Math" panose="02040503050406030204" pitchFamily="18" charset="0"/>
                                  </a:rPr>
                                  <m:t>2</m:t>
                                </m:r>
                                <m:r>
                                  <a:rPr lang="en-US" sz="1900" b="0" i="1" smtClean="0">
                                    <a:solidFill>
                                      <a:srgbClr val="FFC000"/>
                                    </a:solidFill>
                                    <a:latin typeface="Cambria Math" panose="02040503050406030204" pitchFamily="18" charset="0"/>
                                  </a:rPr>
                                  <m:t>𝑗</m:t>
                                </m:r>
                              </m:sub>
                            </m:sSub>
                            <m:r>
                              <a:rPr lang="en-US" sz="1900" b="0" i="1" smtClean="0">
                                <a:solidFill>
                                  <a:srgbClr val="FFC000"/>
                                </a:solidFill>
                                <a:latin typeface="Cambria Math" panose="02040503050406030204" pitchFamily="18" charset="0"/>
                              </a:rPr>
                              <m:t>,</m:t>
                            </m:r>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𝑥</m:t>
                                </m:r>
                              </m:e>
                              <m:sub>
                                <m:r>
                                  <a:rPr lang="en-US" sz="1900" b="0" i="1" smtClean="0">
                                    <a:solidFill>
                                      <a:srgbClr val="FFC000"/>
                                    </a:solidFill>
                                    <a:latin typeface="Cambria Math" panose="02040503050406030204" pitchFamily="18" charset="0"/>
                                  </a:rPr>
                                  <m:t>3</m:t>
                                </m:r>
                                <m:r>
                                  <a:rPr lang="en-US" sz="1900" b="0" i="1" smtClean="0">
                                    <a:solidFill>
                                      <a:srgbClr val="FFC000"/>
                                    </a:solidFill>
                                    <a:latin typeface="Cambria Math" panose="02040503050406030204" pitchFamily="18" charset="0"/>
                                  </a:rPr>
                                  <m:t>𝑗</m:t>
                                </m:r>
                              </m:sub>
                            </m:sSub>
                            <m:r>
                              <a:rPr lang="en-US" sz="1900" b="0" i="1" smtClean="0">
                                <a:solidFill>
                                  <a:srgbClr val="FFC000"/>
                                </a:solidFill>
                                <a:latin typeface="Cambria Math" panose="02040503050406030204" pitchFamily="18" charset="0"/>
                              </a:rPr>
                              <m:t>,…</m:t>
                            </m:r>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𝑥</m:t>
                                </m:r>
                              </m:e>
                              <m:sub>
                                <m:r>
                                  <a:rPr lang="en-US" sz="1900" b="0" i="1" smtClean="0">
                                    <a:solidFill>
                                      <a:srgbClr val="FFC000"/>
                                    </a:solidFill>
                                    <a:latin typeface="Cambria Math" panose="02040503050406030204" pitchFamily="18" charset="0"/>
                                  </a:rPr>
                                  <m:t>𝐷𝑗</m:t>
                                </m:r>
                              </m:sub>
                            </m:sSub>
                          </m:e>
                        </m:d>
                      </m:e>
                      <m:sup>
                        <m:r>
                          <a:rPr lang="en-US" sz="1900" b="0" i="1" smtClean="0">
                            <a:solidFill>
                              <a:srgbClr val="FFC000"/>
                            </a:solidFill>
                            <a:latin typeface="Cambria Math" panose="02040503050406030204" pitchFamily="18" charset="0"/>
                          </a:rPr>
                          <m:t>𝑇</m:t>
                        </m:r>
                      </m:sup>
                    </m:sSup>
                  </m:oMath>
                </a14:m>
                <a:r>
                  <a:rPr lang="en-US" sz="1900" b="0" dirty="0">
                    <a:solidFill>
                      <a:srgbClr val="FFC000"/>
                    </a:solidFill>
                  </a:rPr>
                  <a:t>at time </a:t>
                </a:r>
                <a14:m>
                  <m:oMath xmlns:m="http://schemas.openxmlformats.org/officeDocument/2006/math">
                    <m:r>
                      <a:rPr lang="en-US" sz="1900" b="0" i="1" smtClean="0">
                        <a:solidFill>
                          <a:srgbClr val="FFC000"/>
                        </a:solidFill>
                        <a:latin typeface="Cambria Math" panose="02040503050406030204" pitchFamily="18" charset="0"/>
                      </a:rPr>
                      <m:t>𝑗</m:t>
                    </m:r>
                  </m:oMath>
                </a14:m>
                <a:endParaRPr lang="en-US" sz="1900" b="0" dirty="0">
                  <a:solidFill>
                    <a:srgbClr val="FFC000"/>
                  </a:solidFill>
                </a:endParaRPr>
              </a:p>
              <a:p>
                <a:r>
                  <a:rPr lang="en-US" sz="1900" b="0" dirty="0">
                    <a:solidFill>
                      <a:srgbClr val="FFC000"/>
                    </a:solidFill>
                  </a:rPr>
                  <a:t>The elements may be real or complex</a:t>
                </a:r>
              </a:p>
              <a:p>
                <a14:m>
                  <m:oMath xmlns:m="http://schemas.openxmlformats.org/officeDocument/2006/math">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𝑥</m:t>
                        </m:r>
                      </m:e>
                      <m:sub>
                        <m:r>
                          <a:rPr lang="en-US" sz="1900" b="0" i="1" smtClean="0">
                            <a:solidFill>
                              <a:srgbClr val="FFC000"/>
                            </a:solidFill>
                            <a:latin typeface="Cambria Math" panose="02040503050406030204" pitchFamily="18" charset="0"/>
                          </a:rPr>
                          <m:t>𝑖𝑗</m:t>
                        </m:r>
                      </m:sub>
                    </m:sSub>
                  </m:oMath>
                </a14:m>
                <a:r>
                  <a:rPr lang="en-US" sz="1900" b="0" dirty="0">
                    <a:solidFill>
                      <a:srgbClr val="FFC000"/>
                    </a:solidFill>
                  </a:rPr>
                  <a:t> may denote the </a:t>
                </a:r>
                <a:r>
                  <a:rPr lang="en-US" sz="1900" b="0" i="1" dirty="0" err="1">
                    <a:solidFill>
                      <a:srgbClr val="FFC000"/>
                    </a:solidFill>
                  </a:rPr>
                  <a:t>i</a:t>
                </a:r>
                <a:r>
                  <a:rPr lang="en-US" sz="1900" b="0" dirty="0" err="1">
                    <a:solidFill>
                      <a:srgbClr val="FFC000"/>
                    </a:solidFill>
                  </a:rPr>
                  <a:t>th</a:t>
                </a:r>
                <a:r>
                  <a:rPr lang="en-US" sz="1900" b="0" dirty="0">
                    <a:solidFill>
                      <a:srgbClr val="FFC000"/>
                    </a:solidFill>
                  </a:rPr>
                  <a:t> element of observation at time </a:t>
                </a:r>
                <a14:m>
                  <m:oMath xmlns:m="http://schemas.openxmlformats.org/officeDocument/2006/math">
                    <m:r>
                      <a:rPr lang="en-US" sz="1900" b="0" i="1" smtClean="0">
                        <a:solidFill>
                          <a:srgbClr val="FFC000"/>
                        </a:solidFill>
                        <a:latin typeface="Cambria Math" panose="02040503050406030204" pitchFamily="18" charset="0"/>
                      </a:rPr>
                      <m:t>𝑗</m:t>
                    </m:r>
                  </m:oMath>
                </a14:m>
                <a:endParaRPr lang="en-US" sz="1900" b="0" dirty="0">
                  <a:solidFill>
                    <a:srgbClr val="FFC000"/>
                  </a:solidFill>
                </a:endParaRPr>
              </a:p>
              <a:p>
                <a:r>
                  <a:rPr lang="en-US" sz="1900" dirty="0">
                    <a:solidFill>
                      <a:srgbClr val="FFC000"/>
                    </a:solidFill>
                  </a:rPr>
                  <a:t>We can define scalars as complex coefficients and perform basic operations, such as </a:t>
                </a:r>
                <a14:m>
                  <m:oMath xmlns:m="http://schemas.openxmlformats.org/officeDocument/2006/math">
                    <m:r>
                      <a:rPr lang="en-US" sz="1900" b="0" i="1" smtClean="0">
                        <a:solidFill>
                          <a:srgbClr val="FFC000"/>
                        </a:solidFill>
                        <a:latin typeface="Cambria Math" panose="02040503050406030204" pitchFamily="18" charset="0"/>
                      </a:rPr>
                      <m:t>𝑎</m:t>
                    </m:r>
                    <m:r>
                      <a:rPr lang="en-US" sz="1900" b="0" i="1" smtClean="0">
                        <a:solidFill>
                          <a:srgbClr val="FFC000"/>
                        </a:solidFill>
                        <a:latin typeface="Cambria Math" panose="02040503050406030204" pitchFamily="18" charset="0"/>
                      </a:rPr>
                      <m:t> </m:t>
                    </m:r>
                    <m:sSub>
                      <m:sSubPr>
                        <m:ctrlPr>
                          <a:rPr lang="en-US" sz="1900" b="0" i="1" smtClean="0">
                            <a:solidFill>
                              <a:srgbClr val="FFC000"/>
                            </a:solidFill>
                            <a:latin typeface="Cambria Math" panose="02040503050406030204" pitchFamily="18" charset="0"/>
                          </a:rPr>
                        </m:ctrlPr>
                      </m:sSubPr>
                      <m:e>
                        <m:r>
                          <m:rPr>
                            <m:sty m:val="p"/>
                          </m:rPr>
                          <a:rPr lang="en-US" sz="1900" b="0" i="0" smtClean="0">
                            <a:solidFill>
                              <a:srgbClr val="FFC000"/>
                            </a:solidFill>
                            <a:latin typeface="Cambria Math" panose="02040503050406030204" pitchFamily="18" charset="0"/>
                          </a:rPr>
                          <m:t>X</m:t>
                        </m:r>
                      </m:e>
                      <m:sub>
                        <m:r>
                          <m:rPr>
                            <m:sty m:val="p"/>
                          </m:rPr>
                          <a:rPr lang="en-US" sz="1900" b="0" i="0" smtClean="0">
                            <a:solidFill>
                              <a:srgbClr val="FFC000"/>
                            </a:solidFill>
                            <a:latin typeface="Cambria Math" panose="02040503050406030204" pitchFamily="18" charset="0"/>
                          </a:rPr>
                          <m:t>j</m:t>
                        </m:r>
                      </m:sub>
                    </m:sSub>
                    <m:r>
                      <a:rPr lang="en-US" sz="1900" b="0" i="1" smtClean="0">
                        <a:solidFill>
                          <a:srgbClr val="FFC000"/>
                        </a:solidFill>
                        <a:latin typeface="Cambria Math" panose="02040503050406030204" pitchFamily="18" charset="0"/>
                      </a:rPr>
                      <m:t>+</m:t>
                    </m:r>
                    <m:r>
                      <a:rPr lang="en-US" sz="1900" b="0" i="1" smtClean="0">
                        <a:solidFill>
                          <a:srgbClr val="FFC000"/>
                        </a:solidFill>
                        <a:latin typeface="Cambria Math" panose="02040503050406030204" pitchFamily="18" charset="0"/>
                      </a:rPr>
                      <m:t>𝑏</m:t>
                    </m:r>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𝑌</m:t>
                        </m:r>
                      </m:e>
                      <m:sub>
                        <m:r>
                          <a:rPr lang="en-US" sz="1900" b="0" i="1" smtClean="0">
                            <a:solidFill>
                              <a:srgbClr val="FFC000"/>
                            </a:solidFill>
                            <a:latin typeface="Cambria Math" panose="02040503050406030204" pitchFamily="18" charset="0"/>
                          </a:rPr>
                          <m:t>𝑗</m:t>
                        </m:r>
                      </m:sub>
                    </m:sSub>
                    <m:r>
                      <a:rPr lang="en-US" sz="1900" b="0" i="0" smtClean="0">
                        <a:solidFill>
                          <a:srgbClr val="FFC000"/>
                        </a:solidFill>
                        <a:latin typeface="Cambria Math" panose="02040503050406030204" pitchFamily="18" charset="0"/>
                      </a:rPr>
                      <m:t> </m:t>
                    </m:r>
                  </m:oMath>
                </a14:m>
                <a:r>
                  <a:rPr lang="en-US" sz="1900" b="0" dirty="0">
                    <a:solidFill>
                      <a:srgbClr val="FFC000"/>
                    </a:solidFill>
                  </a:rPr>
                  <a:t>where </a:t>
                </a:r>
                <a14:m>
                  <m:oMath xmlns:m="http://schemas.openxmlformats.org/officeDocument/2006/math">
                    <m:r>
                      <a:rPr lang="en-US" sz="1900" b="0" i="1" smtClean="0">
                        <a:solidFill>
                          <a:srgbClr val="FFC000"/>
                        </a:solidFill>
                        <a:latin typeface="Cambria Math" panose="02040503050406030204" pitchFamily="18" charset="0"/>
                      </a:rPr>
                      <m:t>𝑎</m:t>
                    </m:r>
                    <m:r>
                      <a:rPr lang="en-US" sz="1900" b="0" i="1" smtClean="0">
                        <a:solidFill>
                          <a:srgbClr val="FFC000"/>
                        </a:solidFill>
                        <a:latin typeface="Cambria Math" panose="02040503050406030204" pitchFamily="18" charset="0"/>
                      </a:rPr>
                      <m:t> </m:t>
                    </m:r>
                    <m:r>
                      <a:rPr lang="en-US" sz="1900" b="0" i="1" smtClean="0">
                        <a:solidFill>
                          <a:srgbClr val="FFC000"/>
                        </a:solidFill>
                        <a:latin typeface="Cambria Math" panose="02040503050406030204" pitchFamily="18" charset="0"/>
                      </a:rPr>
                      <m:t>𝑎𝑛𝑑</m:t>
                    </m:r>
                    <m:r>
                      <a:rPr lang="en-US" sz="1900" b="0" i="1" smtClean="0">
                        <a:solidFill>
                          <a:srgbClr val="FFC000"/>
                        </a:solidFill>
                        <a:latin typeface="Cambria Math" panose="02040503050406030204" pitchFamily="18" charset="0"/>
                      </a:rPr>
                      <m:t> </m:t>
                    </m:r>
                    <m:r>
                      <a:rPr lang="en-US" sz="1900" b="0" i="1" smtClean="0">
                        <a:solidFill>
                          <a:srgbClr val="FFC000"/>
                        </a:solidFill>
                        <a:latin typeface="Cambria Math" panose="02040503050406030204" pitchFamily="18" charset="0"/>
                      </a:rPr>
                      <m:t>𝑏</m:t>
                    </m:r>
                  </m:oMath>
                </a14:m>
                <a:r>
                  <a:rPr lang="en-US" sz="1900" b="0" dirty="0">
                    <a:solidFill>
                      <a:srgbClr val="FFC000"/>
                    </a:solidFill>
                  </a:rPr>
                  <a:t> are scalars</a:t>
                </a:r>
              </a:p>
              <a:p>
                <a:r>
                  <a:rPr lang="en-US" sz="1900" dirty="0">
                    <a:solidFill>
                      <a:srgbClr val="FFC000"/>
                    </a:solidFill>
                  </a:rPr>
                  <a:t>Finite dimensional vector spaces are closed (the limits of any converging sequence belongs to that vector space)</a:t>
                </a:r>
              </a:p>
              <a:p>
                <a:r>
                  <a:rPr lang="en-US" sz="1900" b="0" dirty="0">
                    <a:solidFill>
                      <a:srgbClr val="FFC000"/>
                    </a:solidFill>
                  </a:rPr>
                  <a:t>For any </a:t>
                </a:r>
                <a14:m>
                  <m:oMath xmlns:m="http://schemas.openxmlformats.org/officeDocument/2006/math">
                    <m:r>
                      <a:rPr lang="en-US" sz="1900" b="0" i="1" smtClean="0">
                        <a:solidFill>
                          <a:srgbClr val="FFC000"/>
                        </a:solidFill>
                        <a:latin typeface="Cambria Math" panose="02040503050406030204" pitchFamily="18" charset="0"/>
                      </a:rPr>
                      <m:t>𝐷</m:t>
                    </m:r>
                  </m:oMath>
                </a14:m>
                <a:r>
                  <a:rPr lang="en-US" sz="1900" b="0" dirty="0">
                    <a:solidFill>
                      <a:srgbClr val="FFC000"/>
                    </a:solidFill>
                  </a:rPr>
                  <a:t> dimensional vector space we can define </a:t>
                </a:r>
                <a14:m>
                  <m:oMath xmlns:m="http://schemas.openxmlformats.org/officeDocument/2006/math">
                    <m:r>
                      <a:rPr lang="en-US" sz="1900" b="0" i="1" smtClean="0">
                        <a:solidFill>
                          <a:srgbClr val="FFC000"/>
                        </a:solidFill>
                        <a:latin typeface="Cambria Math" panose="02040503050406030204" pitchFamily="18" charset="0"/>
                      </a:rPr>
                      <m:t>𝐷</m:t>
                    </m:r>
                  </m:oMath>
                </a14:m>
                <a:r>
                  <a:rPr lang="en-US" sz="1900" b="0" dirty="0">
                    <a:solidFill>
                      <a:srgbClr val="FFC000"/>
                    </a:solidFill>
                  </a:rPr>
                  <a:t> linearly independent vectors than span the space</a:t>
                </a:r>
              </a:p>
              <a:p>
                <a:r>
                  <a:rPr lang="en-US" sz="1900" dirty="0">
                    <a:solidFill>
                      <a:srgbClr val="FFC000"/>
                    </a:solidFill>
                  </a:rPr>
                  <a:t>We can map vectors from one point in the space  into another using a linear transformation</a:t>
                </a:r>
              </a:p>
              <a:p>
                <a14:m>
                  <m:oMath xmlns:m="http://schemas.openxmlformats.org/officeDocument/2006/math">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𝑌</m:t>
                        </m:r>
                      </m:e>
                      <m:sub>
                        <m:r>
                          <a:rPr lang="en-US" sz="1900" b="0" i="1" smtClean="0">
                            <a:solidFill>
                              <a:srgbClr val="FFC000"/>
                            </a:solidFill>
                            <a:latin typeface="Cambria Math" panose="02040503050406030204" pitchFamily="18" charset="0"/>
                          </a:rPr>
                          <m:t>𝑗</m:t>
                        </m:r>
                      </m:sub>
                    </m:sSub>
                    <m:r>
                      <a:rPr lang="en-US" sz="1900" b="0" i="1" smtClean="0">
                        <a:solidFill>
                          <a:srgbClr val="FFC000"/>
                        </a:solidFill>
                        <a:latin typeface="Cambria Math" panose="02040503050406030204" pitchFamily="18" charset="0"/>
                      </a:rPr>
                      <m:t>=</m:t>
                    </m:r>
                    <m:r>
                      <a:rPr lang="en-US" sz="1900" b="0" i="1" smtClean="0">
                        <a:solidFill>
                          <a:srgbClr val="FFC000"/>
                        </a:solidFill>
                        <a:latin typeface="Cambria Math" panose="02040503050406030204" pitchFamily="18" charset="0"/>
                      </a:rPr>
                      <m:t>𝐴</m:t>
                    </m:r>
                    <m:sSub>
                      <m:sSubPr>
                        <m:ctrlPr>
                          <a:rPr lang="en-US" sz="1900" b="0" i="1" smtClean="0">
                            <a:solidFill>
                              <a:srgbClr val="FFC000"/>
                            </a:solidFill>
                            <a:latin typeface="Cambria Math" panose="02040503050406030204" pitchFamily="18" charset="0"/>
                          </a:rPr>
                        </m:ctrlPr>
                      </m:sSubPr>
                      <m:e>
                        <m:r>
                          <a:rPr lang="en-US" sz="1900" b="0" i="1" smtClean="0">
                            <a:solidFill>
                              <a:srgbClr val="FFC000"/>
                            </a:solidFill>
                            <a:latin typeface="Cambria Math" panose="02040503050406030204" pitchFamily="18" charset="0"/>
                          </a:rPr>
                          <m:t>𝑋</m:t>
                        </m:r>
                      </m:e>
                      <m:sub>
                        <m:r>
                          <a:rPr lang="en-US" sz="1900" b="0" i="1" smtClean="0">
                            <a:solidFill>
                              <a:srgbClr val="FFC000"/>
                            </a:solidFill>
                            <a:latin typeface="Cambria Math" panose="02040503050406030204" pitchFamily="18" charset="0"/>
                          </a:rPr>
                          <m:t>𝑗</m:t>
                        </m:r>
                      </m:sub>
                    </m:sSub>
                  </m:oMath>
                </a14:m>
                <a:r>
                  <a:rPr lang="en-US" sz="1900" dirty="0">
                    <a:solidFill>
                      <a:srgbClr val="FFC000"/>
                    </a:solidFill>
                  </a:rPr>
                  <a:t>  where </a:t>
                </a:r>
                <a14:m>
                  <m:oMath xmlns:m="http://schemas.openxmlformats.org/officeDocument/2006/math">
                    <m:r>
                      <a:rPr lang="en-US" sz="1900" b="1" i="1">
                        <a:solidFill>
                          <a:srgbClr val="FFC000"/>
                        </a:solidFill>
                        <a:latin typeface="Cambria Math" panose="02040503050406030204" pitchFamily="18" charset="0"/>
                      </a:rPr>
                      <m:t>𝑨</m:t>
                    </m:r>
                  </m:oMath>
                </a14:m>
                <a:r>
                  <a:rPr lang="en-US" sz="1900" dirty="0">
                    <a:solidFill>
                      <a:srgbClr val="FFC000"/>
                    </a:solidFill>
                  </a:rPr>
                  <a:t> is an M</a:t>
                </a:r>
                <a14:m>
                  <m:oMath xmlns:m="http://schemas.openxmlformats.org/officeDocument/2006/math">
                    <m:r>
                      <a:rPr lang="en-US" sz="1900" b="0" i="1" smtClean="0">
                        <a:solidFill>
                          <a:srgbClr val="FFC000"/>
                        </a:solidFill>
                        <a:latin typeface="Cambria Math" panose="02040503050406030204" pitchFamily="18" charset="0"/>
                      </a:rPr>
                      <m:t>×</m:t>
                    </m:r>
                    <m:r>
                      <a:rPr lang="en-US" sz="1900" b="0" i="1" smtClean="0">
                        <a:solidFill>
                          <a:srgbClr val="FFC000"/>
                        </a:solidFill>
                        <a:latin typeface="Cambria Math" panose="02040503050406030204" pitchFamily="18" charset="0"/>
                      </a:rPr>
                      <m:t>𝐷</m:t>
                    </m:r>
                  </m:oMath>
                </a14:m>
                <a:r>
                  <a:rPr lang="en-US" sz="1900" b="0" dirty="0">
                    <a:solidFill>
                      <a:srgbClr val="FFC000"/>
                    </a:solidFill>
                  </a:rPr>
                  <a:t> matrix (M</a:t>
                </a:r>
                <a14:m>
                  <m:oMath xmlns:m="http://schemas.openxmlformats.org/officeDocument/2006/math">
                    <m:r>
                      <a:rPr lang="en-US" sz="1900" b="0" i="1" smtClean="0">
                        <a:solidFill>
                          <a:srgbClr val="FFC000"/>
                        </a:solidFill>
                        <a:latin typeface="Cambria Math" panose="02040503050406030204" pitchFamily="18" charset="0"/>
                      </a:rPr>
                      <m:t>≤</m:t>
                    </m:r>
                    <m:r>
                      <a:rPr lang="en-US" sz="1900" b="0" i="1" smtClean="0">
                        <a:solidFill>
                          <a:srgbClr val="FFC000"/>
                        </a:solidFill>
                        <a:latin typeface="Cambria Math" panose="02040503050406030204" pitchFamily="18" charset="0"/>
                      </a:rPr>
                      <m:t>𝐷</m:t>
                    </m:r>
                    <m:r>
                      <a:rPr lang="en-US" sz="1900" b="0" i="1" smtClean="0">
                        <a:solidFill>
                          <a:srgbClr val="FFC000"/>
                        </a:solidFill>
                        <a:latin typeface="Cambria Math" panose="02040503050406030204" pitchFamily="18" charset="0"/>
                      </a:rPr>
                      <m:t>)</m:t>
                    </m:r>
                  </m:oMath>
                </a14:m>
                <a:r>
                  <a:rPr lang="en-US" sz="1900" b="0" dirty="0">
                    <a:solidFill>
                      <a:srgbClr val="FFC000"/>
                    </a:solidFill>
                  </a:rPr>
                  <a:t>. Note that it is possible to reduce the dimension of your observation</a:t>
                </a:r>
              </a:p>
            </p:txBody>
          </p:sp>
        </mc:Choice>
        <mc:Fallback>
          <p:sp>
            <p:nvSpPr>
              <p:cNvPr id="3" name="Content Placeholder 2">
                <a:extLst>
                  <a:ext uri="{FF2B5EF4-FFF2-40B4-BE49-F238E27FC236}">
                    <a16:creationId xmlns:a16="http://schemas.microsoft.com/office/drawing/2014/main" id="{87370DD0-D6AA-976A-539A-607648D12A29}"/>
                  </a:ext>
                </a:extLst>
              </p:cNvPr>
              <p:cNvSpPr>
                <a:spLocks noGrp="1" noRot="1" noChangeAspect="1" noMove="1" noResize="1" noEditPoints="1" noAdjustHandles="1" noChangeArrowheads="1" noChangeShapeType="1" noTextEdit="1"/>
              </p:cNvSpPr>
              <p:nvPr>
                <p:ph idx="1"/>
              </p:nvPr>
            </p:nvSpPr>
            <p:spPr>
              <a:xfrm>
                <a:off x="551526" y="884074"/>
                <a:ext cx="11184474" cy="5973925"/>
              </a:xfrm>
              <a:blipFill>
                <a:blip r:embed="rId2"/>
                <a:stretch>
                  <a:fillRect l="-1199" r="-1144"/>
                </a:stretch>
              </a:blipFill>
            </p:spPr>
            <p:txBody>
              <a:bodyPr/>
              <a:lstStyle/>
              <a:p>
                <a:r>
                  <a:rPr lang="en-US">
                    <a:noFill/>
                  </a:rPr>
                  <a:t> </a:t>
                </a:r>
              </a:p>
            </p:txBody>
          </p:sp>
        </mc:Fallback>
      </mc:AlternateContent>
    </p:spTree>
    <p:extLst>
      <p:ext uri="{BB962C8B-B14F-4D97-AF65-F5344CB8AC3E}">
        <p14:creationId xmlns:p14="http://schemas.microsoft.com/office/powerpoint/2010/main" val="3565685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B449-198F-CDF5-7B7C-01173CE7D341}"/>
              </a:ext>
            </a:extLst>
          </p:cNvPr>
          <p:cNvSpPr>
            <a:spLocks noGrp="1"/>
          </p:cNvSpPr>
          <p:nvPr>
            <p:ph type="title"/>
          </p:nvPr>
        </p:nvSpPr>
        <p:spPr/>
        <p:txBody>
          <a:bodyPr/>
          <a:lstStyle/>
          <a:p>
            <a:r>
              <a:rPr lang="en-US" dirty="0">
                <a:solidFill>
                  <a:srgbClr val="00B0F0"/>
                </a:solidFill>
              </a:rPr>
              <a:t>Linear Algebra (continue)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3FE431-F2B5-8775-955F-1835FBA78C60}"/>
                  </a:ext>
                </a:extLst>
              </p:cNvPr>
              <p:cNvSpPr>
                <a:spLocks noGrp="1"/>
              </p:cNvSpPr>
              <p:nvPr>
                <p:ph idx="1"/>
              </p:nvPr>
            </p:nvSpPr>
            <p:spPr>
              <a:xfrm>
                <a:off x="549538" y="1275501"/>
                <a:ext cx="11090274" cy="5132236"/>
              </a:xfrm>
            </p:spPr>
            <p:txBody>
              <a:bodyPr/>
              <a:lstStyle/>
              <a:p>
                <a:r>
                  <a:rPr lang="en-US" dirty="0">
                    <a:solidFill>
                      <a:srgbClr val="FFC000"/>
                    </a:solidFill>
                  </a:rPr>
                  <a:t>If we are looking to find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𝑋</m:t>
                        </m:r>
                      </m:e>
                      <m:sub>
                        <m:r>
                          <a:rPr lang="en-US" b="0" i="1" smtClean="0">
                            <a:solidFill>
                              <a:srgbClr val="FFC000"/>
                            </a:solidFill>
                            <a:latin typeface="Cambria Math" panose="02040503050406030204" pitchFamily="18" charset="0"/>
                          </a:rPr>
                          <m:t>𝑗</m:t>
                        </m:r>
                      </m:sub>
                    </m:sSub>
                  </m:oMath>
                </a14:m>
                <a:r>
                  <a:rPr lang="en-US" b="1" dirty="0">
                    <a:solidFill>
                      <a:srgbClr val="FFC000"/>
                    </a:solidFill>
                  </a:rPr>
                  <a:t> </a:t>
                </a:r>
                <a:r>
                  <a:rPr lang="en-US" dirty="0">
                    <a:solidFill>
                      <a:srgbClr val="FFC000"/>
                    </a:solidFill>
                  </a:rPr>
                  <a:t>by observing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𝑌</m:t>
                        </m:r>
                      </m:e>
                      <m:sub>
                        <m:r>
                          <a:rPr lang="en-US" b="0" i="1" smtClean="0">
                            <a:solidFill>
                              <a:srgbClr val="FFC000"/>
                            </a:solidFill>
                            <a:latin typeface="Cambria Math" panose="02040503050406030204" pitchFamily="18" charset="0"/>
                          </a:rPr>
                          <m:t>𝑗</m:t>
                        </m:r>
                      </m:sub>
                    </m:sSub>
                  </m:oMath>
                </a14:m>
                <a:r>
                  <a:rPr lang="en-US" b="1" dirty="0">
                    <a:solidFill>
                      <a:srgbClr val="FFC000"/>
                    </a:solidFill>
                  </a:rPr>
                  <a:t>, </a:t>
                </a:r>
                <a:r>
                  <a:rPr lang="en-US" dirty="0">
                    <a:solidFill>
                      <a:srgbClr val="FFC000"/>
                    </a:solidFill>
                  </a:rPr>
                  <a:t>then </a:t>
                </a: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X</m:t>
                        </m:r>
                      </m:e>
                      <m:sub>
                        <m:r>
                          <m:rPr>
                            <m:sty m:val="p"/>
                          </m:rPr>
                          <a:rPr lang="en-US" b="0" i="0" smtClean="0">
                            <a:solidFill>
                              <a:srgbClr val="FFC000"/>
                            </a:solidFill>
                            <a:latin typeface="Cambria Math" panose="02040503050406030204" pitchFamily="18" charset="0"/>
                          </a:rPr>
                          <m:t>j</m:t>
                        </m:r>
                      </m:sub>
                    </m:sSub>
                    <m:r>
                      <a:rPr lang="en-US" b="1" i="1">
                        <a:solidFill>
                          <a:srgbClr val="FFC000"/>
                        </a:solidFill>
                        <a:latin typeface="Cambria Math" panose="02040503050406030204" pitchFamily="18" charset="0"/>
                      </a:rPr>
                      <m:t>=</m:t>
                    </m:r>
                    <m:sSub>
                      <m:sSubPr>
                        <m:ctrlPr>
                          <a:rPr lang="en-US"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𝑌</m:t>
                        </m:r>
                      </m:e>
                      <m:sub>
                        <m:r>
                          <a:rPr lang="en-US" b="0" i="1" smtClean="0">
                            <a:solidFill>
                              <a:srgbClr val="FFC000"/>
                            </a:solidFill>
                            <a:latin typeface="Cambria Math" panose="02040503050406030204" pitchFamily="18" charset="0"/>
                          </a:rPr>
                          <m:t>𝑗</m:t>
                        </m:r>
                      </m:sub>
                    </m:sSub>
                  </m:oMath>
                </a14:m>
                <a:r>
                  <a:rPr lang="en-US" dirty="0">
                    <a:solidFill>
                      <a:srgbClr val="FFC000"/>
                    </a:solidFill>
                  </a:rPr>
                  <a:t> if M</a:t>
                </a:r>
                <a14:m>
                  <m:oMath xmlns:m="http://schemas.openxmlformats.org/officeDocument/2006/math">
                    <m:r>
                      <a:rPr lang="en-US" b="0" i="1" dirty="0" smtClean="0">
                        <a:solidFill>
                          <a:srgbClr val="FFC000"/>
                        </a:solidFill>
                        <a:latin typeface="Cambria Math" panose="02040503050406030204" pitchFamily="18" charset="0"/>
                      </a:rPr>
                      <m:t>=</m:t>
                    </m:r>
                    <m:r>
                      <a:rPr lang="en-US" b="0" i="1" dirty="0" smtClean="0">
                        <a:solidFill>
                          <a:srgbClr val="FFC000"/>
                        </a:solidFill>
                        <a:latin typeface="Cambria Math" panose="02040503050406030204" pitchFamily="18" charset="0"/>
                      </a:rPr>
                      <m:t>𝐷</m:t>
                    </m:r>
                  </m:oMath>
                </a14:m>
                <a:r>
                  <a:rPr lang="en-US" b="1" dirty="0">
                    <a:solidFill>
                      <a:srgbClr val="FFC000"/>
                    </a:solidFill>
                  </a:rPr>
                  <a:t> </a:t>
                </a:r>
                <a:r>
                  <a:rPr lang="en-US" dirty="0">
                    <a:solidFill>
                      <a:srgbClr val="FFC000"/>
                    </a:solidFill>
                  </a:rPr>
                  <a:t>(square matrix) and </a:t>
                </a:r>
                <a14:m>
                  <m:oMath xmlns:m="http://schemas.openxmlformats.org/officeDocument/2006/math">
                    <m:r>
                      <a:rPr lang="en-US" b="0" i="1">
                        <a:solidFill>
                          <a:srgbClr val="FFC000"/>
                        </a:solidFill>
                        <a:latin typeface="Cambria Math" panose="02040503050406030204" pitchFamily="18" charset="0"/>
                      </a:rPr>
                      <m:t>𝐴</m:t>
                    </m:r>
                  </m:oMath>
                </a14:m>
                <a:r>
                  <a:rPr lang="en-US" dirty="0">
                    <a:solidFill>
                      <a:srgbClr val="FFC000"/>
                    </a:solidFill>
                  </a:rPr>
                  <a:t> is not singular (its determinant is not 0)</a:t>
                </a:r>
              </a:p>
              <a:p>
                <a:r>
                  <a:rPr lang="en-US" b="1" dirty="0">
                    <a:solidFill>
                      <a:srgbClr val="FFC000"/>
                    </a:solidFill>
                  </a:rPr>
                  <a:t> </a:t>
                </a:r>
                <a:r>
                  <a:rPr lang="en-US" dirty="0">
                    <a:solidFill>
                      <a:srgbClr val="FFC000"/>
                    </a:solidFill>
                  </a:rPr>
                  <a:t>In some practical problems, M</a:t>
                </a:r>
                <a14:m>
                  <m:oMath xmlns:m="http://schemas.openxmlformats.org/officeDocument/2006/math">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𝐷</m:t>
                    </m:r>
                  </m:oMath>
                </a14:m>
                <a:r>
                  <a:rPr lang="en-US" dirty="0">
                    <a:solidFill>
                      <a:srgbClr val="FFC000"/>
                    </a:solidFill>
                  </a:rPr>
                  <a:t>.  That is, the transformation has reduced the dimension</a:t>
                </a:r>
              </a:p>
              <a:p>
                <a:r>
                  <a:rPr lang="en-US" dirty="0">
                    <a:solidFill>
                      <a:srgbClr val="FFC000"/>
                    </a:solidFill>
                  </a:rPr>
                  <a:t>We need to use pseudoinverse,. We first compute </a:t>
                </a:r>
                <a14:m>
                  <m:oMath xmlns:m="http://schemas.openxmlformats.org/officeDocument/2006/math">
                    <m:sSup>
                      <m:sSupPr>
                        <m:ctrlPr>
                          <a:rPr lang="en-US" b="0" i="1" smtClean="0">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b="0" i="0" smtClean="0">
                            <a:solidFill>
                              <a:srgbClr val="FFC000"/>
                            </a:solidFill>
                            <a:latin typeface="Cambria Math" panose="02040503050406030204" pitchFamily="18" charset="0"/>
                          </a:rPr>
                          <m:t>T</m:t>
                        </m:r>
                      </m:sup>
                    </m:sSup>
                  </m:oMath>
                </a14:m>
                <a:r>
                  <a:rPr lang="en-US" b="1" dirty="0">
                    <a:solidFill>
                      <a:srgbClr val="FFC000"/>
                    </a:solidFill>
                  </a:rPr>
                  <a:t> </a:t>
                </a:r>
                <a14:m>
                  <m:oMath xmlns:m="http://schemas.openxmlformats.org/officeDocument/2006/math">
                    <m:r>
                      <a:rPr lang="en-US" b="1" i="1">
                        <a:solidFill>
                          <a:srgbClr val="FFC000"/>
                        </a:solidFill>
                        <a:latin typeface="Cambria Math" panose="02040503050406030204" pitchFamily="18" charset="0"/>
                      </a:rPr>
                      <m:t>𝑨</m:t>
                    </m:r>
                  </m:oMath>
                </a14:m>
                <a:r>
                  <a:rPr lang="en-US" dirty="0">
                    <a:solidFill>
                      <a:srgbClr val="FFC000"/>
                    </a:solidFill>
                  </a:rPr>
                  <a:t> (which is now </a:t>
                </a:r>
                <a14:m>
                  <m:oMath xmlns:m="http://schemas.openxmlformats.org/officeDocument/2006/math">
                    <m:r>
                      <m:rPr>
                        <m:sty m:val="p"/>
                      </m:rPr>
                      <a:rPr lang="en-US" b="0" i="0" smtClean="0">
                        <a:solidFill>
                          <a:srgbClr val="FFC000"/>
                        </a:solidFill>
                        <a:latin typeface="Cambria Math" panose="02040503050406030204" pitchFamily="18" charset="0"/>
                      </a:rPr>
                      <m:t>D</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𝑀</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𝑀</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𝐷</m:t>
                    </m:r>
                  </m:oMath>
                </a14:m>
                <a:r>
                  <a:rPr lang="en-US" dirty="0">
                    <a:solidFill>
                      <a:srgbClr val="FFC000"/>
                    </a:solidFill>
                  </a:rPr>
                  <a:t>). Hence, it is a square matrix</a:t>
                </a:r>
              </a:p>
              <a:p>
                <a:r>
                  <a:rPr lang="en-US" dirty="0">
                    <a:solidFill>
                      <a:srgbClr val="FFC000"/>
                    </a:solidFill>
                  </a:rPr>
                  <a:t>Multiplying both sides by</a:t>
                </a:r>
                <a14:m>
                  <m:oMath xmlns:m="http://schemas.openxmlformats.org/officeDocument/2006/math">
                    <m:sSup>
                      <m:sSupPr>
                        <m:ctrlPr>
                          <a:rPr lang="en-US" b="1" i="1" smtClean="0">
                            <a:solidFill>
                              <a:srgbClr val="FFC000"/>
                            </a:solidFill>
                            <a:latin typeface="Cambria Math" panose="02040503050406030204" pitchFamily="18" charset="0"/>
                          </a:rPr>
                        </m:ctrlPr>
                      </m:sSupPr>
                      <m:e>
                        <m:r>
                          <a:rPr lang="en-US" b="1" i="1" smtClean="0">
                            <a:solidFill>
                              <a:srgbClr val="FFC000"/>
                            </a:solidFill>
                            <a:latin typeface="Cambria Math" panose="02040503050406030204" pitchFamily="18" charset="0"/>
                          </a:rPr>
                          <m:t>𝑨</m:t>
                        </m:r>
                      </m:e>
                      <m:sup>
                        <m:r>
                          <a:rPr lang="en-US" b="1" i="1" smtClean="0">
                            <a:solidFill>
                              <a:srgbClr val="FFC000"/>
                            </a:solidFill>
                            <a:latin typeface="Cambria Math" panose="02040503050406030204" pitchFamily="18" charset="0"/>
                          </a:rPr>
                          <m:t>𝑻</m:t>
                        </m:r>
                      </m:sup>
                    </m:sSup>
                  </m:oMath>
                </a14:m>
                <a:r>
                  <a:rPr lang="en-US" dirty="0">
                    <a:solidFill>
                      <a:srgbClr val="FFC000"/>
                    </a:solidFill>
                  </a:rPr>
                  <a:t>yields </a:t>
                </a:r>
                <a14:m>
                  <m:oMath xmlns:m="http://schemas.openxmlformats.org/officeDocument/2006/math">
                    <m:sSup>
                      <m:sSupPr>
                        <m:ctrlPr>
                          <a:rPr lang="en-US" i="1">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a:solidFill>
                              <a:srgbClr val="FFC000"/>
                            </a:solidFill>
                            <a:latin typeface="Cambria Math" panose="02040503050406030204" pitchFamily="18" charset="0"/>
                          </a:rPr>
                          <m:t>T</m:t>
                        </m:r>
                      </m:sup>
                    </m:sSup>
                    <m:sSub>
                      <m:sSubPr>
                        <m:ctrlPr>
                          <a:rPr lang="en-US"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𝑌</m:t>
                        </m:r>
                      </m:e>
                      <m:sub>
                        <m:r>
                          <a:rPr lang="en-US" b="0" i="1" smtClean="0">
                            <a:solidFill>
                              <a:srgbClr val="FFC000"/>
                            </a:solidFill>
                            <a:latin typeface="Cambria Math" panose="02040503050406030204" pitchFamily="18" charset="0"/>
                          </a:rPr>
                          <m:t>𝑗</m:t>
                        </m:r>
                      </m:sub>
                    </m:sSub>
                    <m:r>
                      <a:rPr lang="en-US" b="0" i="1" smtClean="0">
                        <a:solidFill>
                          <a:srgbClr val="FFC000"/>
                        </a:solidFill>
                        <a:latin typeface="Cambria Math" panose="02040503050406030204" pitchFamily="18" charset="0"/>
                      </a:rPr>
                      <m:t>=</m:t>
                    </m:r>
                    <m:sSup>
                      <m:sSupPr>
                        <m:ctrlPr>
                          <a:rPr lang="en-US" i="1">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a:solidFill>
                              <a:srgbClr val="FFC000"/>
                            </a:solidFill>
                            <a:latin typeface="Cambria Math" panose="02040503050406030204" pitchFamily="18" charset="0"/>
                          </a:rPr>
                          <m:t>T</m:t>
                        </m:r>
                      </m:sup>
                    </m:sSup>
                    <m:r>
                      <a:rPr lang="en-US" b="1" i="1" smtClean="0">
                        <a:solidFill>
                          <a:srgbClr val="FFC000"/>
                        </a:solidFill>
                        <a:latin typeface="Cambria Math" panose="02040503050406030204" pitchFamily="18" charset="0"/>
                      </a:rPr>
                      <m:t>𝑨</m:t>
                    </m:r>
                    <m:sSub>
                      <m:sSubPr>
                        <m:ctrlPr>
                          <a:rPr lang="en-US" b="1"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𝑋</m:t>
                        </m:r>
                      </m:e>
                      <m:sub>
                        <m:r>
                          <a:rPr lang="en-US" b="1" i="1" smtClean="0">
                            <a:solidFill>
                              <a:srgbClr val="FFC000"/>
                            </a:solidFill>
                            <a:latin typeface="Cambria Math" panose="02040503050406030204" pitchFamily="18" charset="0"/>
                          </a:rPr>
                          <m:t>𝒋</m:t>
                        </m:r>
                      </m:sub>
                    </m:sSub>
                  </m:oMath>
                </a14:m>
                <a:endParaRPr lang="en-US" dirty="0">
                  <a:solidFill>
                    <a:srgbClr val="FFC000"/>
                  </a:solidFill>
                </a:endParaRPr>
              </a:p>
              <a:p>
                <a:r>
                  <a:rPr lang="en-US" dirty="0">
                    <a:solidFill>
                      <a:srgbClr val="FFC000"/>
                    </a:solidFill>
                  </a:rPr>
                  <a:t>If </a:t>
                </a:r>
                <a14:m>
                  <m:oMath xmlns:m="http://schemas.openxmlformats.org/officeDocument/2006/math">
                    <m:sSup>
                      <m:sSupPr>
                        <m:ctrlPr>
                          <a:rPr lang="en-US" b="0" i="1" smtClean="0">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b="0" i="0" smtClean="0">
                            <a:solidFill>
                              <a:srgbClr val="FFC000"/>
                            </a:solidFill>
                            <a:latin typeface="Cambria Math" panose="02040503050406030204" pitchFamily="18" charset="0"/>
                          </a:rPr>
                          <m:t>T</m:t>
                        </m:r>
                      </m:sup>
                    </m:sSup>
                  </m:oMath>
                </a14:m>
                <a:r>
                  <a:rPr lang="en-US" b="1" dirty="0">
                    <a:solidFill>
                      <a:srgbClr val="FFC000"/>
                    </a:solidFill>
                  </a:rPr>
                  <a:t> </a:t>
                </a:r>
                <a14:m>
                  <m:oMath xmlns:m="http://schemas.openxmlformats.org/officeDocument/2006/math">
                    <m:r>
                      <a:rPr lang="en-US" b="1" i="1">
                        <a:solidFill>
                          <a:srgbClr val="FFC000"/>
                        </a:solidFill>
                        <a:latin typeface="Cambria Math" panose="02040503050406030204" pitchFamily="18" charset="0"/>
                      </a:rPr>
                      <m:t>𝑨</m:t>
                    </m:r>
                  </m:oMath>
                </a14:m>
                <a:r>
                  <a:rPr lang="en-US" dirty="0">
                    <a:solidFill>
                      <a:srgbClr val="FFC000"/>
                    </a:solidFill>
                  </a:rPr>
                  <a:t> is not singular (it is a square matrix), then </a:t>
                </a: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X</m:t>
                        </m:r>
                      </m:e>
                      <m:sub>
                        <m:r>
                          <m:rPr>
                            <m:sty m:val="p"/>
                          </m:rPr>
                          <a:rPr lang="en-US" b="0" i="0" smtClean="0">
                            <a:solidFill>
                              <a:srgbClr val="FFC000"/>
                            </a:solidFill>
                            <a:latin typeface="Cambria Math" panose="02040503050406030204" pitchFamily="18" charset="0"/>
                          </a:rPr>
                          <m:t>j</m:t>
                        </m:r>
                      </m:sub>
                    </m:sSub>
                    <m:r>
                      <a:rPr lang="en-US" b="1" i="1" smtClean="0">
                        <a:solidFill>
                          <a:srgbClr val="FFC000"/>
                        </a:solidFill>
                        <a:latin typeface="Cambria Math" panose="02040503050406030204" pitchFamily="18" charset="0"/>
                      </a:rPr>
                      <m:t>=</m:t>
                    </m:r>
                    <m:r>
                      <m:rPr>
                        <m:nor/>
                      </m:rPr>
                      <a:rPr lang="en-US" b="1" dirty="0">
                        <a:solidFill>
                          <a:srgbClr val="FFC000"/>
                        </a:solidFill>
                      </a:rPr>
                      <m:t> </m:t>
                    </m:r>
                    <m:sSup>
                      <m:sSupPr>
                        <m:ctrlPr>
                          <a:rPr lang="en-US" b="0" i="1" dirty="0" smtClean="0">
                            <a:solidFill>
                              <a:srgbClr val="FFC000"/>
                            </a:solidFill>
                            <a:latin typeface="Cambria Math" panose="02040503050406030204" pitchFamily="18" charset="0"/>
                          </a:rPr>
                        </m:ctrlPr>
                      </m:sSupPr>
                      <m:e>
                        <m:d>
                          <m:dPr>
                            <m:ctrlPr>
                              <a:rPr lang="en-US" b="1" i="1" dirty="0" smtClean="0">
                                <a:solidFill>
                                  <a:srgbClr val="FFC000"/>
                                </a:solidFill>
                                <a:latin typeface="Cambria Math" panose="02040503050406030204" pitchFamily="18" charset="0"/>
                              </a:rPr>
                            </m:ctrlPr>
                          </m:dPr>
                          <m:e>
                            <m:r>
                              <a:rPr lang="en-US" b="1" i="1">
                                <a:solidFill>
                                  <a:srgbClr val="FFC000"/>
                                </a:solidFill>
                                <a:latin typeface="Cambria Math" panose="02040503050406030204" pitchFamily="18" charset="0"/>
                              </a:rPr>
                              <m:t>𝑨</m:t>
                            </m:r>
                            <m:r>
                              <a:rPr lang="en-US" b="0" i="1" smtClean="0">
                                <a:solidFill>
                                  <a:srgbClr val="FFC000"/>
                                </a:solidFill>
                                <a:latin typeface="Cambria Math" panose="02040503050406030204" pitchFamily="18" charset="0"/>
                              </a:rPr>
                              <m:t>  </m:t>
                            </m:r>
                            <m:sSup>
                              <m:sSupPr>
                                <m:ctrlPr>
                                  <a:rPr lang="en-US" i="1">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a:solidFill>
                                      <a:srgbClr val="FFC000"/>
                                    </a:solidFill>
                                    <a:latin typeface="Cambria Math" panose="02040503050406030204" pitchFamily="18" charset="0"/>
                                  </a:rPr>
                                  <m:t>T</m:t>
                                </m:r>
                              </m:sup>
                            </m:sSup>
                          </m:e>
                        </m:d>
                      </m:e>
                      <m:sup>
                        <m:r>
                          <a:rPr lang="en-US" b="0" i="1" smtClean="0">
                            <a:solidFill>
                              <a:srgbClr val="FFC000"/>
                            </a:solidFill>
                            <a:latin typeface="Cambria Math" panose="02040503050406030204" pitchFamily="18" charset="0"/>
                          </a:rPr>
                          <m:t>−1</m:t>
                        </m:r>
                      </m:sup>
                    </m:sSup>
                    <m:sSup>
                      <m:sSupPr>
                        <m:ctrlPr>
                          <a:rPr lang="en-US" i="1">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a:solidFill>
                              <a:srgbClr val="FFC000"/>
                            </a:solidFill>
                            <a:latin typeface="Cambria Math" panose="02040503050406030204" pitchFamily="18" charset="0"/>
                          </a:rPr>
                          <m:t>T</m:t>
                        </m:r>
                      </m:sup>
                    </m:sSup>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𝑌</m:t>
                        </m:r>
                      </m:e>
                      <m:sub>
                        <m:r>
                          <a:rPr lang="en-US" b="0" i="1" smtClean="0">
                            <a:solidFill>
                              <a:srgbClr val="FFC000"/>
                            </a:solidFill>
                            <a:latin typeface="Cambria Math" panose="02040503050406030204" pitchFamily="18" charset="0"/>
                          </a:rPr>
                          <m:t>𝑗</m:t>
                        </m:r>
                      </m:sub>
                    </m:sSub>
                  </m:oMath>
                </a14:m>
                <a:endParaRPr lang="en-US" dirty="0">
                  <a:solidFill>
                    <a:srgbClr val="FFC000"/>
                  </a:solidFill>
                </a:endParaRPr>
              </a:p>
              <a:p>
                <a:r>
                  <a:rPr lang="en-US" b="0" dirty="0">
                    <a:solidFill>
                      <a:srgbClr val="FFC000"/>
                    </a:solidFill>
                  </a:rPr>
                  <a:t>In this formulation, </a:t>
                </a:r>
                <a14:m>
                  <m:oMath xmlns:m="http://schemas.openxmlformats.org/officeDocument/2006/math">
                    <m:sSup>
                      <m:sSupPr>
                        <m:ctrlPr>
                          <a:rPr lang="en-US" b="0" i="1" dirty="0" smtClean="0">
                            <a:solidFill>
                              <a:srgbClr val="FFC000"/>
                            </a:solidFill>
                            <a:latin typeface="Cambria Math" panose="02040503050406030204" pitchFamily="18" charset="0"/>
                          </a:rPr>
                        </m:ctrlPr>
                      </m:sSupPr>
                      <m:e>
                        <m:d>
                          <m:dPr>
                            <m:ctrlPr>
                              <a:rPr lang="en-US" b="1" i="1" dirty="0" smtClean="0">
                                <a:solidFill>
                                  <a:srgbClr val="FFC000"/>
                                </a:solidFill>
                                <a:latin typeface="Cambria Math" panose="02040503050406030204" pitchFamily="18" charset="0"/>
                              </a:rPr>
                            </m:ctrlPr>
                          </m:dPr>
                          <m:e>
                            <m:r>
                              <a:rPr lang="en-US" b="1" i="1">
                                <a:solidFill>
                                  <a:srgbClr val="FFC000"/>
                                </a:solidFill>
                                <a:latin typeface="Cambria Math" panose="02040503050406030204" pitchFamily="18" charset="0"/>
                              </a:rPr>
                              <m:t>𝑨</m:t>
                            </m:r>
                            <m:r>
                              <a:rPr lang="en-US" b="0" i="1" smtClean="0">
                                <a:solidFill>
                                  <a:srgbClr val="FFC000"/>
                                </a:solidFill>
                                <a:latin typeface="Cambria Math" panose="02040503050406030204" pitchFamily="18" charset="0"/>
                              </a:rPr>
                              <m:t>  </m:t>
                            </m:r>
                            <m:sSup>
                              <m:sSupPr>
                                <m:ctrlPr>
                                  <a:rPr lang="en-US" i="1">
                                    <a:solidFill>
                                      <a:srgbClr val="FFC000"/>
                                    </a:solidFill>
                                    <a:latin typeface="Cambria Math" panose="02040503050406030204" pitchFamily="18" charset="0"/>
                                  </a:rPr>
                                </m:ctrlPr>
                              </m:sSupPr>
                              <m:e>
                                <m:r>
                                  <a:rPr lang="en-US" b="1" i="1">
                                    <a:solidFill>
                                      <a:srgbClr val="FFC000"/>
                                    </a:solidFill>
                                    <a:latin typeface="Cambria Math" panose="02040503050406030204" pitchFamily="18" charset="0"/>
                                  </a:rPr>
                                  <m:t>𝑨</m:t>
                                </m:r>
                              </m:e>
                              <m:sup>
                                <m:r>
                                  <m:rPr>
                                    <m:sty m:val="p"/>
                                  </m:rPr>
                                  <a:rPr lang="en-US">
                                    <a:solidFill>
                                      <a:srgbClr val="FFC000"/>
                                    </a:solidFill>
                                    <a:latin typeface="Cambria Math" panose="02040503050406030204" pitchFamily="18" charset="0"/>
                                  </a:rPr>
                                  <m:t>T</m:t>
                                </m:r>
                              </m:sup>
                            </m:sSup>
                          </m:e>
                        </m:d>
                      </m:e>
                      <m:sup>
                        <m:r>
                          <a:rPr lang="en-US" b="0" i="1" smtClean="0">
                            <a:solidFill>
                              <a:srgbClr val="FFC000"/>
                            </a:solidFill>
                            <a:latin typeface="Cambria Math" panose="02040503050406030204" pitchFamily="18" charset="0"/>
                          </a:rPr>
                          <m:t>−1</m:t>
                        </m:r>
                      </m:sup>
                    </m:sSup>
                  </m:oMath>
                </a14:m>
                <a:r>
                  <a:rPr lang="en-US" dirty="0">
                    <a:solidFill>
                      <a:srgbClr val="FFC000"/>
                    </a:solidFill>
                  </a:rPr>
                  <a:t>is considered, which is the pseudoinverse of </a:t>
                </a:r>
                <a14:m>
                  <m:oMath xmlns:m="http://schemas.openxmlformats.org/officeDocument/2006/math">
                    <m:r>
                      <a:rPr lang="en-US" b="1" i="1" smtClean="0">
                        <a:solidFill>
                          <a:srgbClr val="FFC000"/>
                        </a:solidFill>
                        <a:latin typeface="Cambria Math" panose="02040503050406030204" pitchFamily="18" charset="0"/>
                      </a:rPr>
                      <m:t>𝑨</m:t>
                    </m:r>
                  </m:oMath>
                </a14:m>
                <a:endParaRPr lang="en-US" b="1" dirty="0">
                  <a:solidFill>
                    <a:srgbClr val="FFC000"/>
                  </a:solidFill>
                </a:endParaRPr>
              </a:p>
            </p:txBody>
          </p:sp>
        </mc:Choice>
        <mc:Fallback>
          <p:sp>
            <p:nvSpPr>
              <p:cNvPr id="3" name="Content Placeholder 2">
                <a:extLst>
                  <a:ext uri="{FF2B5EF4-FFF2-40B4-BE49-F238E27FC236}">
                    <a16:creationId xmlns:a16="http://schemas.microsoft.com/office/drawing/2014/main" id="{323FE431-F2B5-8775-955F-1835FBA78C60}"/>
                  </a:ext>
                </a:extLst>
              </p:cNvPr>
              <p:cNvSpPr>
                <a:spLocks noGrp="1" noRot="1" noChangeAspect="1" noMove="1" noResize="1" noEditPoints="1" noAdjustHandles="1" noChangeArrowheads="1" noChangeShapeType="1" noTextEdit="1"/>
              </p:cNvSpPr>
              <p:nvPr>
                <p:ph idx="1"/>
              </p:nvPr>
            </p:nvSpPr>
            <p:spPr>
              <a:xfrm>
                <a:off x="549538" y="1275501"/>
                <a:ext cx="11090274" cy="5132236"/>
              </a:xfrm>
              <a:blipFill>
                <a:blip r:embed="rId2"/>
                <a:stretch>
                  <a:fillRect l="-1539" t="-1188" r="-495" b="-2613"/>
                </a:stretch>
              </a:blipFill>
            </p:spPr>
            <p:txBody>
              <a:bodyPr/>
              <a:lstStyle/>
              <a:p>
                <a:r>
                  <a:rPr lang="en-US">
                    <a:noFill/>
                  </a:rPr>
                  <a:t> </a:t>
                </a:r>
              </a:p>
            </p:txBody>
          </p:sp>
        </mc:Fallback>
      </mc:AlternateContent>
    </p:spTree>
    <p:extLst>
      <p:ext uri="{BB962C8B-B14F-4D97-AF65-F5344CB8AC3E}">
        <p14:creationId xmlns:p14="http://schemas.microsoft.com/office/powerpoint/2010/main" val="2655033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0D1A-BAA4-A360-86BC-97D088362BDD}"/>
              </a:ext>
            </a:extLst>
          </p:cNvPr>
          <p:cNvSpPr>
            <a:spLocks noGrp="1"/>
          </p:cNvSpPr>
          <p:nvPr>
            <p:ph type="title"/>
          </p:nvPr>
        </p:nvSpPr>
        <p:spPr>
          <a:xfrm>
            <a:off x="586231" y="246875"/>
            <a:ext cx="11005769" cy="1056325"/>
          </a:xfrm>
        </p:spPr>
        <p:txBody>
          <a:bodyPr>
            <a:normAutofit fontScale="90000"/>
          </a:bodyPr>
          <a:lstStyle/>
          <a:p>
            <a:r>
              <a:rPr lang="en-US">
                <a:solidFill>
                  <a:srgbClr val="00B0F0"/>
                </a:solidFill>
              </a:rPr>
              <a:t>Data Transformation (making data uncorrelated)</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AF2BAF-FD5C-02FD-98BB-5FA2CD25440B}"/>
                  </a:ext>
                </a:extLst>
              </p:cNvPr>
              <p:cNvSpPr>
                <a:spLocks noGrp="1"/>
              </p:cNvSpPr>
              <p:nvPr>
                <p:ph idx="1"/>
              </p:nvPr>
            </p:nvSpPr>
            <p:spPr>
              <a:xfrm>
                <a:off x="586231" y="1519973"/>
                <a:ext cx="10940337" cy="5183685"/>
              </a:xfrm>
              <a:solidFill>
                <a:schemeClr val="bg2"/>
              </a:solidFill>
            </p:spPr>
            <p:txBody>
              <a:bodyPr>
                <a:normAutofit fontScale="70000" lnSpcReduction="20000"/>
              </a:bodyPr>
              <a:lstStyle/>
              <a:p>
                <a:r>
                  <a:rPr lang="en-US" sz="2800" dirty="0">
                    <a:solidFill>
                      <a:srgbClr val="FFC000"/>
                    </a:solidFill>
                  </a:rPr>
                  <a:t>Let us consider that we have a data column vector </a:t>
                </a:r>
                <a14:m>
                  <m:oMath xmlns:m="http://schemas.openxmlformats.org/officeDocument/2006/math">
                    <m:r>
                      <a:rPr lang="en-US" sz="2800" b="0" i="1" smtClean="0">
                        <a:solidFill>
                          <a:srgbClr val="FFC000"/>
                        </a:solidFill>
                        <a:latin typeface="Cambria Math" panose="02040503050406030204" pitchFamily="18" charset="0"/>
                      </a:rPr>
                      <m:t>𝑋</m:t>
                    </m:r>
                    <m:r>
                      <a:rPr lang="en-US" sz="2800" b="0" i="1" smtClean="0">
                        <a:solidFill>
                          <a:srgbClr val="FFC000"/>
                        </a:solidFill>
                        <a:latin typeface="Cambria Math" panose="02040503050406030204" pitchFamily="18" charset="0"/>
                      </a:rPr>
                      <m:t>=</m:t>
                    </m:r>
                    <m:sSup>
                      <m:sSupPr>
                        <m:ctrlPr>
                          <a:rPr lang="en-US" sz="2800" b="0" i="1" smtClean="0">
                            <a:solidFill>
                              <a:srgbClr val="FFC000"/>
                            </a:solidFill>
                            <a:latin typeface="Cambria Math" panose="02040503050406030204" pitchFamily="18" charset="0"/>
                          </a:rPr>
                        </m:ctrlPr>
                      </m:sSupPr>
                      <m:e>
                        <m:d>
                          <m:dPr>
                            <m:begChr m:val="["/>
                            <m:endChr m:val="]"/>
                            <m:ctrlPr>
                              <a:rPr lang="en-US" sz="2800" b="0" i="1" smtClean="0">
                                <a:solidFill>
                                  <a:srgbClr val="FFC000"/>
                                </a:solidFill>
                                <a:latin typeface="Cambria Math" panose="02040503050406030204" pitchFamily="18" charset="0"/>
                              </a:rPr>
                            </m:ctrlPr>
                          </m:dPr>
                          <m:e>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𝑥</m:t>
                                </m:r>
                              </m:e>
                              <m:sub>
                                <m:r>
                                  <a:rPr lang="en-US" sz="2800" b="0" i="1" smtClean="0">
                                    <a:solidFill>
                                      <a:srgbClr val="FFC000"/>
                                    </a:solidFill>
                                    <a:latin typeface="Cambria Math" panose="02040503050406030204" pitchFamily="18" charset="0"/>
                                  </a:rPr>
                                  <m:t>1</m:t>
                                </m:r>
                              </m:sub>
                            </m:sSub>
                            <m:r>
                              <a:rPr lang="en-US" sz="2800" b="0" i="1" smtClean="0">
                                <a:solidFill>
                                  <a:srgbClr val="FFC000"/>
                                </a:solidFill>
                                <a:latin typeface="Cambria Math" panose="02040503050406030204" pitchFamily="18" charset="0"/>
                              </a:rPr>
                              <m:t>,,…,</m:t>
                            </m:r>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𝑥</m:t>
                                </m:r>
                              </m:e>
                              <m:sub>
                                <m:r>
                                  <a:rPr lang="en-US" sz="2800" b="0" i="1" smtClean="0">
                                    <a:solidFill>
                                      <a:srgbClr val="FFC000"/>
                                    </a:solidFill>
                                    <a:latin typeface="Cambria Math" panose="02040503050406030204" pitchFamily="18" charset="0"/>
                                  </a:rPr>
                                  <m:t>𝐷</m:t>
                                </m:r>
                              </m:sub>
                            </m:sSub>
                          </m:e>
                        </m:d>
                      </m:e>
                      <m:sup>
                        <m:r>
                          <a:rPr lang="en-US" sz="2800" b="0" i="1" smtClean="0">
                            <a:solidFill>
                              <a:srgbClr val="FFC000"/>
                            </a:solidFill>
                            <a:latin typeface="Cambria Math" panose="02040503050406030204" pitchFamily="18" charset="0"/>
                          </a:rPr>
                          <m:t>𝑇</m:t>
                        </m:r>
                      </m:sup>
                    </m:sSup>
                    <m:r>
                      <a:rPr lang="en-US" sz="2800" b="0" i="1" smtClean="0">
                        <a:solidFill>
                          <a:srgbClr val="FFC000"/>
                        </a:solidFill>
                        <a:latin typeface="Cambria Math" panose="02040503050406030204" pitchFamily="18" charset="0"/>
                      </a:rPr>
                      <m:t>(</m:t>
                    </m:r>
                  </m:oMath>
                </a14:m>
                <a:r>
                  <a:rPr lang="en-US" sz="2800" dirty="0">
                    <a:solidFill>
                      <a:srgbClr val="FFC000"/>
                    </a:solidFill>
                  </a:rPr>
                  <a:t>we have dropped the time index)</a:t>
                </a:r>
              </a:p>
              <a:p>
                <a:r>
                  <a:rPr lang="en-US" sz="2800" dirty="0">
                    <a:solidFill>
                      <a:srgbClr val="FFC000"/>
                    </a:solidFill>
                  </a:rPr>
                  <a:t>This constitutes a random vector of size </a:t>
                </a:r>
                <a14:m>
                  <m:oMath xmlns:m="http://schemas.openxmlformats.org/officeDocument/2006/math">
                    <m:r>
                      <a:rPr lang="en-US" sz="2800" b="0" i="1" smtClean="0">
                        <a:solidFill>
                          <a:srgbClr val="FFC000"/>
                        </a:solidFill>
                        <a:latin typeface="Cambria Math" panose="02040503050406030204" pitchFamily="18" charset="0"/>
                      </a:rPr>
                      <m:t>𝐷</m:t>
                    </m:r>
                  </m:oMath>
                </a14:m>
                <a:endParaRPr lang="en-US" sz="2800" dirty="0">
                  <a:solidFill>
                    <a:srgbClr val="FFC000"/>
                  </a:solidFill>
                </a:endParaRPr>
              </a:p>
              <a:p>
                <a:r>
                  <a:rPr lang="en-US" sz="2800" dirty="0">
                    <a:solidFill>
                      <a:srgbClr val="FFC000"/>
                    </a:solidFill>
                  </a:rPr>
                  <a:t>Assume </a:t>
                </a:r>
                <a14:m>
                  <m:oMath xmlns:m="http://schemas.openxmlformats.org/officeDocument/2006/math">
                    <m:r>
                      <a:rPr lang="en-US" sz="2800" b="0" i="1" smtClean="0">
                        <a:solidFill>
                          <a:srgbClr val="FFC000"/>
                        </a:solidFill>
                        <a:latin typeface="Cambria Math" panose="02040503050406030204" pitchFamily="18" charset="0"/>
                      </a:rPr>
                      <m:t>𝐸</m:t>
                    </m:r>
                    <m:d>
                      <m:dPr>
                        <m:begChr m:val="{"/>
                        <m:endChr m:val="}"/>
                        <m:ctrlPr>
                          <a:rPr lang="en-US" sz="2800" b="0" i="1" smtClean="0">
                            <a:solidFill>
                              <a:srgbClr val="FFC000"/>
                            </a:solidFill>
                            <a:latin typeface="Cambria Math" panose="02040503050406030204" pitchFamily="18" charset="0"/>
                          </a:rPr>
                        </m:ctrlPr>
                      </m:dPr>
                      <m:e>
                        <m:r>
                          <a:rPr lang="en-US" sz="2800" b="0" i="1" smtClean="0">
                            <a:solidFill>
                              <a:srgbClr val="FFC000"/>
                            </a:solidFill>
                            <a:latin typeface="Cambria Math" panose="02040503050406030204" pitchFamily="18" charset="0"/>
                          </a:rPr>
                          <m:t>𝑋</m:t>
                        </m:r>
                      </m:e>
                    </m:d>
                    <m:r>
                      <a:rPr lang="en-US" sz="2800" b="0" i="1" smtClean="0">
                        <a:solidFill>
                          <a:srgbClr val="FFC000"/>
                        </a:solidFill>
                        <a:latin typeface="Cambria Math" panose="02040503050406030204" pitchFamily="18" charset="0"/>
                      </a:rPr>
                      <m:t>=0</m:t>
                    </m:r>
                  </m:oMath>
                </a14:m>
                <a:r>
                  <a:rPr lang="en-US" sz="2800" dirty="0">
                    <a:solidFill>
                      <a:srgbClr val="FFC000"/>
                    </a:solidFill>
                  </a:rPr>
                  <a:t> (centered data) and </a:t>
                </a:r>
                <a14:m>
                  <m:oMath xmlns:m="http://schemas.openxmlformats.org/officeDocument/2006/math">
                    <m:r>
                      <a:rPr lang="en-US" sz="2800" b="0" i="1" smtClean="0">
                        <a:solidFill>
                          <a:srgbClr val="FFC000"/>
                        </a:solidFill>
                        <a:latin typeface="Cambria Math" panose="02040503050406030204" pitchFamily="18" charset="0"/>
                      </a:rPr>
                      <m:t>𝐸</m:t>
                    </m:r>
                    <m:d>
                      <m:dPr>
                        <m:begChr m:val="{"/>
                        <m:endChr m:val="}"/>
                        <m:ctrlPr>
                          <a:rPr lang="en-US" sz="2800" b="0" i="1" smtClean="0">
                            <a:solidFill>
                              <a:srgbClr val="FFC000"/>
                            </a:solidFill>
                            <a:latin typeface="Cambria Math" panose="02040503050406030204" pitchFamily="18" charset="0"/>
                          </a:rPr>
                        </m:ctrlPr>
                      </m:dPr>
                      <m:e>
                        <m:r>
                          <a:rPr lang="en-US" sz="2800" b="0" i="1" smtClean="0">
                            <a:solidFill>
                              <a:srgbClr val="FFC000"/>
                            </a:solidFill>
                            <a:latin typeface="Cambria Math" panose="02040503050406030204" pitchFamily="18" charset="0"/>
                          </a:rPr>
                          <m:t>𝑋</m:t>
                        </m:r>
                        <m:sSup>
                          <m:sSupPr>
                            <m:ctrlPr>
                              <a:rPr lang="en-US" sz="2800" b="0" i="1" smtClean="0">
                                <a:solidFill>
                                  <a:srgbClr val="FFC000"/>
                                </a:solidFill>
                                <a:latin typeface="Cambria Math" panose="02040503050406030204" pitchFamily="18" charset="0"/>
                              </a:rPr>
                            </m:ctrlPr>
                          </m:sSupPr>
                          <m:e>
                            <m:r>
                              <a:rPr lang="en-US" sz="2800" b="0" i="1" smtClean="0">
                                <a:solidFill>
                                  <a:srgbClr val="FFC000"/>
                                </a:solidFill>
                                <a:latin typeface="Cambria Math" panose="02040503050406030204" pitchFamily="18" charset="0"/>
                              </a:rPr>
                              <m:t>𝑋</m:t>
                            </m:r>
                          </m:e>
                          <m:sup>
                            <m:r>
                              <a:rPr lang="en-US" sz="2800" b="0" i="1" smtClean="0">
                                <a:solidFill>
                                  <a:srgbClr val="FFC000"/>
                                </a:solidFill>
                                <a:latin typeface="Cambria Math" panose="02040503050406030204" pitchFamily="18" charset="0"/>
                                <a:ea typeface="Cambria Math" panose="02040503050406030204" pitchFamily="18" charset="0"/>
                              </a:rPr>
                              <m:t>†</m:t>
                            </m:r>
                          </m:sup>
                        </m:sSup>
                      </m:e>
                    </m:d>
                    <m:r>
                      <a:rPr lang="en-US" sz="2800" b="0" i="0" smtClean="0">
                        <a:solidFill>
                          <a:srgbClr val="FFC000"/>
                        </a:solidFill>
                        <a:latin typeface="Cambria Math" panose="02040503050406030204" pitchFamily="18" charset="0"/>
                      </a:rPr>
                      <m:t>=</m:t>
                    </m:r>
                    <m:sSub>
                      <m:sSubPr>
                        <m:ctrlPr>
                          <a:rPr lang="en-US" sz="2800" b="0" i="1" smtClean="0">
                            <a:solidFill>
                              <a:srgbClr val="FFC000"/>
                            </a:solidFill>
                            <a:latin typeface="Cambria Math" panose="02040503050406030204" pitchFamily="18" charset="0"/>
                          </a:rPr>
                        </m:ctrlPr>
                      </m:sSubPr>
                      <m:e>
                        <m:r>
                          <m:rPr>
                            <m:sty m:val="p"/>
                          </m:rPr>
                          <a:rPr lang="en-US" sz="2800" b="0" i="0" smtClean="0">
                            <a:solidFill>
                              <a:srgbClr val="FFC000"/>
                            </a:solidFill>
                            <a:latin typeface="Cambria Math" panose="02040503050406030204" pitchFamily="18" charset="0"/>
                          </a:rPr>
                          <m:t>K</m:t>
                        </m:r>
                      </m:e>
                      <m:sub>
                        <m:r>
                          <m:rPr>
                            <m:sty m:val="p"/>
                          </m:rPr>
                          <a:rPr lang="en-US" sz="2800" b="0" i="0" smtClean="0">
                            <a:solidFill>
                              <a:srgbClr val="FFC000"/>
                            </a:solidFill>
                            <a:latin typeface="Cambria Math" panose="02040503050406030204" pitchFamily="18" charset="0"/>
                          </a:rPr>
                          <m:t>x</m:t>
                        </m:r>
                      </m:sub>
                    </m:sSub>
                  </m:oMath>
                </a14:m>
                <a:r>
                  <a:rPr lang="en-US" sz="2800" dirty="0">
                    <a:solidFill>
                      <a:srgbClr val="FFC000"/>
                    </a:solidFill>
                  </a:rPr>
                  <a:t> is the covariance matrix of </a:t>
                </a:r>
                <a14:m>
                  <m:oMath xmlns:m="http://schemas.openxmlformats.org/officeDocument/2006/math">
                    <m:r>
                      <a:rPr lang="en-US" sz="2800" b="0" i="1" smtClean="0">
                        <a:solidFill>
                          <a:srgbClr val="FFC000"/>
                        </a:solidFill>
                        <a:latin typeface="Cambria Math" panose="02040503050406030204" pitchFamily="18" charset="0"/>
                      </a:rPr>
                      <m:t>𝑋</m:t>
                    </m:r>
                  </m:oMath>
                </a14:m>
                <a:r>
                  <a:rPr lang="en-US" sz="2800" dirty="0">
                    <a:solidFill>
                      <a:srgbClr val="FFC000"/>
                    </a:solidFill>
                  </a:rPr>
                  <a:t> (</a:t>
                </a:r>
                <a14:m>
                  <m:oMath xmlns:m="http://schemas.openxmlformats.org/officeDocument/2006/math">
                    <m:r>
                      <a:rPr lang="en-US" sz="2800" b="0" i="1" dirty="0" smtClean="0">
                        <a:solidFill>
                          <a:srgbClr val="FFC000"/>
                        </a:solidFill>
                        <a:latin typeface="Cambria Math" panose="02040503050406030204" pitchFamily="18" charset="0"/>
                      </a:rPr>
                      <m:t>𝐷</m:t>
                    </m:r>
                    <m:r>
                      <a:rPr lang="en-US" sz="2800" b="0" i="1" dirty="0" smtClean="0">
                        <a:solidFill>
                          <a:srgbClr val="FFC000"/>
                        </a:solidFill>
                        <a:latin typeface="Cambria Math" panose="02040503050406030204" pitchFamily="18" charset="0"/>
                      </a:rPr>
                      <m:t>×</m:t>
                    </m:r>
                    <m:r>
                      <a:rPr lang="en-US" sz="2800" b="0" i="1" dirty="0" smtClean="0">
                        <a:solidFill>
                          <a:srgbClr val="FFC000"/>
                        </a:solidFill>
                        <a:latin typeface="Cambria Math" panose="02040503050406030204" pitchFamily="18" charset="0"/>
                      </a:rPr>
                      <m:t>𝐷</m:t>
                    </m:r>
                    <m:r>
                      <a:rPr lang="en-US" sz="2800" b="0" i="1" dirty="0" smtClean="0">
                        <a:solidFill>
                          <a:srgbClr val="FFC000"/>
                        </a:solidFill>
                        <a:latin typeface="Cambria Math" panose="02040503050406030204" pitchFamily="18" charset="0"/>
                      </a:rPr>
                      <m:t> </m:t>
                    </m:r>
                    <m:r>
                      <a:rPr lang="en-US" sz="2800" b="0" i="1" dirty="0" smtClean="0">
                        <a:solidFill>
                          <a:srgbClr val="FFC000"/>
                        </a:solidFill>
                        <a:latin typeface="Cambria Math" panose="02040503050406030204" pitchFamily="18" charset="0"/>
                      </a:rPr>
                      <m:t>𝑚𝑎𝑡𝑟𝑖𝑥</m:t>
                    </m:r>
                    <m:r>
                      <a:rPr lang="en-US" sz="2800" b="0" i="1" dirty="0" smtClean="0">
                        <a:solidFill>
                          <a:srgbClr val="FFC000"/>
                        </a:solidFill>
                        <a:latin typeface="Cambria Math" panose="02040503050406030204" pitchFamily="18" charset="0"/>
                      </a:rPr>
                      <m:t>)</m:t>
                    </m:r>
                  </m:oMath>
                </a14:m>
                <a:endParaRPr lang="en-US" sz="2800" dirty="0">
                  <a:solidFill>
                    <a:srgbClr val="FFC000"/>
                  </a:solidFill>
                </a:endParaRPr>
              </a:p>
              <a:p>
                <a:r>
                  <a:rPr lang="en-US" sz="2800" dirty="0">
                    <a:solidFill>
                      <a:srgbClr val="FFC000"/>
                    </a:solidFill>
                  </a:rPr>
                  <a:t>In practice, we compute</a:t>
                </a:r>
                <a14:m>
                  <m:oMath xmlns:m="http://schemas.openxmlformats.org/officeDocument/2006/math">
                    <m:f>
                      <m:fPr>
                        <m:ctrlPr>
                          <a:rPr lang="en-US" sz="2800" i="1">
                            <a:solidFill>
                              <a:srgbClr val="FFC000"/>
                            </a:solidFill>
                            <a:latin typeface="Cambria Math" panose="02040503050406030204" pitchFamily="18" charset="0"/>
                          </a:rPr>
                        </m:ctrlPr>
                      </m:fPr>
                      <m:num>
                        <m:r>
                          <a:rPr lang="en-US" sz="2800" i="1">
                            <a:solidFill>
                              <a:srgbClr val="FFC000"/>
                            </a:solidFill>
                            <a:latin typeface="Cambria Math" panose="02040503050406030204" pitchFamily="18" charset="0"/>
                          </a:rPr>
                          <m:t>1</m:t>
                        </m:r>
                      </m:num>
                      <m:den>
                        <m:r>
                          <a:rPr lang="en-US" sz="2800" i="1">
                            <a:solidFill>
                              <a:srgbClr val="FFC000"/>
                            </a:solidFill>
                            <a:latin typeface="Cambria Math" panose="02040503050406030204" pitchFamily="18" charset="0"/>
                          </a:rPr>
                          <m:t>𝑁</m:t>
                        </m:r>
                      </m:den>
                    </m:f>
                    <m:nary>
                      <m:naryPr>
                        <m:chr m:val="∑"/>
                        <m:ctrlPr>
                          <a:rPr lang="en-US" sz="2800" i="1">
                            <a:solidFill>
                              <a:srgbClr val="FFC000"/>
                            </a:solidFill>
                            <a:latin typeface="Cambria Math" panose="02040503050406030204" pitchFamily="18" charset="0"/>
                          </a:rPr>
                        </m:ctrlPr>
                      </m:naryPr>
                      <m:sub>
                        <m:r>
                          <m:rPr>
                            <m:brk m:alnAt="23"/>
                          </m:rPr>
                          <a:rPr lang="en-US" sz="2800" i="1">
                            <a:solidFill>
                              <a:srgbClr val="FFC000"/>
                            </a:solidFill>
                            <a:latin typeface="Cambria Math" panose="02040503050406030204" pitchFamily="18" charset="0"/>
                          </a:rPr>
                          <m:t>𝑖</m:t>
                        </m:r>
                        <m:r>
                          <a:rPr lang="en-US" sz="2800" i="1">
                            <a:solidFill>
                              <a:srgbClr val="FFC000"/>
                            </a:solidFill>
                            <a:latin typeface="Cambria Math" panose="02040503050406030204" pitchFamily="18" charset="0"/>
                          </a:rPr>
                          <m:t>=1</m:t>
                        </m:r>
                      </m:sub>
                      <m:sup>
                        <m:r>
                          <a:rPr lang="en-US" sz="2800" i="1">
                            <a:solidFill>
                              <a:srgbClr val="FFC000"/>
                            </a:solidFill>
                            <a:latin typeface="Cambria Math" panose="02040503050406030204" pitchFamily="18" charset="0"/>
                          </a:rPr>
                          <m:t>𝑁</m:t>
                        </m:r>
                      </m:sup>
                      <m:e>
                        <m:sSub>
                          <m:sSubPr>
                            <m:ctrlPr>
                              <a:rPr lang="en-US" sz="2800" i="1">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𝑋</m:t>
                            </m:r>
                          </m:e>
                          <m:sub>
                            <m:r>
                              <a:rPr lang="en-US" sz="2800" i="1">
                                <a:solidFill>
                                  <a:srgbClr val="FFC000"/>
                                </a:solidFill>
                                <a:latin typeface="Cambria Math" panose="02040503050406030204" pitchFamily="18" charset="0"/>
                              </a:rPr>
                              <m:t>𝑖</m:t>
                            </m:r>
                          </m:sub>
                        </m:sSub>
                        <m:sSubSup>
                          <m:sSubSupPr>
                            <m:ctrlPr>
                              <a:rPr lang="en-US" sz="2800" b="0" i="1" smtClean="0">
                                <a:solidFill>
                                  <a:srgbClr val="FFC000"/>
                                </a:solidFill>
                                <a:latin typeface="Cambria Math" panose="02040503050406030204" pitchFamily="18" charset="0"/>
                              </a:rPr>
                            </m:ctrlPr>
                          </m:sSubSupPr>
                          <m:e>
                            <m:r>
                              <a:rPr lang="en-US" sz="2800" i="1">
                                <a:solidFill>
                                  <a:srgbClr val="FFC000"/>
                                </a:solidFill>
                                <a:latin typeface="Cambria Math" panose="02040503050406030204" pitchFamily="18" charset="0"/>
                              </a:rPr>
                              <m:t>𝑋</m:t>
                            </m:r>
                          </m:e>
                          <m:sub>
                            <m:r>
                              <a:rPr lang="en-US" sz="2800" i="1">
                                <a:solidFill>
                                  <a:srgbClr val="FFC000"/>
                                </a:solidFill>
                                <a:latin typeface="Cambria Math" panose="02040503050406030204" pitchFamily="18" charset="0"/>
                              </a:rPr>
                              <m:t>𝑖</m:t>
                            </m:r>
                          </m:sub>
                          <m:sup>
                            <m:r>
                              <a:rPr lang="en-US" sz="2800" b="0" i="1" smtClean="0">
                                <a:solidFill>
                                  <a:srgbClr val="FFC000"/>
                                </a:solidFill>
                                <a:latin typeface="Cambria Math" panose="02040503050406030204" pitchFamily="18" charset="0"/>
                                <a:ea typeface="Cambria Math" panose="02040503050406030204" pitchFamily="18" charset="0"/>
                              </a:rPr>
                              <m:t>†</m:t>
                            </m:r>
                          </m:sup>
                        </m:sSubSup>
                      </m:e>
                    </m:nary>
                    <m:r>
                      <a:rPr lang="en-US" sz="2800" b="0" i="1" smtClean="0">
                        <a:solidFill>
                          <a:srgbClr val="FFC000"/>
                        </a:solidFill>
                        <a:latin typeface="Cambria Math" panose="02040503050406030204" pitchFamily="18" charset="0"/>
                      </a:rPr>
                      <m:t> </m:t>
                    </m:r>
                  </m:oMath>
                </a14:m>
                <a:r>
                  <a:rPr lang="en-US" sz="2800" dirty="0">
                    <a:solidFill>
                      <a:srgbClr val="FFC000"/>
                    </a:solidFill>
                  </a:rPr>
                  <a:t>for some observation interval </a:t>
                </a:r>
                <a14:m>
                  <m:oMath xmlns:m="http://schemas.openxmlformats.org/officeDocument/2006/math">
                    <m:r>
                      <a:rPr lang="en-US" sz="2800" b="0" i="1" smtClean="0">
                        <a:solidFill>
                          <a:srgbClr val="FFC000"/>
                        </a:solidFill>
                        <a:latin typeface="Cambria Math" panose="02040503050406030204" pitchFamily="18" charset="0"/>
                      </a:rPr>
                      <m:t>𝑁</m:t>
                    </m:r>
                  </m:oMath>
                </a14:m>
                <a:r>
                  <a:rPr lang="en-US" sz="2800" dirty="0">
                    <a:solidFill>
                      <a:srgbClr val="FFC000"/>
                    </a:solidFill>
                  </a:rPr>
                  <a:t> (hopefully, </a:t>
                </a:r>
                <a14:m>
                  <m:oMath xmlns:m="http://schemas.openxmlformats.org/officeDocument/2006/math">
                    <m:r>
                      <a:rPr lang="en-US" sz="2800" b="0" i="1" smtClean="0">
                        <a:solidFill>
                          <a:srgbClr val="FFC000"/>
                        </a:solidFill>
                        <a:latin typeface="Cambria Math" panose="02040503050406030204" pitchFamily="18" charset="0"/>
                      </a:rPr>
                      <m:t>𝑁</m:t>
                    </m:r>
                    <m:r>
                      <a:rPr lang="en-US" sz="2800" b="0" i="1" smtClean="0">
                        <a:solidFill>
                          <a:srgbClr val="FFC000"/>
                        </a:solidFill>
                        <a:latin typeface="Cambria Math" panose="02040503050406030204" pitchFamily="18" charset="0"/>
                      </a:rPr>
                      <m:t>≫1)</m:t>
                    </m:r>
                  </m:oMath>
                </a14:m>
                <a:r>
                  <a:rPr lang="en-US" sz="2800" dirty="0">
                    <a:solidFill>
                      <a:srgbClr val="FFC000"/>
                    </a:solidFill>
                  </a:rPr>
                  <a:t>. This is ergodicity in correlation. </a:t>
                </a:r>
                <a14:m>
                  <m:oMath xmlns:m="http://schemas.openxmlformats.org/officeDocument/2006/math">
                    <m:sSub>
                      <m:sSubPr>
                        <m:ctrlPr>
                          <a:rPr lang="en-US" sz="2800" i="1">
                            <a:solidFill>
                              <a:srgbClr val="FFC000"/>
                            </a:solidFill>
                            <a:latin typeface="Cambria Math" panose="02040503050406030204" pitchFamily="18" charset="0"/>
                          </a:rPr>
                        </m:ctrlPr>
                      </m:sSubPr>
                      <m:e>
                        <m:r>
                          <a:rPr lang="en-US" sz="2800" i="1">
                            <a:solidFill>
                              <a:srgbClr val="FFC000"/>
                            </a:solidFill>
                            <a:latin typeface="Cambria Math" panose="02040503050406030204" pitchFamily="18" charset="0"/>
                          </a:rPr>
                          <m:t>𝑋</m:t>
                        </m:r>
                      </m:e>
                      <m:sub>
                        <m:r>
                          <a:rPr lang="en-US" sz="2800" i="1">
                            <a:solidFill>
                              <a:srgbClr val="FFC000"/>
                            </a:solidFill>
                            <a:latin typeface="Cambria Math" panose="02040503050406030204" pitchFamily="18" charset="0"/>
                          </a:rPr>
                          <m:t>𝑖</m:t>
                        </m:r>
                      </m:sub>
                    </m:sSub>
                  </m:oMath>
                </a14:m>
                <a:r>
                  <a:rPr lang="en-US" sz="2800" dirty="0">
                    <a:solidFill>
                      <a:srgbClr val="FFC000"/>
                    </a:solidFill>
                  </a:rPr>
                  <a:t> is the </a:t>
                </a:r>
                <a14:m>
                  <m:oMath xmlns:m="http://schemas.openxmlformats.org/officeDocument/2006/math">
                    <m:r>
                      <a:rPr lang="en-US" sz="2800" b="0" i="1" smtClean="0">
                        <a:solidFill>
                          <a:srgbClr val="FFC000"/>
                        </a:solidFill>
                        <a:latin typeface="Cambria Math" panose="02040503050406030204" pitchFamily="18" charset="0"/>
                      </a:rPr>
                      <m:t>𝑖</m:t>
                    </m:r>
                  </m:oMath>
                </a14:m>
                <a:r>
                  <a:rPr lang="en-US" sz="2800" dirty="0" err="1">
                    <a:solidFill>
                      <a:srgbClr val="FFC000"/>
                    </a:solidFill>
                  </a:rPr>
                  <a:t>th</a:t>
                </a:r>
                <a:r>
                  <a:rPr lang="en-US" sz="2800" dirty="0">
                    <a:solidFill>
                      <a:srgbClr val="FFC000"/>
                    </a:solidFill>
                  </a:rPr>
                  <a:t> sample of the vector </a:t>
                </a:r>
                <a14:m>
                  <m:oMath xmlns:m="http://schemas.openxmlformats.org/officeDocument/2006/math">
                    <m:r>
                      <a:rPr lang="en-US" sz="2800" b="0" i="1" smtClean="0">
                        <a:solidFill>
                          <a:srgbClr val="FFC000"/>
                        </a:solidFill>
                        <a:latin typeface="Cambria Math" panose="02040503050406030204" pitchFamily="18" charset="0"/>
                      </a:rPr>
                      <m:t>𝑋</m:t>
                    </m:r>
                  </m:oMath>
                </a14:m>
                <a:endParaRPr lang="en-US" sz="2800" dirty="0">
                  <a:solidFill>
                    <a:srgbClr val="FFC000"/>
                  </a:solidFill>
                </a:endParaRPr>
              </a:p>
              <a:p>
                <a:r>
                  <a:rPr lang="en-US" sz="2800" dirty="0">
                    <a:solidFill>
                      <a:srgbClr val="FFC000"/>
                    </a:solidFill>
                  </a:rPr>
                  <a:t>This assumes that </a:t>
                </a:r>
                <a14:m>
                  <m:oMath xmlns:m="http://schemas.openxmlformats.org/officeDocument/2006/math">
                    <m:f>
                      <m:fPr>
                        <m:ctrlPr>
                          <a:rPr lang="en-US" sz="2800" b="0" i="1" smtClean="0">
                            <a:solidFill>
                              <a:srgbClr val="FFC000"/>
                            </a:solidFill>
                            <a:latin typeface="Cambria Math" panose="02040503050406030204" pitchFamily="18" charset="0"/>
                          </a:rPr>
                        </m:ctrlPr>
                      </m:fPr>
                      <m:num>
                        <m:r>
                          <a:rPr lang="en-US" sz="2800" b="0" i="1" smtClean="0">
                            <a:solidFill>
                              <a:srgbClr val="FFC000"/>
                            </a:solidFill>
                            <a:latin typeface="Cambria Math" panose="02040503050406030204" pitchFamily="18" charset="0"/>
                          </a:rPr>
                          <m:t>1</m:t>
                        </m:r>
                      </m:num>
                      <m:den>
                        <m:r>
                          <a:rPr lang="en-US" sz="2800" b="0" i="1" smtClean="0">
                            <a:solidFill>
                              <a:srgbClr val="FFC000"/>
                            </a:solidFill>
                            <a:latin typeface="Cambria Math" panose="02040503050406030204" pitchFamily="18" charset="0"/>
                          </a:rPr>
                          <m:t>𝑁</m:t>
                        </m:r>
                      </m:den>
                    </m:f>
                    <m:nary>
                      <m:naryPr>
                        <m:chr m:val="∑"/>
                        <m:ctrlPr>
                          <a:rPr lang="en-US" sz="2800" b="0" i="1" smtClean="0">
                            <a:solidFill>
                              <a:srgbClr val="FFC000"/>
                            </a:solidFill>
                            <a:latin typeface="Cambria Math" panose="02040503050406030204" pitchFamily="18" charset="0"/>
                          </a:rPr>
                        </m:ctrlPr>
                      </m:naryPr>
                      <m:sub>
                        <m:r>
                          <m:rPr>
                            <m:brk m:alnAt="23"/>
                          </m:rPr>
                          <a:rPr lang="en-US" sz="2800" b="0" i="1" smtClean="0">
                            <a:solidFill>
                              <a:srgbClr val="FFC000"/>
                            </a:solidFill>
                            <a:latin typeface="Cambria Math" panose="02040503050406030204" pitchFamily="18" charset="0"/>
                          </a:rPr>
                          <m:t>𝑖</m:t>
                        </m:r>
                        <m:r>
                          <a:rPr lang="en-US" sz="2800" b="0" i="1" smtClean="0">
                            <a:solidFill>
                              <a:srgbClr val="FFC000"/>
                            </a:solidFill>
                            <a:latin typeface="Cambria Math" panose="02040503050406030204" pitchFamily="18" charset="0"/>
                          </a:rPr>
                          <m:t>=1</m:t>
                        </m:r>
                      </m:sub>
                      <m:sup>
                        <m:r>
                          <a:rPr lang="en-US" sz="2800" b="0" i="1" smtClean="0">
                            <a:solidFill>
                              <a:srgbClr val="FFC000"/>
                            </a:solidFill>
                            <a:latin typeface="Cambria Math" panose="02040503050406030204" pitchFamily="18" charset="0"/>
                          </a:rPr>
                          <m:t>𝑁</m:t>
                        </m:r>
                      </m:sup>
                      <m:e>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𝑋</m:t>
                            </m:r>
                          </m:e>
                          <m:sub>
                            <m:r>
                              <a:rPr lang="en-US" sz="2800" b="0" i="1" smtClean="0">
                                <a:solidFill>
                                  <a:srgbClr val="FFC000"/>
                                </a:solidFill>
                                <a:latin typeface="Cambria Math" panose="02040503050406030204" pitchFamily="18" charset="0"/>
                              </a:rPr>
                              <m:t>𝑖</m:t>
                            </m:r>
                          </m:sub>
                        </m:sSub>
                      </m:e>
                    </m:nary>
                    <m:r>
                      <a:rPr lang="en-US" sz="2800" b="0" i="1" smtClean="0">
                        <a:solidFill>
                          <a:srgbClr val="FFC000"/>
                        </a:solidFill>
                        <a:latin typeface="Cambria Math" panose="02040503050406030204" pitchFamily="18" charset="0"/>
                      </a:rPr>
                      <m:t>≈0</m:t>
                    </m:r>
                  </m:oMath>
                </a14:m>
                <a:endParaRPr lang="en-US" sz="2800" dirty="0">
                  <a:solidFill>
                    <a:srgbClr val="FFC000"/>
                  </a:solidFill>
                </a:endParaRPr>
              </a:p>
              <a:p>
                <a:r>
                  <a:rPr lang="en-US" sz="2800" dirty="0">
                    <a:solidFill>
                      <a:srgbClr val="FFC000"/>
                    </a:solidFill>
                  </a:rPr>
                  <a:t>We can also define the matrix of data </a:t>
                </a:r>
                <a14:m>
                  <m:oMath xmlns:m="http://schemas.openxmlformats.org/officeDocument/2006/math">
                    <m:r>
                      <m:rPr>
                        <m:sty m:val="p"/>
                      </m:rPr>
                      <a:rPr lang="en-US" sz="2800" b="0" i="0" smtClean="0">
                        <a:solidFill>
                          <a:srgbClr val="FFC000"/>
                        </a:solidFill>
                        <a:latin typeface="Cambria Math" panose="02040503050406030204" pitchFamily="18" charset="0"/>
                      </a:rPr>
                      <m:t>Q</m:t>
                    </m:r>
                    <m:r>
                      <a:rPr lang="en-US" sz="2800" b="0" i="1" smtClean="0">
                        <a:solidFill>
                          <a:srgbClr val="FFC000"/>
                        </a:solidFill>
                        <a:latin typeface="Cambria Math" panose="02040503050406030204" pitchFamily="18" charset="0"/>
                      </a:rPr>
                      <m:t>=[</m:t>
                    </m:r>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𝑋</m:t>
                        </m:r>
                      </m:e>
                      <m:sub>
                        <m:r>
                          <a:rPr lang="en-US" sz="2800" b="0" i="1" smtClean="0">
                            <a:solidFill>
                              <a:srgbClr val="FFC000"/>
                            </a:solidFill>
                            <a:latin typeface="Cambria Math" panose="02040503050406030204" pitchFamily="18" charset="0"/>
                          </a:rPr>
                          <m:t>1</m:t>
                        </m:r>
                      </m:sub>
                    </m:sSub>
                    <m:r>
                      <a:rPr lang="en-US" sz="2800" b="0" i="1" smtClean="0">
                        <a:solidFill>
                          <a:srgbClr val="FFC000"/>
                        </a:solidFill>
                        <a:latin typeface="Cambria Math" panose="02040503050406030204" pitchFamily="18" charset="0"/>
                      </a:rPr>
                      <m:t>,…,</m:t>
                    </m:r>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𝑋</m:t>
                        </m:r>
                      </m:e>
                      <m:sub>
                        <m:r>
                          <a:rPr lang="en-US" sz="2800" b="0" i="1" smtClean="0">
                            <a:solidFill>
                              <a:srgbClr val="FFC000"/>
                            </a:solidFill>
                            <a:latin typeface="Cambria Math" panose="02040503050406030204" pitchFamily="18" charset="0"/>
                          </a:rPr>
                          <m:t>𝑁</m:t>
                        </m:r>
                      </m:sub>
                    </m:sSub>
                    <m:r>
                      <a:rPr lang="en-US" sz="2800" b="0" i="1" smtClean="0">
                        <a:solidFill>
                          <a:srgbClr val="FFC000"/>
                        </a:solidFill>
                        <a:latin typeface="Cambria Math" panose="02040503050406030204" pitchFamily="18" charset="0"/>
                      </a:rPr>
                      <m:t>]</m:t>
                    </m:r>
                  </m:oMath>
                </a14:m>
                <a:r>
                  <a:rPr lang="en-US" sz="2800" dirty="0">
                    <a:solidFill>
                      <a:srgbClr val="FFC000"/>
                    </a:solidFill>
                  </a:rPr>
                  <a:t>. Then, </a:t>
                </a:r>
                <a14:m>
                  <m:oMath xmlns:m="http://schemas.openxmlformats.org/officeDocument/2006/math">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𝐾</m:t>
                        </m:r>
                      </m:e>
                      <m:sub>
                        <m:r>
                          <a:rPr lang="en-US" sz="2800" b="0" i="1" smtClean="0">
                            <a:solidFill>
                              <a:srgbClr val="FFC000"/>
                            </a:solidFill>
                            <a:latin typeface="Cambria Math" panose="02040503050406030204" pitchFamily="18" charset="0"/>
                          </a:rPr>
                          <m:t>𝑋</m:t>
                        </m:r>
                      </m:sub>
                    </m:sSub>
                    <m:r>
                      <a:rPr lang="en-US" sz="2800" b="0" i="1" smtClean="0">
                        <a:solidFill>
                          <a:srgbClr val="FFC000"/>
                        </a:solidFill>
                        <a:latin typeface="Cambria Math" panose="02040503050406030204" pitchFamily="18" charset="0"/>
                      </a:rPr>
                      <m:t>=</m:t>
                    </m:r>
                    <m:f>
                      <m:fPr>
                        <m:ctrlPr>
                          <a:rPr lang="en-US" sz="2800" b="0" i="1" smtClean="0">
                            <a:solidFill>
                              <a:srgbClr val="FFC000"/>
                            </a:solidFill>
                            <a:latin typeface="Cambria Math" panose="02040503050406030204" pitchFamily="18" charset="0"/>
                          </a:rPr>
                        </m:ctrlPr>
                      </m:fPr>
                      <m:num>
                        <m:r>
                          <a:rPr lang="en-US" sz="2800" b="0" i="1" smtClean="0">
                            <a:solidFill>
                              <a:srgbClr val="FFC000"/>
                            </a:solidFill>
                            <a:latin typeface="Cambria Math" panose="02040503050406030204" pitchFamily="18" charset="0"/>
                          </a:rPr>
                          <m:t>1</m:t>
                        </m:r>
                      </m:num>
                      <m:den>
                        <m:r>
                          <a:rPr lang="en-US" sz="2800" b="0" i="1" smtClean="0">
                            <a:solidFill>
                              <a:srgbClr val="FFC000"/>
                            </a:solidFill>
                            <a:latin typeface="Cambria Math" panose="02040503050406030204" pitchFamily="18" charset="0"/>
                          </a:rPr>
                          <m:t>𝑁</m:t>
                        </m:r>
                      </m:den>
                    </m:f>
                    <m:r>
                      <a:rPr lang="en-US" sz="2800" b="0" i="1" smtClean="0">
                        <a:solidFill>
                          <a:srgbClr val="FFC000"/>
                        </a:solidFill>
                        <a:latin typeface="Cambria Math" panose="02040503050406030204" pitchFamily="18" charset="0"/>
                      </a:rPr>
                      <m:t>𝑄</m:t>
                    </m:r>
                    <m:sSup>
                      <m:sSupPr>
                        <m:ctrlPr>
                          <a:rPr lang="en-US" sz="2800" b="0" i="1" smtClean="0">
                            <a:solidFill>
                              <a:srgbClr val="FFC000"/>
                            </a:solidFill>
                            <a:latin typeface="Cambria Math" panose="02040503050406030204" pitchFamily="18" charset="0"/>
                          </a:rPr>
                        </m:ctrlPr>
                      </m:sSupPr>
                      <m:e>
                        <m:r>
                          <a:rPr lang="en-US" sz="2800" b="0" i="1" smtClean="0">
                            <a:solidFill>
                              <a:srgbClr val="FFC000"/>
                            </a:solidFill>
                            <a:latin typeface="Cambria Math" panose="02040503050406030204" pitchFamily="18" charset="0"/>
                          </a:rPr>
                          <m:t>𝑄</m:t>
                        </m:r>
                      </m:e>
                      <m:sup>
                        <m:r>
                          <a:rPr lang="en-US" sz="2800" b="0" i="1" smtClean="0">
                            <a:solidFill>
                              <a:srgbClr val="FFC000"/>
                            </a:solidFill>
                            <a:latin typeface="Cambria Math" panose="02040503050406030204" pitchFamily="18" charset="0"/>
                            <a:ea typeface="Cambria Math" panose="02040503050406030204" pitchFamily="18" charset="0"/>
                          </a:rPr>
                          <m:t>†</m:t>
                        </m:r>
                      </m:sup>
                    </m:sSup>
                  </m:oMath>
                </a14:m>
                <a:endParaRPr lang="en-US" sz="2800" dirty="0">
                  <a:solidFill>
                    <a:srgbClr val="FFC000"/>
                  </a:solidFill>
                </a:endParaRPr>
              </a:p>
              <a:p>
                <a:r>
                  <a:rPr lang="en-US" sz="2800" dirty="0">
                    <a:solidFill>
                      <a:srgbClr val="FFC000"/>
                    </a:solidFill>
                  </a:rPr>
                  <a:t>Note that </a:t>
                </a:r>
                <a14:m>
                  <m:oMath xmlns:m="http://schemas.openxmlformats.org/officeDocument/2006/math">
                    <m:r>
                      <a:rPr lang="en-US" sz="2800" b="0" i="1" smtClean="0">
                        <a:solidFill>
                          <a:srgbClr val="FFC000"/>
                        </a:solidFill>
                        <a:latin typeface="Cambria Math" panose="02040503050406030204" pitchFamily="18" charset="0"/>
                      </a:rPr>
                      <m:t>𝑄</m:t>
                    </m:r>
                  </m:oMath>
                </a14:m>
                <a:r>
                  <a:rPr lang="en-US" sz="2800" dirty="0">
                    <a:solidFill>
                      <a:srgbClr val="FFC000"/>
                    </a:solidFill>
                  </a:rPr>
                  <a:t> is a </a:t>
                </a:r>
                <a14:m>
                  <m:oMath xmlns:m="http://schemas.openxmlformats.org/officeDocument/2006/math">
                    <m:r>
                      <a:rPr lang="en-US" sz="2800" b="0" i="1" smtClean="0">
                        <a:solidFill>
                          <a:srgbClr val="FFC000"/>
                        </a:solidFill>
                        <a:latin typeface="Cambria Math" panose="02040503050406030204" pitchFamily="18" charset="0"/>
                      </a:rPr>
                      <m:t>𝐷</m:t>
                    </m:r>
                    <m:r>
                      <a:rPr lang="en-US" sz="2800" b="0" i="1" smtClean="0">
                        <a:solidFill>
                          <a:srgbClr val="FFC000"/>
                        </a:solidFill>
                        <a:latin typeface="Cambria Math" panose="02040503050406030204" pitchFamily="18" charset="0"/>
                      </a:rPr>
                      <m:t>×</m:t>
                    </m:r>
                    <m:r>
                      <a:rPr lang="en-US" sz="2800" b="0" i="1" smtClean="0">
                        <a:solidFill>
                          <a:srgbClr val="FFC000"/>
                        </a:solidFill>
                        <a:latin typeface="Cambria Math" panose="02040503050406030204" pitchFamily="18" charset="0"/>
                      </a:rPr>
                      <m:t>𝑁</m:t>
                    </m:r>
                  </m:oMath>
                </a14:m>
                <a:r>
                  <a:rPr lang="en-US" sz="2800" dirty="0">
                    <a:solidFill>
                      <a:srgbClr val="FFC000"/>
                    </a:solidFill>
                  </a:rPr>
                  <a:t> matrix</a:t>
                </a:r>
              </a:p>
              <a:p>
                <a:r>
                  <a:rPr lang="en-US" sz="2800" dirty="0">
                    <a:solidFill>
                      <a:srgbClr val="FFC000"/>
                    </a:solidFill>
                  </a:rPr>
                  <a:t>It would be of interest if we can find a transformation (B</a:t>
                </a:r>
                <a14:m>
                  <m:oMath xmlns:m="http://schemas.openxmlformats.org/officeDocument/2006/math">
                    <m:r>
                      <a:rPr lang="en-US" sz="2800" b="0" i="1" smtClean="0">
                        <a:solidFill>
                          <a:srgbClr val="FFC000"/>
                        </a:solidFill>
                        <a:latin typeface="Cambria Math" panose="02040503050406030204" pitchFamily="18" charset="0"/>
                      </a:rPr>
                      <m:t>)</m:t>
                    </m:r>
                  </m:oMath>
                </a14:m>
                <a:r>
                  <a:rPr lang="en-US" sz="2800" dirty="0">
                    <a:solidFill>
                      <a:srgbClr val="FFC000"/>
                    </a:solidFill>
                  </a:rPr>
                  <a:t> such that </a:t>
                </a:r>
                <a14:m>
                  <m:oMath xmlns:m="http://schemas.openxmlformats.org/officeDocument/2006/math">
                    <m:r>
                      <a:rPr lang="en-US" sz="2800" b="0" i="1" smtClean="0">
                        <a:solidFill>
                          <a:srgbClr val="FFC000"/>
                        </a:solidFill>
                        <a:latin typeface="Cambria Math" panose="02040503050406030204" pitchFamily="18" charset="0"/>
                      </a:rPr>
                      <m:t>𝑌</m:t>
                    </m:r>
                    <m:r>
                      <a:rPr lang="en-US" sz="2800" b="0" i="1" smtClean="0">
                        <a:solidFill>
                          <a:srgbClr val="FFC000"/>
                        </a:solidFill>
                        <a:latin typeface="Cambria Math" panose="02040503050406030204" pitchFamily="18" charset="0"/>
                      </a:rPr>
                      <m:t>=</m:t>
                    </m:r>
                    <m:r>
                      <a:rPr lang="en-US" sz="2800" b="0" i="1" smtClean="0">
                        <a:solidFill>
                          <a:srgbClr val="FFC000"/>
                        </a:solidFill>
                        <a:latin typeface="Cambria Math" panose="02040503050406030204" pitchFamily="18" charset="0"/>
                      </a:rPr>
                      <m:t>𝐵𝑋</m:t>
                    </m:r>
                  </m:oMath>
                </a14:m>
                <a:r>
                  <a:rPr lang="en-US" sz="2800" dirty="0">
                    <a:solidFill>
                      <a:srgbClr val="FFC000"/>
                    </a:solidFill>
                  </a:rPr>
                  <a:t> will have </a:t>
                </a:r>
                <a14:m>
                  <m:oMath xmlns:m="http://schemas.openxmlformats.org/officeDocument/2006/math">
                    <m:sSub>
                      <m:sSubPr>
                        <m:ctrlPr>
                          <a:rPr lang="en-US" sz="2800" b="0" i="1" smtClean="0">
                            <a:solidFill>
                              <a:srgbClr val="FFC000"/>
                            </a:solidFill>
                            <a:latin typeface="Cambria Math" panose="02040503050406030204" pitchFamily="18" charset="0"/>
                          </a:rPr>
                        </m:ctrlPr>
                      </m:sSubPr>
                      <m:e>
                        <m:r>
                          <a:rPr lang="en-US" sz="2800" b="0" i="1" smtClean="0">
                            <a:solidFill>
                              <a:srgbClr val="FFC000"/>
                            </a:solidFill>
                            <a:latin typeface="Cambria Math" panose="02040503050406030204" pitchFamily="18" charset="0"/>
                          </a:rPr>
                          <m:t>𝐾</m:t>
                        </m:r>
                      </m:e>
                      <m:sub>
                        <m:r>
                          <a:rPr lang="en-US" sz="2800" b="0" i="1" smtClean="0">
                            <a:solidFill>
                              <a:srgbClr val="FFC000"/>
                            </a:solidFill>
                            <a:latin typeface="Cambria Math" panose="02040503050406030204" pitchFamily="18" charset="0"/>
                          </a:rPr>
                          <m:t>𝑌</m:t>
                        </m:r>
                      </m:sub>
                    </m:sSub>
                    <m:r>
                      <a:rPr lang="en-US" sz="2800" b="0" i="1" smtClean="0">
                        <a:solidFill>
                          <a:srgbClr val="FFC000"/>
                        </a:solidFill>
                        <a:latin typeface="Cambria Math" panose="02040503050406030204" pitchFamily="18" charset="0"/>
                      </a:rPr>
                      <m:t>=</m:t>
                    </m:r>
                    <m:r>
                      <a:rPr lang="en-US" sz="2800" b="0" i="1" smtClean="0">
                        <a:solidFill>
                          <a:srgbClr val="FFC000"/>
                        </a:solidFill>
                        <a:latin typeface="Cambria Math" panose="02040503050406030204" pitchFamily="18" charset="0"/>
                      </a:rPr>
                      <m:t>𝐼</m:t>
                    </m:r>
                  </m:oMath>
                </a14:m>
                <a:r>
                  <a:rPr lang="en-US" sz="2800" dirty="0">
                    <a:solidFill>
                      <a:srgbClr val="FFC000"/>
                    </a:solidFill>
                  </a:rPr>
                  <a:t> (the elements of the new vector are uncorrelated)</a:t>
                </a:r>
              </a:p>
            </p:txBody>
          </p:sp>
        </mc:Choice>
        <mc:Fallback>
          <p:sp>
            <p:nvSpPr>
              <p:cNvPr id="3" name="Content Placeholder 2">
                <a:extLst>
                  <a:ext uri="{FF2B5EF4-FFF2-40B4-BE49-F238E27FC236}">
                    <a16:creationId xmlns:a16="http://schemas.microsoft.com/office/drawing/2014/main" id="{A3AF2BAF-FD5C-02FD-98BB-5FA2CD25440B}"/>
                  </a:ext>
                </a:extLst>
              </p:cNvPr>
              <p:cNvSpPr>
                <a:spLocks noGrp="1" noRot="1" noChangeAspect="1" noMove="1" noResize="1" noEditPoints="1" noAdjustHandles="1" noChangeArrowheads="1" noChangeShapeType="1" noTextEdit="1"/>
              </p:cNvSpPr>
              <p:nvPr>
                <p:ph idx="1"/>
              </p:nvPr>
            </p:nvSpPr>
            <p:spPr>
              <a:xfrm>
                <a:off x="586231" y="1519973"/>
                <a:ext cx="10940337" cy="5183685"/>
              </a:xfrm>
              <a:blipFill>
                <a:blip r:embed="rId2"/>
                <a:stretch>
                  <a:fillRect l="-1337" t="-2115" r="-613"/>
                </a:stretch>
              </a:blipFill>
            </p:spPr>
            <p:txBody>
              <a:bodyPr/>
              <a:lstStyle/>
              <a:p>
                <a:r>
                  <a:rPr lang="en-US">
                    <a:noFill/>
                  </a:rPr>
                  <a:t> </a:t>
                </a:r>
              </a:p>
            </p:txBody>
          </p:sp>
        </mc:Fallback>
      </mc:AlternateContent>
    </p:spTree>
    <p:extLst>
      <p:ext uri="{BB962C8B-B14F-4D97-AF65-F5344CB8AC3E}">
        <p14:creationId xmlns:p14="http://schemas.microsoft.com/office/powerpoint/2010/main" val="1595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B3B8-A198-9A0D-AF9A-43C447E0EA8D}"/>
              </a:ext>
            </a:extLst>
          </p:cNvPr>
          <p:cNvSpPr>
            <a:spLocks noGrp="1"/>
          </p:cNvSpPr>
          <p:nvPr>
            <p:ph type="title"/>
          </p:nvPr>
        </p:nvSpPr>
        <p:spPr>
          <a:xfrm>
            <a:off x="550862" y="261257"/>
            <a:ext cx="11090274" cy="961118"/>
          </a:xfrm>
        </p:spPr>
        <p:txBody>
          <a:bodyPr/>
          <a:lstStyle/>
          <a:p>
            <a:r>
              <a:rPr lang="en-US">
                <a:solidFill>
                  <a:srgbClr val="00B0F0"/>
                </a:solidFill>
              </a:rPr>
              <a:t>Eigenvalue Decomposition (EVD)</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B75852-7C86-EAD5-3CD5-9EA3D13D48B2}"/>
                  </a:ext>
                </a:extLst>
              </p:cNvPr>
              <p:cNvSpPr>
                <a:spLocks noGrp="1"/>
              </p:cNvSpPr>
              <p:nvPr>
                <p:ph idx="1"/>
              </p:nvPr>
            </p:nvSpPr>
            <p:spPr>
              <a:xfrm>
                <a:off x="550862" y="1222375"/>
                <a:ext cx="11090274" cy="5488668"/>
              </a:xfrm>
            </p:spPr>
            <p:txBody>
              <a:bodyPr>
                <a:normAutofit fontScale="92500" lnSpcReduction="20000"/>
              </a:bodyPr>
              <a:lstStyle/>
              <a:p>
                <a:r>
                  <a:rPr lang="en-US" dirty="0">
                    <a:solidFill>
                      <a:srgbClr val="FFC000"/>
                    </a:solidFill>
                  </a:rPr>
                  <a:t>Eigenvector: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𝑖</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𝑖</m:t>
                          </m:r>
                        </m:sub>
                      </m:sSub>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𝑖</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𝑖</m:t>
                      </m:r>
                      <m:r>
                        <a:rPr lang="en-US" b="0" i="1" smtClean="0">
                          <a:solidFill>
                            <a:srgbClr val="FFC000"/>
                          </a:solidFill>
                          <a:latin typeface="Cambria Math" panose="02040503050406030204" pitchFamily="18" charset="0"/>
                        </a:rPr>
                        <m:t>=1,2,…,</m:t>
                      </m:r>
                      <m:r>
                        <a:rPr lang="en-US" b="0" i="1" smtClean="0">
                          <a:solidFill>
                            <a:srgbClr val="FFC000"/>
                          </a:solidFill>
                          <a:latin typeface="Cambria Math" panose="02040503050406030204" pitchFamily="18" charset="0"/>
                        </a:rPr>
                        <m:t>𝐷</m:t>
                      </m:r>
                    </m:oMath>
                  </m:oMathPara>
                </a14:m>
                <a:endParaRPr lang="en-US" dirty="0">
                  <a:solidFill>
                    <a:srgbClr val="FFC000"/>
                  </a:solidFill>
                </a:endParaRPr>
              </a:p>
              <a:p>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𝑖</m:t>
                        </m:r>
                      </m:sub>
                    </m:sSub>
                  </m:oMath>
                </a14:m>
                <a:r>
                  <a:rPr lang="en-US" dirty="0">
                    <a:solidFill>
                      <a:srgbClr val="FFC000"/>
                    </a:solidFill>
                  </a:rPr>
                  <a:t> and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𝑖</m:t>
                        </m:r>
                      </m:sub>
                    </m:sSub>
                  </m:oMath>
                </a14:m>
                <a:r>
                  <a:rPr lang="en-US" dirty="0">
                    <a:solidFill>
                      <a:srgbClr val="FFC000"/>
                    </a:solidFill>
                  </a:rPr>
                  <a:t> are the </a:t>
                </a:r>
                <a14:m>
                  <m:oMath xmlns:m="http://schemas.openxmlformats.org/officeDocument/2006/math">
                    <m:r>
                      <a:rPr lang="en-US" b="0" i="1" smtClean="0">
                        <a:solidFill>
                          <a:srgbClr val="FFC000"/>
                        </a:solidFill>
                        <a:latin typeface="Cambria Math" panose="02040503050406030204" pitchFamily="18" charset="0"/>
                      </a:rPr>
                      <m:t>𝑖</m:t>
                    </m:r>
                  </m:oMath>
                </a14:m>
                <a:r>
                  <a:rPr lang="en-US" dirty="0" err="1">
                    <a:solidFill>
                      <a:srgbClr val="FFC000"/>
                    </a:solidFill>
                  </a:rPr>
                  <a:t>th</a:t>
                </a:r>
                <a:r>
                  <a:rPr lang="en-US" dirty="0">
                    <a:solidFill>
                      <a:srgbClr val="FFC000"/>
                    </a:solidFill>
                  </a:rPr>
                  <a:t> eigenvector and eigenvalue, respectively, of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oMath>
                </a14:m>
                <a:endParaRPr lang="en-US" dirty="0">
                  <a:solidFill>
                    <a:srgbClr val="FFC000"/>
                  </a:solidFill>
                </a:endParaRPr>
              </a:p>
              <a:p>
                <a:r>
                  <a:rPr lang="en-US" dirty="0">
                    <a:solidFill>
                      <a:srgbClr val="FFC000"/>
                    </a:solidFill>
                  </a:rPr>
                  <a:t>One can view eigenvectors as a new coordinate system (linear transformation) and the projection of our vector into the new system yields random variables with variances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𝐷</m:t>
                        </m:r>
                      </m:sub>
                    </m:sSub>
                  </m:oMath>
                </a14:m>
                <a:endParaRPr lang="en-US" dirty="0">
                  <a:solidFill>
                    <a:srgbClr val="FFC000"/>
                  </a:solidFill>
                </a:endParaRPr>
              </a:p>
              <a:p>
                <a:r>
                  <a:rPr lang="en-US" dirty="0">
                    <a:solidFill>
                      <a:srgbClr val="FFC000"/>
                    </a:solidFill>
                  </a:rPr>
                  <a:t>To find them, we first solve </a:t>
                </a:r>
                <a14:m>
                  <m:oMath xmlns:m="http://schemas.openxmlformats.org/officeDocument/2006/math">
                    <m:func>
                      <m:funcPr>
                        <m:ctrlPr>
                          <a:rPr lang="en-US" b="0" i="1" smtClean="0">
                            <a:solidFill>
                              <a:srgbClr val="FFC000"/>
                            </a:solidFill>
                            <a:latin typeface="Cambria Math" panose="02040503050406030204" pitchFamily="18" charset="0"/>
                          </a:rPr>
                        </m:ctrlPr>
                      </m:funcPr>
                      <m:fName>
                        <m:r>
                          <m:rPr>
                            <m:sty m:val="p"/>
                          </m:rPr>
                          <a:rPr lang="en-US" b="0" i="0" smtClean="0">
                            <a:solidFill>
                              <a:srgbClr val="FFC000"/>
                            </a:solidFill>
                            <a:latin typeface="Cambria Math" panose="02040503050406030204" pitchFamily="18" charset="0"/>
                          </a:rPr>
                          <m:t>det</m:t>
                        </m:r>
                      </m:fName>
                      <m:e>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𝜆</m:t>
                        </m:r>
                        <m:r>
                          <a:rPr lang="en-US" b="0" i="1" smtClean="0">
                            <a:solidFill>
                              <a:srgbClr val="FFC000"/>
                            </a:solidFill>
                            <a:latin typeface="Cambria Math" panose="02040503050406030204" pitchFamily="18" charset="0"/>
                          </a:rPr>
                          <m:t>𝐼</m:t>
                        </m:r>
                        <m:r>
                          <a:rPr lang="en-US" b="0" i="1" smtClean="0">
                            <a:solidFill>
                              <a:srgbClr val="FFC000"/>
                            </a:solidFill>
                            <a:latin typeface="Cambria Math" panose="02040503050406030204" pitchFamily="18" charset="0"/>
                          </a:rPr>
                          <m:t>)</m:t>
                        </m:r>
                      </m:e>
                    </m:func>
                    <m:r>
                      <a:rPr lang="en-US" b="0" i="1" smtClean="0">
                        <a:solidFill>
                          <a:srgbClr val="FFC000"/>
                        </a:solidFill>
                        <a:latin typeface="Cambria Math" panose="02040503050406030204" pitchFamily="18" charset="0"/>
                      </a:rPr>
                      <m:t>=0</m:t>
                    </m:r>
                  </m:oMath>
                </a14:m>
                <a:r>
                  <a:rPr lang="en-US" dirty="0">
                    <a:solidFill>
                      <a:srgbClr val="FFC000"/>
                    </a:solidFill>
                  </a:rPr>
                  <a:t> </a:t>
                </a:r>
              </a:p>
              <a:p>
                <a:r>
                  <a:rPr lang="en-US" dirty="0">
                    <a:solidFill>
                      <a:srgbClr val="FFC000"/>
                    </a:solidFill>
                  </a:rPr>
                  <a:t>Assuming that the above has </a:t>
                </a:r>
                <a14:m>
                  <m:oMath xmlns:m="http://schemas.openxmlformats.org/officeDocument/2006/math">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 </m:t>
                    </m:r>
                  </m:oMath>
                </a14:m>
                <a:r>
                  <a:rPr lang="en-US" dirty="0">
                    <a:solidFill>
                      <a:srgbClr val="FFC000"/>
                    </a:solidFill>
                  </a:rPr>
                  <a:t>distinct non-zero solutions (eigenvalues of a positive-definite matrix are positive), we have </a:t>
                </a:r>
                <a14:m>
                  <m:oMath xmlns:m="http://schemas.openxmlformats.org/officeDocument/2006/math">
                    <m:r>
                      <a:rPr lang="en-US" b="0" i="1" smtClean="0">
                        <a:solidFill>
                          <a:srgbClr val="FFC000"/>
                        </a:solidFill>
                        <a:latin typeface="Cambria Math" panose="02040503050406030204" pitchFamily="18" charset="0"/>
                      </a:rPr>
                      <m:t>𝐷</m:t>
                    </m:r>
                  </m:oMath>
                </a14:m>
                <a:r>
                  <a:rPr lang="en-US" dirty="0">
                    <a:solidFill>
                      <a:srgbClr val="FFC000"/>
                    </a:solidFill>
                  </a:rPr>
                  <a:t> solutions for eigenvectors.</a:t>
                </a:r>
              </a:p>
              <a:p>
                <a:r>
                  <a:rPr lang="en-US" dirty="0">
                    <a:solidFill>
                      <a:srgbClr val="FFC000"/>
                    </a:solidFill>
                  </a:rPr>
                  <a:t>Let us define the eigenvector matrix </a:t>
                </a:r>
                <a14:m>
                  <m:oMath xmlns:m="http://schemas.openxmlformats.org/officeDocument/2006/math">
                    <m:r>
                      <a:rPr lang="en-US" b="0" i="1" smtClean="0">
                        <a:solidFill>
                          <a:srgbClr val="FFC000"/>
                        </a:solidFill>
                        <a:latin typeface="Cambria Math" panose="02040503050406030204" pitchFamily="18" charset="0"/>
                      </a:rPr>
                      <m:t>𝑈</m:t>
                    </m:r>
                  </m:oMath>
                </a14:m>
                <a:r>
                  <a:rPr lang="en-US" dirty="0">
                    <a:solidFill>
                      <a:srgbClr val="FFC000"/>
                    </a:solidFill>
                  </a:rPr>
                  <a:t> as follows</a:t>
                </a:r>
              </a:p>
              <a:p>
                <a:pPr marL="0" indent="0" algn="ctr">
                  <a:buNone/>
                </a:pPr>
                <a:r>
                  <a:rPr lang="en-US" dirty="0">
                    <a:solidFill>
                      <a:srgbClr val="FFC000"/>
                    </a:solidFill>
                  </a:rPr>
                  <a:t> </a:t>
                </a:r>
                <a14:m>
                  <m:oMath xmlns:m="http://schemas.openxmlformats.org/officeDocument/2006/math">
                    <m:r>
                      <a:rPr lang="en-US" b="0" i="1" smtClean="0">
                        <a:solidFill>
                          <a:srgbClr val="FFC000"/>
                        </a:solidFill>
                        <a:latin typeface="Cambria Math" panose="02040503050406030204" pitchFamily="18" charset="0"/>
                      </a:rPr>
                      <m:t>𝑈</m:t>
                    </m:r>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𝐷</m:t>
                        </m:r>
                      </m:sub>
                    </m:sSub>
                  </m:oMath>
                </a14:m>
                <a:r>
                  <a:rPr lang="en-US" dirty="0">
                    <a:solidFill>
                      <a:srgbClr val="FFC000"/>
                    </a:solidFill>
                  </a:rPr>
                  <a:t>]</a:t>
                </a: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𝑈</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𝑈</m:t>
                    </m:r>
                    <m:r>
                      <m:rPr>
                        <m:sty m:val="p"/>
                      </m:rPr>
                      <a:rPr lang="en-US" b="0" i="0" smtClean="0">
                        <a:solidFill>
                          <a:srgbClr val="FFC000"/>
                        </a:solidFill>
                        <a:latin typeface="Cambria Math" panose="02040503050406030204" pitchFamily="18" charset="0"/>
                      </a:rPr>
                      <m:t>Λ</m:t>
                    </m:r>
                  </m:oMath>
                </a14:m>
                <a:r>
                  <a:rPr lang="en-US" dirty="0">
                    <a:solidFill>
                      <a:srgbClr val="FFC000"/>
                    </a:solidFill>
                  </a:rPr>
                  <a:t> where </a:t>
                </a:r>
                <a14:m>
                  <m:oMath xmlns:m="http://schemas.openxmlformats.org/officeDocument/2006/math">
                    <m:r>
                      <m:rPr>
                        <m:sty m:val="p"/>
                      </m:rPr>
                      <a:rPr lang="en-US" b="0" i="0" smtClean="0">
                        <a:solidFill>
                          <a:srgbClr val="FFC000"/>
                        </a:solidFill>
                        <a:latin typeface="Cambria Math" panose="02040503050406030204" pitchFamily="18" charset="0"/>
                      </a:rPr>
                      <m:t>Λ</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𝑑𝑖𝑎𝑔</m:t>
                    </m:r>
                    <m:d>
                      <m:dPr>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𝐷</m:t>
                            </m:r>
                          </m:sub>
                        </m:sSub>
                      </m:e>
                    </m:d>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𝑈</m:t>
                    </m:r>
                    <m:r>
                      <m:rPr>
                        <m:sty m:val="p"/>
                      </m:rPr>
                      <a:rPr lang="en-US" b="0" i="0" smtClean="0">
                        <a:solidFill>
                          <a:srgbClr val="FFC000"/>
                        </a:solidFill>
                        <a:latin typeface="Cambria Math" panose="02040503050406030204" pitchFamily="18" charset="0"/>
                      </a:rPr>
                      <m:t>Λ</m:t>
                    </m:r>
                    <m:sSup>
                      <m:sSupPr>
                        <m:ctrlPr>
                          <a:rPr lang="en-US" b="0" i="1" smtClean="0">
                            <a:solidFill>
                              <a:srgbClr val="FFC000"/>
                            </a:solidFill>
                            <a:latin typeface="Cambria Math" panose="02040503050406030204" pitchFamily="18" charset="0"/>
                          </a:rPr>
                        </m:ctrlPr>
                      </m:sSupPr>
                      <m:e>
                        <m:r>
                          <m:rPr>
                            <m:sty m:val="p"/>
                          </m:rPr>
                          <a:rPr lang="en-US" b="0" i="0" smtClean="0">
                            <a:solidFill>
                              <a:srgbClr val="FFC000"/>
                            </a:solidFill>
                            <a:latin typeface="Cambria Math" panose="02040503050406030204" pitchFamily="18" charset="0"/>
                          </a:rPr>
                          <m:t>U</m:t>
                        </m:r>
                      </m:e>
                      <m:sup>
                        <m:r>
                          <a:rPr lang="en-US" b="0" i="0" smtClean="0">
                            <a:solidFill>
                              <a:srgbClr val="FFC000"/>
                            </a:solidFill>
                            <a:latin typeface="Cambria Math" panose="02040503050406030204" pitchFamily="18" charset="0"/>
                          </a:rPr>
                          <m:t>−1</m:t>
                        </m:r>
                      </m:sup>
                    </m:sSup>
                  </m:oMath>
                </a14:m>
                <a:endParaRPr lang="en-US" b="0" dirty="0">
                  <a:solidFill>
                    <a:srgbClr val="FFC000"/>
                  </a:solidFill>
                </a:endParaRPr>
              </a:p>
              <a:p>
                <a:pPr marL="0" indent="0" algn="ctr">
                  <a:buNone/>
                </a:pPr>
                <a:endParaRPr lang="en-US" dirty="0">
                  <a:solidFill>
                    <a:srgbClr val="FFC000"/>
                  </a:solidFill>
                </a:endParaRPr>
              </a:p>
              <a:p>
                <a:pPr marL="0" indent="0" algn="ctr">
                  <a:buNone/>
                </a:pPr>
                <a:endParaRPr lang="en-US" dirty="0">
                  <a:solidFill>
                    <a:srgbClr val="FFC000"/>
                  </a:solidFill>
                </a:endParaRPr>
              </a:p>
            </p:txBody>
          </p:sp>
        </mc:Choice>
        <mc:Fallback>
          <p:sp>
            <p:nvSpPr>
              <p:cNvPr id="3" name="Content Placeholder 2">
                <a:extLst>
                  <a:ext uri="{FF2B5EF4-FFF2-40B4-BE49-F238E27FC236}">
                    <a16:creationId xmlns:a16="http://schemas.microsoft.com/office/drawing/2014/main" id="{F7B75852-7C86-EAD5-3CD5-9EA3D13D48B2}"/>
                  </a:ext>
                </a:extLst>
              </p:cNvPr>
              <p:cNvSpPr>
                <a:spLocks noGrp="1" noRot="1" noChangeAspect="1" noMove="1" noResize="1" noEditPoints="1" noAdjustHandles="1" noChangeArrowheads="1" noChangeShapeType="1" noTextEdit="1"/>
              </p:cNvSpPr>
              <p:nvPr>
                <p:ph idx="1"/>
              </p:nvPr>
            </p:nvSpPr>
            <p:spPr>
              <a:xfrm>
                <a:off x="550862" y="1222375"/>
                <a:ext cx="11090274" cy="5488668"/>
              </a:xfrm>
              <a:blipFill>
                <a:blip r:embed="rId2"/>
                <a:stretch>
                  <a:fillRect l="-1429" t="-2222"/>
                </a:stretch>
              </a:blipFill>
            </p:spPr>
            <p:txBody>
              <a:bodyPr/>
              <a:lstStyle/>
              <a:p>
                <a:r>
                  <a:rPr lang="en-US">
                    <a:noFill/>
                  </a:rPr>
                  <a:t> </a:t>
                </a:r>
              </a:p>
            </p:txBody>
          </p:sp>
        </mc:Fallback>
      </mc:AlternateContent>
    </p:spTree>
    <p:extLst>
      <p:ext uri="{BB962C8B-B14F-4D97-AF65-F5344CB8AC3E}">
        <p14:creationId xmlns:p14="http://schemas.microsoft.com/office/powerpoint/2010/main" val="10330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A4D3-9655-29F5-0711-83FC76AFF7F6}"/>
              </a:ext>
            </a:extLst>
          </p:cNvPr>
          <p:cNvSpPr>
            <a:spLocks noGrp="1"/>
          </p:cNvSpPr>
          <p:nvPr>
            <p:ph type="title"/>
          </p:nvPr>
        </p:nvSpPr>
        <p:spPr>
          <a:xfrm>
            <a:off x="550864" y="170702"/>
            <a:ext cx="11090274" cy="1059089"/>
          </a:xfrm>
        </p:spPr>
        <p:txBody>
          <a:bodyPr/>
          <a:lstStyle/>
          <a:p>
            <a:r>
              <a:rPr lang="en-US" dirty="0">
                <a:solidFill>
                  <a:srgbClr val="00B0F0"/>
                </a:solidFill>
              </a:rPr>
              <a:t>EVD</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4F09ED-98AE-0581-F033-D17AD7D2BEA3}"/>
                  </a:ext>
                </a:extLst>
              </p:cNvPr>
              <p:cNvSpPr>
                <a:spLocks noGrp="1"/>
              </p:cNvSpPr>
              <p:nvPr>
                <p:ph idx="1"/>
              </p:nvPr>
            </p:nvSpPr>
            <p:spPr>
              <a:xfrm>
                <a:off x="636021" y="897602"/>
                <a:ext cx="10895903" cy="6009903"/>
              </a:xfrm>
            </p:spPr>
            <p:txBody>
              <a:bodyPr>
                <a:noAutofit/>
              </a:bodyPr>
              <a:lstStyle/>
              <a:p>
                <a:r>
                  <a:rPr lang="en-US" sz="2000" dirty="0">
                    <a:solidFill>
                      <a:srgbClr val="FFC000"/>
                    </a:solidFill>
                    <a:latin typeface="Cambria Math" panose="02040503050406030204" pitchFamily="18" charset="0"/>
                  </a:rPr>
                  <a:t>We note the </a:t>
                </a:r>
                <a14:m>
                  <m:oMath xmlns:m="http://schemas.openxmlformats.org/officeDocument/2006/math">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𝐾</m:t>
                        </m:r>
                      </m:e>
                      <m:sub>
                        <m:r>
                          <a:rPr lang="en-US" sz="2000" b="0" i="1" smtClean="0">
                            <a:solidFill>
                              <a:srgbClr val="FFC000"/>
                            </a:solidFill>
                            <a:latin typeface="Cambria Math" panose="02040503050406030204" pitchFamily="18" charset="0"/>
                          </a:rPr>
                          <m:t>𝑋</m:t>
                        </m:r>
                      </m:sub>
                    </m:sSub>
                    <m:r>
                      <a:rPr lang="en-US" sz="2000" b="0" i="1" smtClean="0">
                        <a:solidFill>
                          <a:srgbClr val="FFC000"/>
                        </a:solidFill>
                        <a:latin typeface="Cambria Math" panose="02040503050406030204" pitchFamily="18" charset="0"/>
                      </a:rPr>
                      <m:t>=</m:t>
                    </m:r>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𝐾</m:t>
                        </m:r>
                      </m:e>
                      <m:sub>
                        <m:r>
                          <a:rPr lang="en-US" sz="2000" b="0" i="1" smtClean="0">
                            <a:solidFill>
                              <a:srgbClr val="FFC000"/>
                            </a:solidFill>
                            <a:latin typeface="Cambria Math" panose="02040503050406030204" pitchFamily="18" charset="0"/>
                          </a:rPr>
                          <m:t>𝑋</m:t>
                        </m:r>
                      </m:sub>
                      <m:sup>
                        <m:r>
                          <a:rPr lang="en-US" sz="2000" b="0" i="1" smtClean="0">
                            <a:solidFill>
                              <a:srgbClr val="FFC000"/>
                            </a:solidFill>
                            <a:latin typeface="Cambria Math" panose="02040503050406030204" pitchFamily="18" charset="0"/>
                            <a:ea typeface="Cambria Math" panose="02040503050406030204" pitchFamily="18" charset="0"/>
                          </a:rPr>
                          <m:t>†</m:t>
                        </m:r>
                      </m:sup>
                    </m:sSubSup>
                  </m:oMath>
                </a14:m>
                <a:r>
                  <a:rPr lang="en-US" sz="2000" dirty="0">
                    <a:solidFill>
                      <a:srgbClr val="FFC000"/>
                    </a:solidFill>
                  </a:rPr>
                  <a:t> when </a:t>
                </a:r>
                <a14:m>
                  <m:oMath xmlns:m="http://schemas.openxmlformats.org/officeDocument/2006/math">
                    <m:r>
                      <a:rPr lang="en-US" sz="2000" b="0" i="1" smtClean="0">
                        <a:solidFill>
                          <a:srgbClr val="FFC000"/>
                        </a:solidFill>
                        <a:latin typeface="Cambria Math" panose="02040503050406030204" pitchFamily="18" charset="0"/>
                      </a:rPr>
                      <m:t>𝐾</m:t>
                    </m:r>
                  </m:oMath>
                </a14:m>
                <a:r>
                  <a:rPr lang="en-US" sz="2000" b="0" dirty="0">
                    <a:solidFill>
                      <a:srgbClr val="FFC000"/>
                    </a:solidFill>
                    <a:latin typeface="Cambria Math" panose="02040503050406030204" pitchFamily="18" charset="0"/>
                  </a:rPr>
                  <a:t> is a covariance matrix. Then, </a:t>
                </a:r>
                <a14:m>
                  <m:oMath xmlns:m="http://schemas.openxmlformats.org/officeDocument/2006/math">
                    <m:sSup>
                      <m:sSupPr>
                        <m:ctrlPr>
                          <a:rPr lang="en-US" sz="2000" b="0" i="1" smtClean="0">
                            <a:solidFill>
                              <a:srgbClr val="FFC000"/>
                            </a:solidFill>
                            <a:latin typeface="Cambria Math" panose="02040503050406030204" pitchFamily="18" charset="0"/>
                          </a:rPr>
                        </m:ctrlPr>
                      </m:sSupPr>
                      <m:e>
                        <m:r>
                          <a:rPr lang="en-US" sz="2000" b="0" i="1" smtClean="0">
                            <a:solidFill>
                              <a:srgbClr val="FFC000"/>
                            </a:solidFill>
                            <a:latin typeface="Cambria Math" panose="02040503050406030204" pitchFamily="18" charset="0"/>
                          </a:rPr>
                          <m:t>𝑈</m:t>
                        </m:r>
                      </m:e>
                      <m:sup>
                        <m:r>
                          <a:rPr lang="en-US" sz="2000" b="0" i="1" smtClean="0">
                            <a:solidFill>
                              <a:srgbClr val="FFC000"/>
                            </a:solidFill>
                            <a:latin typeface="Cambria Math" panose="02040503050406030204" pitchFamily="18" charset="0"/>
                          </a:rPr>
                          <m:t>−1</m:t>
                        </m:r>
                      </m:sup>
                    </m:sSup>
                    <m:r>
                      <a:rPr lang="en-US" sz="2000" b="0" i="1" smtClean="0">
                        <a:solidFill>
                          <a:srgbClr val="FFC000"/>
                        </a:solidFill>
                        <a:latin typeface="Cambria Math" panose="02040503050406030204" pitchFamily="18" charset="0"/>
                      </a:rPr>
                      <m:t>=</m:t>
                    </m:r>
                  </m:oMath>
                </a14:m>
                <a:r>
                  <a:rPr lang="en-US" sz="2000" dirty="0">
                    <a:solidFill>
                      <a:srgbClr val="FFC000"/>
                    </a:solidFill>
                  </a:rPr>
                  <a:t> </a:t>
                </a:r>
                <a14:m>
                  <m:oMath xmlns:m="http://schemas.openxmlformats.org/officeDocument/2006/math">
                    <m:sSup>
                      <m:sSupPr>
                        <m:ctrlPr>
                          <a:rPr lang="en-US" sz="2000" i="1">
                            <a:solidFill>
                              <a:srgbClr val="FFC000"/>
                            </a:solidFill>
                            <a:latin typeface="Cambria Math" panose="02040503050406030204" pitchFamily="18" charset="0"/>
                          </a:rPr>
                        </m:ctrlPr>
                      </m:sSupPr>
                      <m:e>
                        <m:r>
                          <m:rPr>
                            <m:sty m:val="p"/>
                          </m:rPr>
                          <a:rPr lang="en-US" sz="2000">
                            <a:solidFill>
                              <a:srgbClr val="FFC000"/>
                            </a:solidFill>
                            <a:latin typeface="Cambria Math" panose="02040503050406030204" pitchFamily="18" charset="0"/>
                          </a:rPr>
                          <m:t>U</m:t>
                        </m:r>
                      </m:e>
                      <m:sup>
                        <m:r>
                          <a:rPr lang="en-US" sz="2000" i="1">
                            <a:solidFill>
                              <a:srgbClr val="FFC000"/>
                            </a:solidFill>
                            <a:latin typeface="Cambria Math" panose="02040503050406030204" pitchFamily="18" charset="0"/>
                          </a:rPr>
                          <m:t>†</m:t>
                        </m:r>
                      </m:sup>
                    </m:sSup>
                    <m:r>
                      <a:rPr lang="en-US" sz="2000" b="0" i="1" smtClean="0">
                        <a:solidFill>
                          <a:srgbClr val="FFC000"/>
                        </a:solidFill>
                        <a:latin typeface="Cambria Math" panose="02040503050406030204" pitchFamily="18" charset="0"/>
                      </a:rPr>
                      <m:t>→</m:t>
                    </m:r>
                  </m:oMath>
                </a14:m>
                <a:endParaRPr lang="en-US" sz="2000" b="0" dirty="0">
                  <a:solidFill>
                    <a:srgbClr val="FFC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𝐾</m:t>
                          </m:r>
                        </m:e>
                        <m:sub>
                          <m:r>
                            <a:rPr lang="en-US" sz="2000" b="0" i="1" smtClean="0">
                              <a:solidFill>
                                <a:srgbClr val="FFC000"/>
                              </a:solidFill>
                              <a:latin typeface="Cambria Math" panose="02040503050406030204" pitchFamily="18" charset="0"/>
                            </a:rPr>
                            <m:t>𝑋</m:t>
                          </m:r>
                        </m:sub>
                      </m:sSub>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𝑈</m:t>
                      </m:r>
                      <m:r>
                        <m:rPr>
                          <m:sty m:val="p"/>
                        </m:rPr>
                        <a:rPr lang="en-US" sz="2000" b="0" i="0" smtClean="0">
                          <a:solidFill>
                            <a:srgbClr val="FFC000"/>
                          </a:solidFill>
                          <a:latin typeface="Cambria Math" panose="02040503050406030204" pitchFamily="18" charset="0"/>
                        </a:rPr>
                        <m:t>Λ</m:t>
                      </m:r>
                      <m:sSup>
                        <m:sSupPr>
                          <m:ctrlPr>
                            <a:rPr lang="en-US" sz="2000" b="0" i="1" smtClean="0">
                              <a:solidFill>
                                <a:srgbClr val="FFC000"/>
                              </a:solidFill>
                              <a:latin typeface="Cambria Math" panose="02040503050406030204" pitchFamily="18" charset="0"/>
                            </a:rPr>
                          </m:ctrlPr>
                        </m:sSupPr>
                        <m:e>
                          <m:r>
                            <m:rPr>
                              <m:sty m:val="p"/>
                            </m:rPr>
                            <a:rPr lang="en-US" sz="2000" b="0" i="0" smtClean="0">
                              <a:solidFill>
                                <a:srgbClr val="FFC000"/>
                              </a:solidFill>
                              <a:latin typeface="Cambria Math" panose="02040503050406030204" pitchFamily="18" charset="0"/>
                            </a:rPr>
                            <m:t>U</m:t>
                          </m:r>
                        </m:e>
                        <m:sup>
                          <m:r>
                            <a:rPr lang="en-US" sz="2000" b="0" i="1" smtClean="0">
                              <a:solidFill>
                                <a:srgbClr val="FFC000"/>
                              </a:solidFill>
                              <a:latin typeface="Cambria Math" panose="02040503050406030204" pitchFamily="18" charset="0"/>
                            </a:rPr>
                            <m:t>†</m:t>
                          </m:r>
                        </m:sup>
                      </m:sSup>
                    </m:oMath>
                  </m:oMathPara>
                </a14:m>
                <a:endParaRPr lang="en-US" sz="2000" dirty="0">
                  <a:solidFill>
                    <a:srgbClr val="FFC000"/>
                  </a:solidFill>
                </a:endParaRPr>
              </a:p>
              <a:p>
                <a:pPr marL="0" indent="0">
                  <a:buNone/>
                </a:pPr>
                <a:r>
                  <a:rPr lang="en-US" sz="2000" dirty="0">
                    <a:solidFill>
                      <a:srgbClr val="FFC000"/>
                    </a:solidFill>
                  </a:rPr>
                  <a:t>(Hermitian matrices, such as covariance matrices,  have orthonormal eigenvectors. Hence </a:t>
                </a:r>
                <a14:m>
                  <m:oMath xmlns:m="http://schemas.openxmlformats.org/officeDocument/2006/math">
                    <m:sSup>
                      <m:sSupPr>
                        <m:ctrlPr>
                          <a:rPr lang="en-US" sz="2000" b="0" i="1" smtClean="0">
                            <a:solidFill>
                              <a:srgbClr val="FFC000"/>
                            </a:solidFill>
                            <a:latin typeface="Cambria Math" panose="02040503050406030204" pitchFamily="18" charset="0"/>
                          </a:rPr>
                        </m:ctrlPr>
                      </m:sSupPr>
                      <m:e>
                        <m:r>
                          <a:rPr lang="en-US" sz="2000" b="0" i="1" smtClean="0">
                            <a:solidFill>
                              <a:srgbClr val="FFC000"/>
                            </a:solidFill>
                            <a:latin typeface="Cambria Math" panose="02040503050406030204" pitchFamily="18" charset="0"/>
                          </a:rPr>
                          <m:t>𝑈</m:t>
                        </m:r>
                      </m:e>
                      <m:sup>
                        <m:r>
                          <a:rPr lang="en-US" sz="2000" b="0" i="1" smtClean="0">
                            <a:solidFill>
                              <a:srgbClr val="FFC000"/>
                            </a:solidFill>
                            <a:latin typeface="Cambria Math" panose="02040503050406030204" pitchFamily="18" charset="0"/>
                          </a:rPr>
                          <m:t>−1</m:t>
                        </m:r>
                      </m:sup>
                    </m:sSup>
                    <m:r>
                      <a:rPr lang="en-US" sz="2000" b="0" i="1" smtClean="0">
                        <a:solidFill>
                          <a:srgbClr val="FFC000"/>
                        </a:solidFill>
                        <a:latin typeface="Cambria Math" panose="02040503050406030204" pitchFamily="18" charset="0"/>
                      </a:rPr>
                      <m:t>=</m:t>
                    </m:r>
                  </m:oMath>
                </a14:m>
                <a:r>
                  <a:rPr lang="en-US" sz="2000" dirty="0">
                    <a:solidFill>
                      <a:srgbClr val="FFC000"/>
                    </a:solidFill>
                  </a:rPr>
                  <a:t> </a:t>
                </a:r>
                <a14:m>
                  <m:oMath xmlns:m="http://schemas.openxmlformats.org/officeDocument/2006/math">
                    <m:sSup>
                      <m:sSupPr>
                        <m:ctrlPr>
                          <a:rPr lang="en-US" sz="2000" i="1">
                            <a:solidFill>
                              <a:srgbClr val="FFC000"/>
                            </a:solidFill>
                            <a:latin typeface="Cambria Math" panose="02040503050406030204" pitchFamily="18" charset="0"/>
                          </a:rPr>
                        </m:ctrlPr>
                      </m:sSupPr>
                      <m:e>
                        <m:r>
                          <m:rPr>
                            <m:sty m:val="p"/>
                          </m:rPr>
                          <a:rPr lang="en-US" sz="2000">
                            <a:solidFill>
                              <a:srgbClr val="FFC000"/>
                            </a:solidFill>
                            <a:latin typeface="Cambria Math" panose="02040503050406030204" pitchFamily="18" charset="0"/>
                          </a:rPr>
                          <m:t>U</m:t>
                        </m:r>
                      </m:e>
                      <m:sup>
                        <m:r>
                          <a:rPr lang="en-US" sz="2000" i="1">
                            <a:solidFill>
                              <a:srgbClr val="FFC000"/>
                            </a:solidFill>
                            <a:latin typeface="Cambria Math" panose="02040503050406030204" pitchFamily="18" charset="0"/>
                          </a:rPr>
                          <m:t>†</m:t>
                        </m:r>
                      </m:sup>
                    </m:sSup>
                  </m:oMath>
                </a14:m>
                <a:r>
                  <a:rPr lang="en-US" sz="2000" dirty="0">
                    <a:solidFill>
                      <a:srgbClr val="FFC000"/>
                    </a:solidFill>
                  </a:rPr>
                  <a:t> ). </a:t>
                </a:r>
              </a:p>
              <a:p>
                <a:r>
                  <a:rPr lang="en-US" sz="2000" dirty="0">
                    <a:solidFill>
                      <a:srgbClr val="FFC000"/>
                    </a:solidFill>
                  </a:rPr>
                  <a:t>We also have </a:t>
                </a:r>
                <a14:m>
                  <m:oMath xmlns:m="http://schemas.openxmlformats.org/officeDocument/2006/math">
                    <m:sSup>
                      <m:sSupPr>
                        <m:ctrlPr>
                          <a:rPr lang="en-US" sz="2000" b="0" i="1" smtClean="0">
                            <a:solidFill>
                              <a:srgbClr val="FFC000"/>
                            </a:solidFill>
                            <a:latin typeface="Cambria Math" panose="02040503050406030204" pitchFamily="18" charset="0"/>
                          </a:rPr>
                        </m:ctrlPr>
                      </m:sSupPr>
                      <m:e>
                        <m:r>
                          <m:rPr>
                            <m:sty m:val="p"/>
                          </m:rPr>
                          <a:rPr lang="en-US" sz="2000" b="0" i="0" smtClean="0">
                            <a:solidFill>
                              <a:srgbClr val="FFC000"/>
                            </a:solidFill>
                            <a:latin typeface="Cambria Math" panose="02040503050406030204" pitchFamily="18" charset="0"/>
                          </a:rPr>
                          <m:t>U</m:t>
                        </m:r>
                      </m:e>
                      <m:sup>
                        <m:r>
                          <a:rPr lang="en-US" sz="2000" b="0" i="1" smtClean="0">
                            <a:solidFill>
                              <a:srgbClr val="FFC000"/>
                            </a:solidFill>
                            <a:latin typeface="Cambria Math" panose="02040503050406030204" pitchFamily="18" charset="0"/>
                          </a:rPr>
                          <m:t>†</m:t>
                        </m:r>
                      </m:sup>
                    </m:sSup>
                    <m:r>
                      <a:rPr lang="en-US" sz="2000" b="0" i="1" smtClean="0">
                        <a:solidFill>
                          <a:srgbClr val="FFC000"/>
                        </a:solidFill>
                        <a:latin typeface="Cambria Math" panose="02040503050406030204" pitchFamily="18" charset="0"/>
                      </a:rPr>
                      <m:t>𝐾𝑈</m:t>
                    </m:r>
                    <m:r>
                      <a:rPr lang="en-US" sz="2000" b="0" i="1" smtClean="0">
                        <a:solidFill>
                          <a:srgbClr val="FFC000"/>
                        </a:solidFill>
                        <a:latin typeface="Cambria Math" panose="02040503050406030204" pitchFamily="18" charset="0"/>
                      </a:rPr>
                      <m:t>=</m:t>
                    </m:r>
                    <m:r>
                      <m:rPr>
                        <m:sty m:val="p"/>
                      </m:rPr>
                      <a:rPr lang="en-US" sz="2000" b="0" i="0" smtClean="0">
                        <a:solidFill>
                          <a:srgbClr val="FFC000"/>
                        </a:solidFill>
                        <a:latin typeface="Cambria Math" panose="02040503050406030204" pitchFamily="18" charset="0"/>
                      </a:rPr>
                      <m:t>Λ</m:t>
                    </m:r>
                  </m:oMath>
                </a14:m>
                <a:r>
                  <a:rPr lang="en-US" sz="2000" dirty="0">
                    <a:solidFill>
                      <a:srgbClr val="FFC000"/>
                    </a:solidFill>
                  </a:rPr>
                  <a:t> (which is a diagonal matrix)</a:t>
                </a:r>
              </a:p>
              <a:p>
                <a:r>
                  <a:rPr lang="en-US" sz="2000" dirty="0">
                    <a:solidFill>
                      <a:srgbClr val="FFC000"/>
                    </a:solidFill>
                  </a:rPr>
                  <a:t>Let     </a:t>
                </a:r>
                <a14:m>
                  <m:oMath xmlns:m="http://schemas.openxmlformats.org/officeDocument/2006/math">
                    <m:r>
                      <a:rPr lang="en-US" sz="2000" b="0" i="1" smtClean="0">
                        <a:solidFill>
                          <a:srgbClr val="FFC000"/>
                        </a:solidFill>
                        <a:latin typeface="Cambria Math" panose="02040503050406030204" pitchFamily="18" charset="0"/>
                      </a:rPr>
                      <m:t>𝑍</m:t>
                    </m:r>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𝑑𝑖𝑎𝑔</m:t>
                    </m:r>
                    <m:r>
                      <a:rPr lang="en-US" sz="2000" b="0" i="1" smtClean="0">
                        <a:solidFill>
                          <a:srgbClr val="FFC000"/>
                        </a:solidFill>
                        <a:latin typeface="Cambria Math" panose="02040503050406030204" pitchFamily="18" charset="0"/>
                      </a:rPr>
                      <m:t>(</m:t>
                    </m:r>
                    <m:rad>
                      <m:radPr>
                        <m:degHide m:val="on"/>
                        <m:ctrlPr>
                          <a:rPr lang="en-US" sz="2000" b="0" i="1" smtClean="0">
                            <a:solidFill>
                              <a:srgbClr val="FFC000"/>
                            </a:solidFill>
                            <a:latin typeface="Cambria Math" panose="02040503050406030204" pitchFamily="18" charset="0"/>
                          </a:rPr>
                        </m:ctrlPr>
                      </m:radPr>
                      <m:deg/>
                      <m:e>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𝜆</m:t>
                            </m:r>
                          </m:e>
                          <m:sub>
                            <m:r>
                              <a:rPr lang="en-US" sz="2000" b="0" i="1" smtClean="0">
                                <a:solidFill>
                                  <a:srgbClr val="FFC000"/>
                                </a:solidFill>
                                <a:latin typeface="Cambria Math" panose="02040503050406030204" pitchFamily="18" charset="0"/>
                              </a:rPr>
                              <m:t>1</m:t>
                            </m:r>
                          </m:sub>
                        </m:sSub>
                      </m:e>
                    </m:rad>
                    <m:r>
                      <a:rPr lang="en-US" sz="2000" b="0" i="0" smtClean="0">
                        <a:solidFill>
                          <a:srgbClr val="FFC000"/>
                        </a:solidFill>
                        <a:latin typeface="Cambria Math" panose="02040503050406030204" pitchFamily="18" charset="0"/>
                      </a:rPr>
                      <m:t>,…,</m:t>
                    </m:r>
                    <m:rad>
                      <m:radPr>
                        <m:degHide m:val="on"/>
                        <m:ctrlPr>
                          <a:rPr lang="en-US" sz="2000" b="0" i="1" smtClean="0">
                            <a:solidFill>
                              <a:srgbClr val="FFC000"/>
                            </a:solidFill>
                            <a:latin typeface="Cambria Math" panose="02040503050406030204" pitchFamily="18" charset="0"/>
                          </a:rPr>
                        </m:ctrlPr>
                      </m:radPr>
                      <m:deg/>
                      <m:e>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𝜆</m:t>
                            </m:r>
                          </m:e>
                          <m:sub>
                            <m:r>
                              <a:rPr lang="en-US" sz="2000" b="0" i="1" smtClean="0">
                                <a:solidFill>
                                  <a:srgbClr val="FFC000"/>
                                </a:solidFill>
                                <a:latin typeface="Cambria Math" panose="02040503050406030204" pitchFamily="18" charset="0"/>
                              </a:rPr>
                              <m:t>𝐷</m:t>
                            </m:r>
                          </m:sub>
                        </m:sSub>
                      </m:e>
                    </m:rad>
                    <m:r>
                      <a:rPr lang="en-US" sz="2000" b="0" i="1" smtClean="0">
                        <a:solidFill>
                          <a:srgbClr val="FFC000"/>
                        </a:solidFill>
                        <a:latin typeface="Cambria Math" panose="02040503050406030204" pitchFamily="18" charset="0"/>
                      </a:rPr>
                      <m:t>)</m:t>
                    </m:r>
                  </m:oMath>
                </a14:m>
                <a:r>
                  <a:rPr lang="en-US" sz="2000" dirty="0">
                    <a:solidFill>
                      <a:srgbClr val="FFC000"/>
                    </a:solidFill>
                  </a:rPr>
                  <a:t> </a:t>
                </a:r>
              </a:p>
              <a:p>
                <a:pPr marL="0" indent="0">
                  <a:buNone/>
                </a:pPr>
                <a:r>
                  <a:rPr lang="en-US" sz="2000" dirty="0">
                    <a:solidFill>
                      <a:srgbClr val="FFC000"/>
                    </a:solidFill>
                  </a:rPr>
                  <a:t>and</a:t>
                </a:r>
              </a:p>
              <a:p>
                <a:pPr marL="0" indent="0" algn="ctr">
                  <a:buNone/>
                </a:pPr>
                <a:r>
                  <a:rPr lang="en-US" sz="2000" dirty="0">
                    <a:solidFill>
                      <a:srgbClr val="FFC000"/>
                    </a:solidFill>
                  </a:rPr>
                  <a:t> </a:t>
                </a:r>
                <a14:m>
                  <m:oMath xmlns:m="http://schemas.openxmlformats.org/officeDocument/2006/math">
                    <m:r>
                      <a:rPr lang="en-US" sz="2000" b="0" i="1" smtClean="0">
                        <a:solidFill>
                          <a:srgbClr val="FFC000"/>
                        </a:solidFill>
                        <a:latin typeface="Cambria Math" panose="02040503050406030204" pitchFamily="18" charset="0"/>
                      </a:rPr>
                      <m:t>𝐵</m:t>
                    </m:r>
                    <m:r>
                      <a:rPr lang="en-US" sz="2000" b="0" i="1" smtClean="0">
                        <a:solidFill>
                          <a:srgbClr val="FFC000"/>
                        </a:solidFill>
                        <a:latin typeface="Cambria Math" panose="02040503050406030204" pitchFamily="18" charset="0"/>
                      </a:rPr>
                      <m:t>=</m:t>
                    </m:r>
                    <m:sSup>
                      <m:sSupPr>
                        <m:ctrlPr>
                          <a:rPr lang="en-US" sz="2000" b="0" i="1" smtClean="0">
                            <a:solidFill>
                              <a:srgbClr val="FFC000"/>
                            </a:solidFill>
                            <a:latin typeface="Cambria Math" panose="02040503050406030204" pitchFamily="18" charset="0"/>
                          </a:rPr>
                        </m:ctrlPr>
                      </m:sSupPr>
                      <m:e>
                        <m:r>
                          <a:rPr lang="en-US" sz="2000" b="0" i="1" smtClean="0">
                            <a:solidFill>
                              <a:srgbClr val="FFC000"/>
                            </a:solidFill>
                            <a:latin typeface="Cambria Math" panose="02040503050406030204" pitchFamily="18" charset="0"/>
                          </a:rPr>
                          <m:t>𝑍</m:t>
                        </m:r>
                      </m:e>
                      <m:sup>
                        <m:r>
                          <a:rPr lang="en-US" sz="2000" b="0" i="1" smtClean="0">
                            <a:solidFill>
                              <a:srgbClr val="FFC000"/>
                            </a:solidFill>
                            <a:latin typeface="Cambria Math" panose="02040503050406030204" pitchFamily="18" charset="0"/>
                          </a:rPr>
                          <m:t>−1</m:t>
                        </m:r>
                      </m:sup>
                    </m:sSup>
                    <m:sSup>
                      <m:sSupPr>
                        <m:ctrlPr>
                          <a:rPr lang="en-US" sz="2000" i="1">
                            <a:solidFill>
                              <a:srgbClr val="FFC000"/>
                            </a:solidFill>
                            <a:latin typeface="Cambria Math" panose="02040503050406030204" pitchFamily="18" charset="0"/>
                          </a:rPr>
                        </m:ctrlPr>
                      </m:sSupPr>
                      <m:e>
                        <m:r>
                          <m:rPr>
                            <m:sty m:val="p"/>
                          </m:rPr>
                          <a:rPr lang="en-US" sz="2000">
                            <a:solidFill>
                              <a:srgbClr val="FFC000"/>
                            </a:solidFill>
                            <a:latin typeface="Cambria Math" panose="02040503050406030204" pitchFamily="18" charset="0"/>
                          </a:rPr>
                          <m:t>U</m:t>
                        </m:r>
                      </m:e>
                      <m:sup>
                        <m:r>
                          <a:rPr lang="en-US" sz="2000" i="1">
                            <a:solidFill>
                              <a:srgbClr val="FFC000"/>
                            </a:solidFill>
                            <a:latin typeface="Cambria Math" panose="02040503050406030204" pitchFamily="18" charset="0"/>
                          </a:rPr>
                          <m:t>†</m:t>
                        </m:r>
                      </m:sup>
                    </m:sSup>
                  </m:oMath>
                </a14:m>
                <a:r>
                  <a:rPr lang="en-US" sz="2000" dirty="0">
                    <a:solidFill>
                      <a:srgbClr val="FFC000"/>
                    </a:solidFill>
                  </a:rPr>
                  <a:t>; </a:t>
                </a:r>
              </a:p>
              <a:p>
                <a:r>
                  <a:rPr lang="en-US" sz="2000" dirty="0">
                    <a:solidFill>
                      <a:srgbClr val="FFC000"/>
                    </a:solidFill>
                    <a:latin typeface="Cambria Math" panose="02040503050406030204" pitchFamily="18" charset="0"/>
                  </a:rPr>
                  <a:t>Consider  </a:t>
                </a:r>
                <a14:m>
                  <m:oMath xmlns:m="http://schemas.openxmlformats.org/officeDocument/2006/math">
                    <m:r>
                      <a:rPr lang="en-US" sz="2000" b="0" i="1" smtClean="0">
                        <a:solidFill>
                          <a:srgbClr val="FFC000"/>
                        </a:solidFill>
                        <a:latin typeface="Cambria Math" panose="02040503050406030204" pitchFamily="18" charset="0"/>
                      </a:rPr>
                      <m:t>𝑌</m:t>
                    </m:r>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𝐵𝑋</m:t>
                    </m:r>
                    <m:r>
                      <a:rPr lang="en-US" sz="2000" b="0" i="1" smtClean="0">
                        <a:solidFill>
                          <a:srgbClr val="FFC000"/>
                        </a:solidFill>
                        <a:latin typeface="Cambria Math" panose="02040503050406030204" pitchFamily="18" charset="0"/>
                      </a:rPr>
                      <m:t> </m:t>
                    </m:r>
                  </m:oMath>
                </a14:m>
                <a:endParaRPr lang="en-US" sz="2000" dirty="0">
                  <a:solidFill>
                    <a:srgbClr val="FFC000"/>
                  </a:solidFill>
                </a:endParaRPr>
              </a:p>
              <a:p>
                <a:pPr marL="0" indent="0" algn="ctr">
                  <a:buNone/>
                </a:pPr>
                <a14:m>
                  <m:oMath xmlns:m="http://schemas.openxmlformats.org/officeDocument/2006/math">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𝐾</m:t>
                        </m:r>
                      </m:e>
                      <m:sub>
                        <m:r>
                          <a:rPr lang="en-US" sz="2000" b="0" i="1" smtClean="0">
                            <a:solidFill>
                              <a:srgbClr val="FFC000"/>
                            </a:solidFill>
                            <a:latin typeface="Cambria Math" panose="02040503050406030204" pitchFamily="18" charset="0"/>
                          </a:rPr>
                          <m:t>𝑌</m:t>
                        </m:r>
                      </m:sub>
                    </m:sSub>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𝐵</m:t>
                    </m:r>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𝐾</m:t>
                        </m:r>
                      </m:e>
                      <m:sub>
                        <m:r>
                          <a:rPr lang="en-US" sz="2000" b="0" i="1" smtClean="0">
                            <a:solidFill>
                              <a:srgbClr val="FFC000"/>
                            </a:solidFill>
                            <a:latin typeface="Cambria Math" panose="02040503050406030204" pitchFamily="18" charset="0"/>
                          </a:rPr>
                          <m:t>𝑋</m:t>
                        </m:r>
                      </m:sub>
                    </m:sSub>
                    <m:sSup>
                      <m:sSupPr>
                        <m:ctrlPr>
                          <a:rPr lang="en-US" sz="2000" b="0" i="1" smtClean="0">
                            <a:solidFill>
                              <a:srgbClr val="FFC000"/>
                            </a:solidFill>
                            <a:latin typeface="Cambria Math" panose="02040503050406030204" pitchFamily="18" charset="0"/>
                          </a:rPr>
                        </m:ctrlPr>
                      </m:sSupPr>
                      <m:e>
                        <m:r>
                          <a:rPr lang="en-US" sz="2000" b="0" i="1" smtClean="0">
                            <a:solidFill>
                              <a:srgbClr val="FFC000"/>
                            </a:solidFill>
                            <a:latin typeface="Cambria Math" panose="02040503050406030204" pitchFamily="18" charset="0"/>
                          </a:rPr>
                          <m:t>𝐵</m:t>
                        </m:r>
                      </m:e>
                      <m:sup>
                        <m:r>
                          <a:rPr lang="en-US" sz="2000" b="0" i="1" smtClean="0">
                            <a:solidFill>
                              <a:srgbClr val="FFC000"/>
                            </a:solidFill>
                            <a:latin typeface="Cambria Math" panose="02040503050406030204" pitchFamily="18" charset="0"/>
                            <a:ea typeface="Cambria Math" panose="02040503050406030204" pitchFamily="18" charset="0"/>
                          </a:rPr>
                          <m:t>†</m:t>
                        </m:r>
                      </m:sup>
                    </m:sSup>
                    <m:r>
                      <a:rPr lang="en-US" sz="2000" b="0" i="1" smtClean="0">
                        <a:solidFill>
                          <a:srgbClr val="FFC000"/>
                        </a:solidFill>
                        <a:latin typeface="Cambria Math" panose="02040503050406030204" pitchFamily="18" charset="0"/>
                        <a:ea typeface="Cambria Math" panose="02040503050406030204" pitchFamily="18" charset="0"/>
                      </a:rPr>
                      <m:t>=</m:t>
                    </m:r>
                  </m:oMath>
                </a14:m>
                <a:r>
                  <a:rPr lang="en-US" sz="2000" dirty="0">
                    <a:solidFill>
                      <a:srgbClr val="FFC000"/>
                    </a:solidFill>
                  </a:rPr>
                  <a:t> </a:t>
                </a:r>
                <a14:m>
                  <m:oMath xmlns:m="http://schemas.openxmlformats.org/officeDocument/2006/math">
                    <m:sSup>
                      <m:sSupPr>
                        <m:ctrlPr>
                          <a:rPr lang="en-US" sz="2000" i="1">
                            <a:solidFill>
                              <a:srgbClr val="FFC000"/>
                            </a:solidFill>
                            <a:latin typeface="Cambria Math" panose="02040503050406030204" pitchFamily="18" charset="0"/>
                          </a:rPr>
                        </m:ctrlPr>
                      </m:sSupPr>
                      <m:e>
                        <m:r>
                          <a:rPr lang="en-US" sz="2000" i="1">
                            <a:solidFill>
                              <a:srgbClr val="FFC000"/>
                            </a:solidFill>
                            <a:latin typeface="Cambria Math" panose="02040503050406030204" pitchFamily="18" charset="0"/>
                          </a:rPr>
                          <m:t>𝑍</m:t>
                        </m:r>
                      </m:e>
                      <m:sup>
                        <m:r>
                          <a:rPr lang="en-US" sz="2000" i="1">
                            <a:solidFill>
                              <a:srgbClr val="FFC000"/>
                            </a:solidFill>
                            <a:latin typeface="Cambria Math" panose="02040503050406030204" pitchFamily="18" charset="0"/>
                          </a:rPr>
                          <m:t>−1</m:t>
                        </m:r>
                      </m:sup>
                    </m:sSup>
                    <m:sSup>
                      <m:sSupPr>
                        <m:ctrlPr>
                          <a:rPr lang="en-US" sz="2000" i="1">
                            <a:solidFill>
                              <a:srgbClr val="FFC000"/>
                            </a:solidFill>
                            <a:latin typeface="Cambria Math" panose="02040503050406030204" pitchFamily="18" charset="0"/>
                          </a:rPr>
                        </m:ctrlPr>
                      </m:sSupPr>
                      <m:e>
                        <m:r>
                          <m:rPr>
                            <m:sty m:val="p"/>
                          </m:rPr>
                          <a:rPr lang="en-US" sz="2000">
                            <a:solidFill>
                              <a:srgbClr val="FFC000"/>
                            </a:solidFill>
                            <a:latin typeface="Cambria Math" panose="02040503050406030204" pitchFamily="18" charset="0"/>
                          </a:rPr>
                          <m:t>U</m:t>
                        </m:r>
                      </m:e>
                      <m:sup>
                        <m:r>
                          <a:rPr lang="en-US" sz="2000" i="1">
                            <a:solidFill>
                              <a:srgbClr val="FFC000"/>
                            </a:solidFill>
                            <a:latin typeface="Cambria Math" panose="02040503050406030204" pitchFamily="18" charset="0"/>
                          </a:rPr>
                          <m:t>†</m:t>
                        </m:r>
                      </m:sup>
                    </m:sSup>
                    <m:sSub>
                      <m:sSubPr>
                        <m:ctrlPr>
                          <a:rPr lang="en-US" sz="2000" b="0" i="1" smtClean="0">
                            <a:solidFill>
                              <a:srgbClr val="FFC000"/>
                            </a:solidFill>
                            <a:latin typeface="Cambria Math" panose="02040503050406030204" pitchFamily="18" charset="0"/>
                          </a:rPr>
                        </m:ctrlPr>
                      </m:sSubPr>
                      <m:e>
                        <m:r>
                          <m:rPr>
                            <m:sty m:val="p"/>
                          </m:rPr>
                          <a:rPr lang="en-US" sz="2000" b="0" i="0" smtClean="0">
                            <a:solidFill>
                              <a:srgbClr val="FFC000"/>
                            </a:solidFill>
                            <a:latin typeface="Cambria Math" panose="02040503050406030204" pitchFamily="18" charset="0"/>
                          </a:rPr>
                          <m:t>K</m:t>
                        </m:r>
                      </m:e>
                      <m:sub>
                        <m:r>
                          <m:rPr>
                            <m:sty m:val="p"/>
                          </m:rPr>
                          <a:rPr lang="en-US" sz="2000" b="0" i="0" smtClean="0">
                            <a:solidFill>
                              <a:srgbClr val="FFC000"/>
                            </a:solidFill>
                            <a:latin typeface="Cambria Math" panose="02040503050406030204" pitchFamily="18" charset="0"/>
                          </a:rPr>
                          <m:t>X</m:t>
                        </m:r>
                      </m:sub>
                    </m:sSub>
                    <m:sSup>
                      <m:sSupPr>
                        <m:ctrlPr>
                          <a:rPr lang="en-US" sz="2000" b="0" i="1" smtClean="0">
                            <a:solidFill>
                              <a:srgbClr val="FFC000"/>
                            </a:solidFill>
                            <a:latin typeface="Cambria Math" panose="02040503050406030204" pitchFamily="18" charset="0"/>
                          </a:rPr>
                        </m:ctrlPr>
                      </m:sSupPr>
                      <m:e>
                        <m:r>
                          <m:rPr>
                            <m:sty m:val="p"/>
                          </m:rPr>
                          <a:rPr lang="en-US" sz="2000" b="0" i="0" smtClean="0">
                            <a:solidFill>
                              <a:srgbClr val="FFC000"/>
                            </a:solidFill>
                            <a:latin typeface="Cambria Math" panose="02040503050406030204" pitchFamily="18" charset="0"/>
                          </a:rPr>
                          <m:t>UZ</m:t>
                        </m:r>
                      </m:e>
                      <m:sup>
                        <m:r>
                          <a:rPr lang="en-US" sz="2000" b="0" i="0" smtClean="0">
                            <a:solidFill>
                              <a:srgbClr val="FFC000"/>
                            </a:solidFill>
                            <a:latin typeface="Cambria Math" panose="02040503050406030204" pitchFamily="18" charset="0"/>
                          </a:rPr>
                          <m:t>−1</m:t>
                        </m:r>
                      </m:sup>
                    </m:sSup>
                    <m:r>
                      <a:rPr lang="en-US" sz="2000" b="0" i="0" smtClean="0">
                        <a:solidFill>
                          <a:srgbClr val="FFC000"/>
                        </a:solidFill>
                        <a:latin typeface="Cambria Math" panose="02040503050406030204" pitchFamily="18" charset="0"/>
                      </a:rPr>
                      <m:t>=</m:t>
                    </m:r>
                    <m:sSup>
                      <m:sSupPr>
                        <m:ctrlPr>
                          <a:rPr lang="en-US" sz="2000" b="0" i="1" smtClean="0">
                            <a:solidFill>
                              <a:srgbClr val="FFC000"/>
                            </a:solidFill>
                            <a:latin typeface="Cambria Math" panose="02040503050406030204" pitchFamily="18" charset="0"/>
                          </a:rPr>
                        </m:ctrlPr>
                      </m:sSupPr>
                      <m:e>
                        <m:r>
                          <m:rPr>
                            <m:sty m:val="p"/>
                          </m:rPr>
                          <a:rPr lang="en-US" sz="2000" b="0" i="0" smtClean="0">
                            <a:solidFill>
                              <a:srgbClr val="FFC000"/>
                            </a:solidFill>
                            <a:latin typeface="Cambria Math" panose="02040503050406030204" pitchFamily="18" charset="0"/>
                          </a:rPr>
                          <m:t>Z</m:t>
                        </m:r>
                      </m:e>
                      <m:sup>
                        <m:r>
                          <a:rPr lang="en-US" sz="2000" b="0" i="0" smtClean="0">
                            <a:solidFill>
                              <a:srgbClr val="FFC000"/>
                            </a:solidFill>
                            <a:latin typeface="Cambria Math" panose="02040503050406030204" pitchFamily="18" charset="0"/>
                          </a:rPr>
                          <m:t>−1</m:t>
                        </m:r>
                      </m:sup>
                    </m:sSup>
                    <m:r>
                      <m:rPr>
                        <m:sty m:val="p"/>
                      </m:rPr>
                      <a:rPr lang="en-US" sz="2000" b="0" i="0" smtClean="0">
                        <a:solidFill>
                          <a:srgbClr val="FFC000"/>
                        </a:solidFill>
                        <a:latin typeface="Cambria Math" panose="02040503050406030204" pitchFamily="18" charset="0"/>
                      </a:rPr>
                      <m:t>Λ</m:t>
                    </m:r>
                    <m:sSup>
                      <m:sSupPr>
                        <m:ctrlPr>
                          <a:rPr lang="en-US" sz="2000" b="0" i="1" smtClean="0">
                            <a:solidFill>
                              <a:srgbClr val="FFC000"/>
                            </a:solidFill>
                            <a:latin typeface="Cambria Math" panose="02040503050406030204" pitchFamily="18" charset="0"/>
                          </a:rPr>
                        </m:ctrlPr>
                      </m:sSupPr>
                      <m:e>
                        <m:r>
                          <a:rPr lang="en-US" sz="2000" b="0" i="1" smtClean="0">
                            <a:solidFill>
                              <a:srgbClr val="FFC000"/>
                            </a:solidFill>
                            <a:latin typeface="Cambria Math" panose="02040503050406030204" pitchFamily="18" charset="0"/>
                          </a:rPr>
                          <m:t>𝑍</m:t>
                        </m:r>
                      </m:e>
                      <m:sup>
                        <m:r>
                          <a:rPr lang="en-US" sz="2000" b="0" i="1" smtClean="0">
                            <a:solidFill>
                              <a:srgbClr val="FFC000"/>
                            </a:solidFill>
                            <a:latin typeface="Cambria Math" panose="02040503050406030204" pitchFamily="18" charset="0"/>
                          </a:rPr>
                          <m:t>−1</m:t>
                        </m:r>
                      </m:sup>
                    </m:s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𝐼</m:t>
                    </m:r>
                  </m:oMath>
                </a14:m>
                <a:endParaRPr lang="en-US" sz="2000" dirty="0">
                  <a:solidFill>
                    <a:srgbClr val="FFC000"/>
                  </a:solidFill>
                </a:endParaRPr>
              </a:p>
              <a:p>
                <a:r>
                  <a:rPr lang="en-US" sz="2000" dirty="0">
                    <a:solidFill>
                      <a:srgbClr val="FFC000"/>
                    </a:solidFill>
                  </a:rPr>
                  <a:t>Hence, </a:t>
                </a:r>
                <a14:m>
                  <m:oMath xmlns:m="http://schemas.openxmlformats.org/officeDocument/2006/math">
                    <m:r>
                      <a:rPr lang="en-US" sz="2000" b="0" i="1" smtClean="0">
                        <a:solidFill>
                          <a:srgbClr val="FFC000"/>
                        </a:solidFill>
                        <a:latin typeface="Cambria Math" panose="02040503050406030204" pitchFamily="18" charset="0"/>
                      </a:rPr>
                      <m:t>𝐵</m:t>
                    </m:r>
                  </m:oMath>
                </a14:m>
                <a:r>
                  <a:rPr lang="en-US" sz="2000" dirty="0">
                    <a:solidFill>
                      <a:srgbClr val="FFC000"/>
                    </a:solidFill>
                  </a:rPr>
                  <a:t> is known as a “whitening” matrix that maps </a:t>
                </a:r>
                <a14:m>
                  <m:oMath xmlns:m="http://schemas.openxmlformats.org/officeDocument/2006/math">
                    <m:r>
                      <a:rPr lang="en-US" sz="2000" b="0" i="1" smtClean="0">
                        <a:solidFill>
                          <a:srgbClr val="FFC000"/>
                        </a:solidFill>
                        <a:latin typeface="Cambria Math" panose="02040503050406030204" pitchFamily="18" charset="0"/>
                      </a:rPr>
                      <m:t>𝑋</m:t>
                    </m:r>
                  </m:oMath>
                </a14:m>
                <a:r>
                  <a:rPr lang="en-US" sz="2000" dirty="0">
                    <a:solidFill>
                      <a:srgbClr val="FFC000"/>
                    </a:solidFill>
                  </a:rPr>
                  <a:t> with correlated components to </a:t>
                </a:r>
                <a14:m>
                  <m:oMath xmlns:m="http://schemas.openxmlformats.org/officeDocument/2006/math">
                    <m:r>
                      <a:rPr lang="en-US" sz="2000" b="0" i="1" smtClean="0">
                        <a:solidFill>
                          <a:srgbClr val="FFC000"/>
                        </a:solidFill>
                        <a:latin typeface="Cambria Math" panose="02040503050406030204" pitchFamily="18" charset="0"/>
                      </a:rPr>
                      <m:t>𝑌</m:t>
                    </m:r>
                    <m:r>
                      <a:rPr lang="en-US" sz="2000" b="0" i="1" smtClean="0">
                        <a:solidFill>
                          <a:srgbClr val="FFC000"/>
                        </a:solidFill>
                        <a:latin typeface="Cambria Math" panose="02040503050406030204" pitchFamily="18" charset="0"/>
                      </a:rPr>
                      <m:t> </m:t>
                    </m:r>
                  </m:oMath>
                </a14:m>
                <a:r>
                  <a:rPr lang="en-US" sz="2000" dirty="0">
                    <a:solidFill>
                      <a:srgbClr val="FFC000"/>
                    </a:solidFill>
                  </a:rPr>
                  <a:t>with </a:t>
                </a:r>
                <a:r>
                  <a:rPr lang="en-US" sz="2000" dirty="0" err="1">
                    <a:solidFill>
                      <a:srgbClr val="FFC000"/>
                    </a:solidFill>
                  </a:rPr>
                  <a:t>uncorrolated</a:t>
                </a:r>
                <a:r>
                  <a:rPr lang="en-US" sz="2000" dirty="0">
                    <a:solidFill>
                      <a:srgbClr val="FFC000"/>
                    </a:solidFill>
                  </a:rPr>
                  <a:t> components</a:t>
                </a:r>
              </a:p>
            </p:txBody>
          </p:sp>
        </mc:Choice>
        <mc:Fallback>
          <p:sp>
            <p:nvSpPr>
              <p:cNvPr id="3" name="Content Placeholder 2">
                <a:extLst>
                  <a:ext uri="{FF2B5EF4-FFF2-40B4-BE49-F238E27FC236}">
                    <a16:creationId xmlns:a16="http://schemas.microsoft.com/office/drawing/2014/main" id="{4D4F09ED-98AE-0581-F033-D17AD7D2BEA3}"/>
                  </a:ext>
                </a:extLst>
              </p:cNvPr>
              <p:cNvSpPr>
                <a:spLocks noGrp="1" noRot="1" noChangeAspect="1" noMove="1" noResize="1" noEditPoints="1" noAdjustHandles="1" noChangeArrowheads="1" noChangeShapeType="1" noTextEdit="1"/>
              </p:cNvSpPr>
              <p:nvPr>
                <p:ph idx="1"/>
              </p:nvPr>
            </p:nvSpPr>
            <p:spPr>
              <a:xfrm>
                <a:off x="636021" y="897602"/>
                <a:ext cx="10895903" cy="6009903"/>
              </a:xfrm>
              <a:blipFill>
                <a:blip r:embed="rId2"/>
                <a:stretch>
                  <a:fillRect l="-1398" t="-609"/>
                </a:stretch>
              </a:blipFill>
            </p:spPr>
            <p:txBody>
              <a:bodyPr/>
              <a:lstStyle/>
              <a:p>
                <a:r>
                  <a:rPr lang="en-US">
                    <a:noFill/>
                  </a:rPr>
                  <a:t> </a:t>
                </a:r>
              </a:p>
            </p:txBody>
          </p:sp>
        </mc:Fallback>
      </mc:AlternateContent>
    </p:spTree>
    <p:extLst>
      <p:ext uri="{BB962C8B-B14F-4D97-AF65-F5344CB8AC3E}">
        <p14:creationId xmlns:p14="http://schemas.microsoft.com/office/powerpoint/2010/main" val="377717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4A8A-4621-2986-EC71-DEA33BA9E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107A2-F9C3-D757-590A-939F85203C58}"/>
              </a:ext>
            </a:extLst>
          </p:cNvPr>
          <p:cNvSpPr>
            <a:spLocks noGrp="1"/>
          </p:cNvSpPr>
          <p:nvPr>
            <p:ph type="title"/>
          </p:nvPr>
        </p:nvSpPr>
        <p:spPr>
          <a:xfrm>
            <a:off x="550864" y="173718"/>
            <a:ext cx="11090274" cy="1059089"/>
          </a:xfrm>
        </p:spPr>
        <p:txBody>
          <a:bodyPr/>
          <a:lstStyle/>
          <a:p>
            <a:r>
              <a:rPr lang="en-US">
                <a:solidFill>
                  <a:srgbClr val="00B0F0"/>
                </a:solidFill>
              </a:rPr>
              <a:t>EVD</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963FBA-A2C6-E8D0-4C8E-2913124C912D}"/>
                  </a:ext>
                </a:extLst>
              </p:cNvPr>
              <p:cNvSpPr>
                <a:spLocks noGrp="1"/>
              </p:cNvSpPr>
              <p:nvPr>
                <p:ph idx="1"/>
              </p:nvPr>
            </p:nvSpPr>
            <p:spPr>
              <a:xfrm>
                <a:off x="550862" y="977462"/>
                <a:ext cx="10919960" cy="5668267"/>
              </a:xfrm>
            </p:spPr>
            <p:txBody>
              <a:bodyPr>
                <a:normAutofit fontScale="70000" lnSpcReduction="20000"/>
              </a:bodyPr>
              <a:lstStyle/>
              <a:p>
                <a:r>
                  <a:rPr lang="en-US" dirty="0">
                    <a:solidFill>
                      <a:srgbClr val="FFC000"/>
                    </a:solidFill>
                  </a:rPr>
                  <a:t> Let’s consider an example. Let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d>
                      <m:dPr>
                        <m:begChr m:val="["/>
                        <m:endChr m:val="]"/>
                        <m:ctrlPr>
                          <a:rPr lang="en-US" b="0" i="1" smtClean="0">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2</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2</m:t>
                              </m:r>
                            </m:e>
                          </m:mr>
                        </m:m>
                      </m:e>
                    </m:d>
                  </m:oMath>
                </a14:m>
                <a:r>
                  <a:rPr lang="en-US" b="0" i="1" dirty="0">
                    <a:solidFill>
                      <a:srgbClr val="FFC000"/>
                    </a:solidFill>
                    <a:latin typeface="Cambria Math" panose="02040503050406030204" pitchFamily="18" charset="0"/>
                  </a:rPr>
                  <a:t> </a:t>
                </a:r>
                <a:r>
                  <a:rPr lang="en-US" dirty="0">
                    <a:solidFill>
                      <a:srgbClr val="FFC000"/>
                    </a:solidFill>
                    <a:latin typeface="Cambria Math" panose="02040503050406030204" pitchFamily="18" charset="0"/>
                  </a:rPr>
                  <a:t>(this is the covariance matrix of a 2-dimensional vector). We want to solve for </a:t>
                </a:r>
                <a14:m>
                  <m:oMath xmlns:m="http://schemas.openxmlformats.org/officeDocument/2006/math">
                    <m:r>
                      <a:rPr lang="en-US" b="0" i="1" smtClean="0">
                        <a:solidFill>
                          <a:srgbClr val="FFC000"/>
                        </a:solidFill>
                        <a:latin typeface="Cambria Math" panose="02040503050406030204" pitchFamily="18" charset="0"/>
                      </a:rPr>
                      <m:t>𝜆</m:t>
                    </m:r>
                  </m:oMath>
                </a14:m>
                <a:r>
                  <a:rPr lang="en-US" b="0" i="1" dirty="0">
                    <a:solidFill>
                      <a:srgbClr val="FFC000"/>
                    </a:solidFill>
                    <a:latin typeface="Cambria Math" panose="02040503050406030204" pitchFamily="18" charset="0"/>
                  </a:rPr>
                  <a:t> </a:t>
                </a:r>
                <a:r>
                  <a:rPr lang="en-US" b="0" dirty="0">
                    <a:solidFill>
                      <a:srgbClr val="FFC000"/>
                    </a:solidFill>
                    <a:latin typeface="Cambria Math" panose="02040503050406030204" pitchFamily="18" charset="0"/>
                  </a:rPr>
                  <a:t>and </a:t>
                </a:r>
                <a14:m>
                  <m:oMath xmlns:m="http://schemas.openxmlformats.org/officeDocument/2006/math">
                    <m:r>
                      <m:rPr>
                        <m:sty m:val="p"/>
                      </m:rPr>
                      <a:rPr lang="en-US" b="0" i="0" smtClean="0">
                        <a:solidFill>
                          <a:srgbClr val="FFC000"/>
                        </a:solidFill>
                        <a:latin typeface="Cambria Math" panose="02040503050406030204" pitchFamily="18" charset="0"/>
                      </a:rPr>
                      <m:t>Φ</m:t>
                    </m:r>
                  </m:oMath>
                </a14:m>
                <a:endParaRPr lang="en-US" b="0" i="1" dirty="0">
                  <a:solidFill>
                    <a:srgbClr val="FFC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m:rPr>
                          <m:sty m:val="p"/>
                        </m:rPr>
                        <a:rPr lang="en-US" b="0" i="0" smtClean="0">
                          <a:solidFill>
                            <a:srgbClr val="FFC000"/>
                          </a:solidFill>
                          <a:latin typeface="Cambria Math" panose="02040503050406030204" pitchFamily="18" charset="0"/>
                        </a:rPr>
                        <m:t>Φ</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𝜆</m:t>
                      </m:r>
                      <m:r>
                        <m:rPr>
                          <m:sty m:val="p"/>
                        </m:rPr>
                        <a:rPr lang="en-US" b="0" i="0" smtClean="0">
                          <a:solidFill>
                            <a:srgbClr val="FFC000"/>
                          </a:solidFill>
                          <a:latin typeface="Cambria Math" panose="02040503050406030204" pitchFamily="18" charset="0"/>
                        </a:rPr>
                        <m:t>Φ</m:t>
                      </m:r>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𝐾</m:t>
                      </m:r>
                      <m:r>
                        <m:rPr>
                          <m:sty m:val="p"/>
                        </m:rPr>
                        <a:rPr lang="en-US">
                          <a:solidFill>
                            <a:srgbClr val="FFC000"/>
                          </a:solidFill>
                          <a:latin typeface="Cambria Math" panose="02040503050406030204" pitchFamily="18" charset="0"/>
                        </a:rPr>
                        <m:t>Φ</m:t>
                      </m:r>
                      <m:r>
                        <a:rPr lang="en-US" b="0" i="1" smtClean="0">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𝜆</m:t>
                      </m:r>
                      <m:r>
                        <m:rPr>
                          <m:sty m:val="p"/>
                        </m:rPr>
                        <a:rPr lang="en-US">
                          <a:solidFill>
                            <a:srgbClr val="FFC000"/>
                          </a:solidFill>
                          <a:latin typeface="Cambria Math" panose="02040503050406030204" pitchFamily="18" charset="0"/>
                        </a:rPr>
                        <m:t>Φ</m:t>
                      </m:r>
                      <m:r>
                        <a:rPr lang="en-US" b="0" i="0" smtClean="0">
                          <a:solidFill>
                            <a:srgbClr val="FFC000"/>
                          </a:solidFill>
                          <a:latin typeface="Cambria Math" panose="02040503050406030204" pitchFamily="18" charset="0"/>
                        </a:rPr>
                        <m:t>=0</m:t>
                      </m:r>
                      <m:r>
                        <a:rPr lang="en-US" b="0" i="1" smtClean="0">
                          <a:solidFill>
                            <a:srgbClr val="FFC000"/>
                          </a:solidFill>
                          <a:latin typeface="Cambria Math" panose="02040503050406030204" pitchFamily="18" charset="0"/>
                        </a:rPr>
                        <m:t>→</m:t>
                      </m:r>
                      <m:d>
                        <m:dPr>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𝜆</m:t>
                          </m:r>
                          <m:r>
                            <a:rPr lang="en-US" b="0" i="1" smtClean="0">
                              <a:solidFill>
                                <a:srgbClr val="FFC000"/>
                              </a:solidFill>
                              <a:latin typeface="Cambria Math" panose="02040503050406030204" pitchFamily="18" charset="0"/>
                            </a:rPr>
                            <m:t>𝐼</m:t>
                          </m:r>
                        </m:e>
                      </m:d>
                      <m:r>
                        <m:rPr>
                          <m:sty m:val="p"/>
                        </m:rPr>
                        <a:rPr lang="en-US" b="0" i="0" smtClean="0">
                          <a:solidFill>
                            <a:srgbClr val="FFC000"/>
                          </a:solidFill>
                          <a:latin typeface="Cambria Math" panose="02040503050406030204" pitchFamily="18" charset="0"/>
                        </a:rPr>
                        <m:t>Φ</m:t>
                      </m:r>
                      <m:r>
                        <a:rPr lang="en-US" b="0" i="0" smtClean="0">
                          <a:solidFill>
                            <a:srgbClr val="FFC000"/>
                          </a:solidFill>
                          <a:latin typeface="Cambria Math" panose="02040503050406030204" pitchFamily="18" charset="0"/>
                        </a:rPr>
                        <m:t>=0</m:t>
                      </m:r>
                    </m:oMath>
                  </m:oMathPara>
                </a14:m>
                <a:endParaRPr lang="en-US" dirty="0">
                  <a:solidFill>
                    <a:srgbClr val="FFC000"/>
                  </a:solidFill>
                </a:endParaRPr>
              </a:p>
              <a:p>
                <a:r>
                  <a:rPr lang="en-US" dirty="0">
                    <a:solidFill>
                      <a:srgbClr val="FFC000"/>
                    </a:solidFill>
                  </a:rPr>
                  <a:t>The trivial solution is </a:t>
                </a:r>
                <a14:m>
                  <m:oMath xmlns:m="http://schemas.openxmlformats.org/officeDocument/2006/math">
                    <m:r>
                      <m:rPr>
                        <m:sty m:val="p"/>
                      </m:rPr>
                      <a:rPr lang="en-US" b="0" i="0" smtClean="0">
                        <a:solidFill>
                          <a:srgbClr val="FFC000"/>
                        </a:solidFill>
                        <a:latin typeface="Cambria Math" panose="02040503050406030204" pitchFamily="18" charset="0"/>
                      </a:rPr>
                      <m:t>Φ</m:t>
                    </m:r>
                    <m:r>
                      <a:rPr lang="en-US" b="0" i="1" smtClean="0">
                        <a:solidFill>
                          <a:srgbClr val="FFC000"/>
                        </a:solidFill>
                        <a:latin typeface="Cambria Math" panose="02040503050406030204" pitchFamily="18" charset="0"/>
                      </a:rPr>
                      <m:t>=0</m:t>
                    </m:r>
                  </m:oMath>
                </a14:m>
                <a:r>
                  <a:rPr lang="en-US" dirty="0">
                    <a:solidFill>
                      <a:srgbClr val="FFC000"/>
                    </a:solidFill>
                  </a:rPr>
                  <a:t> (not of interest). To have a </a:t>
                </a:r>
                <a14:m>
                  <m:oMath xmlns:m="http://schemas.openxmlformats.org/officeDocument/2006/math">
                    <m:r>
                      <m:rPr>
                        <m:sty m:val="p"/>
                      </m:rPr>
                      <a:rPr lang="en-US" b="0" i="0" smtClean="0">
                        <a:solidFill>
                          <a:srgbClr val="FFC000"/>
                        </a:solidFill>
                        <a:latin typeface="Cambria Math" panose="02040503050406030204" pitchFamily="18" charset="0"/>
                      </a:rPr>
                      <m:t>Φ</m:t>
                    </m:r>
                    <m:r>
                      <a:rPr lang="en-US" b="0" i="1" smtClean="0">
                        <a:solidFill>
                          <a:srgbClr val="FFC000"/>
                        </a:solidFill>
                        <a:latin typeface="Cambria Math" panose="02040503050406030204" pitchFamily="18" charset="0"/>
                      </a:rPr>
                      <m:t>≠0</m:t>
                    </m:r>
                  </m:oMath>
                </a14:m>
                <a:r>
                  <a:rPr lang="en-US" dirty="0">
                    <a:solidFill>
                      <a:srgbClr val="FFC000"/>
                    </a:solidFill>
                  </a:rPr>
                  <a:t>, </a:t>
                </a:r>
                <a14:m>
                  <m:oMath xmlns:m="http://schemas.openxmlformats.org/officeDocument/2006/math">
                    <m:func>
                      <m:funcPr>
                        <m:ctrlPr>
                          <a:rPr lang="en-US" b="0" i="1" smtClean="0">
                            <a:solidFill>
                              <a:srgbClr val="FFC000"/>
                            </a:solidFill>
                            <a:latin typeface="Cambria Math" panose="02040503050406030204" pitchFamily="18" charset="0"/>
                          </a:rPr>
                        </m:ctrlPr>
                      </m:funcPr>
                      <m:fName>
                        <m:r>
                          <m:rPr>
                            <m:sty m:val="p"/>
                          </m:rPr>
                          <a:rPr lang="en-US" b="0" i="0" smtClean="0">
                            <a:solidFill>
                              <a:srgbClr val="FFC000"/>
                            </a:solidFill>
                            <a:latin typeface="Cambria Math" panose="02040503050406030204" pitchFamily="18" charset="0"/>
                          </a:rPr>
                          <m:t>det</m:t>
                        </m:r>
                      </m:fName>
                      <m:e>
                        <m:d>
                          <m:dPr>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𝜆</m:t>
                            </m:r>
                            <m:r>
                              <a:rPr lang="en-US" b="0" i="1" smtClean="0">
                                <a:solidFill>
                                  <a:srgbClr val="FFC000"/>
                                </a:solidFill>
                                <a:latin typeface="Cambria Math" panose="02040503050406030204" pitchFamily="18" charset="0"/>
                              </a:rPr>
                              <m:t>𝐼</m:t>
                            </m:r>
                          </m:e>
                        </m:d>
                      </m:e>
                    </m:func>
                    <m:r>
                      <a:rPr lang="en-US" b="0" i="1" smtClean="0">
                        <a:solidFill>
                          <a:srgbClr val="FFC000"/>
                        </a:solidFill>
                        <a:latin typeface="Cambria Math" panose="02040503050406030204" pitchFamily="18" charset="0"/>
                      </a:rPr>
                      <m:t>=0</m:t>
                    </m:r>
                  </m:oMath>
                </a14:m>
                <a:endParaRPr lang="en-US" dirty="0">
                  <a:solidFill>
                    <a:srgbClr val="FFC000"/>
                  </a:solidFill>
                </a:endParaRPr>
              </a:p>
              <a:p>
                <a:r>
                  <a:rPr lang="en-US" dirty="0">
                    <a:solidFill>
                      <a:srgbClr val="FFC000"/>
                    </a:solidFill>
                  </a:rPr>
                  <a:t>We then have </a:t>
                </a:r>
                <a14:m>
                  <m:oMath xmlns:m="http://schemas.openxmlformats.org/officeDocument/2006/math">
                    <m:d>
                      <m:dPr>
                        <m:ctrlPr>
                          <a:rPr lang="en-US" b="0" i="1" smtClean="0">
                            <a:solidFill>
                              <a:srgbClr val="FFC000"/>
                            </a:solidFill>
                            <a:latin typeface="Cambria Math" panose="02040503050406030204" pitchFamily="18" charset="0"/>
                          </a:rPr>
                        </m:ctrlPr>
                      </m:dPr>
                      <m:e>
                        <m:r>
                          <a:rPr lang="en-US" b="0" i="1" smtClean="0">
                            <a:solidFill>
                              <a:srgbClr val="FFC000"/>
                            </a:solidFill>
                            <a:latin typeface="Cambria Math" panose="02040503050406030204" pitchFamily="18" charset="0"/>
                          </a:rPr>
                          <m:t>2−</m:t>
                        </m:r>
                        <m:r>
                          <a:rPr lang="en-US" b="0" i="1" smtClean="0">
                            <a:solidFill>
                              <a:srgbClr val="FFC000"/>
                            </a:solidFill>
                            <a:latin typeface="Cambria Math" panose="02040503050406030204" pitchFamily="18" charset="0"/>
                          </a:rPr>
                          <m:t>𝜆</m:t>
                        </m:r>
                      </m:e>
                    </m:d>
                    <m:d>
                      <m:dPr>
                        <m:ctrlPr>
                          <a:rPr lang="en-US" b="0" i="1" smtClean="0">
                            <a:solidFill>
                              <a:srgbClr val="FFC000"/>
                            </a:solidFill>
                            <a:latin typeface="Cambria Math" panose="02040503050406030204" pitchFamily="18" charset="0"/>
                          </a:rPr>
                        </m:ctrlPr>
                      </m:dPr>
                      <m:e>
                        <m:r>
                          <a:rPr lang="en-US" b="0" i="1" smtClean="0">
                            <a:solidFill>
                              <a:srgbClr val="FFC000"/>
                            </a:solidFill>
                            <a:latin typeface="Cambria Math" panose="02040503050406030204" pitchFamily="18" charset="0"/>
                          </a:rPr>
                          <m:t>2−</m:t>
                        </m:r>
                        <m:r>
                          <a:rPr lang="en-US" b="0" i="1" smtClean="0">
                            <a:solidFill>
                              <a:srgbClr val="FFC000"/>
                            </a:solidFill>
                            <a:latin typeface="Cambria Math" panose="02040503050406030204" pitchFamily="18" charset="0"/>
                          </a:rPr>
                          <m:t>𝜆</m:t>
                        </m:r>
                      </m:e>
                    </m:d>
                    <m:r>
                      <a:rPr lang="en-US" b="0" i="1" smtClean="0">
                        <a:solidFill>
                          <a:srgbClr val="FFC000"/>
                        </a:solidFill>
                        <a:latin typeface="Cambria Math" panose="02040503050406030204" pitchFamily="18" charset="0"/>
                      </a:rPr>
                      <m:t>−1=0→</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=1, </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2</m:t>
                        </m:r>
                      </m:sub>
                    </m:sSub>
                    <m:r>
                      <a:rPr lang="en-US" b="0" i="1" smtClean="0">
                        <a:solidFill>
                          <a:srgbClr val="FFC000"/>
                        </a:solidFill>
                        <a:latin typeface="Cambria Math" panose="02040503050406030204" pitchFamily="18" charset="0"/>
                      </a:rPr>
                      <m:t>=3</m:t>
                    </m:r>
                  </m:oMath>
                </a14:m>
                <a:r>
                  <a:rPr lang="en-US" dirty="0">
                    <a:solidFill>
                      <a:srgbClr val="FFC000"/>
                    </a:solidFill>
                  </a:rPr>
                  <a:t> (eigenvalues)</a:t>
                </a: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2</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2</m:t>
                              </m:r>
                            </m:e>
                          </m:mr>
                        </m:m>
                      </m:e>
                    </m:d>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smtClean="0">
                                <a:solidFill>
                                  <a:srgbClr val="FFC000"/>
                                </a:solidFill>
                                <a:latin typeface="Cambria Math" panose="02040503050406030204" pitchFamily="18" charset="0"/>
                              </a:rPr>
                            </m:ctrlPr>
                          </m:mPr>
                          <m:m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11</m:t>
                                  </m:r>
                                </m:sub>
                              </m:sSub>
                            </m:e>
                          </m:mr>
                          <m:m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21</m:t>
                                  </m:r>
                                </m:sub>
                              </m:sSub>
                            </m:e>
                          </m:mr>
                        </m:m>
                      </m:e>
                    </m:d>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a:solidFill>
                                  <a:srgbClr val="FFC000"/>
                                </a:solidFill>
                                <a:latin typeface="Cambria Math" panose="02040503050406030204" pitchFamily="18" charset="0"/>
                              </a:rPr>
                            </m:ctrlPr>
                          </m:mPr>
                          <m:m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𝜙</m:t>
                                  </m:r>
                                </m:e>
                                <m:sub>
                                  <m:r>
                                    <a:rPr lang="en-US" i="1">
                                      <a:solidFill>
                                        <a:srgbClr val="FFC000"/>
                                      </a:solidFill>
                                      <a:latin typeface="Cambria Math" panose="02040503050406030204" pitchFamily="18" charset="0"/>
                                    </a:rPr>
                                    <m:t>11</m:t>
                                  </m:r>
                                </m:sub>
                              </m:sSub>
                            </m:e>
                          </m:mr>
                          <m:m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𝜙</m:t>
                                  </m:r>
                                </m:e>
                                <m:sub>
                                  <m:r>
                                    <a:rPr lang="en-US" i="1">
                                      <a:solidFill>
                                        <a:srgbClr val="FFC000"/>
                                      </a:solidFill>
                                      <a:latin typeface="Cambria Math" panose="02040503050406030204" pitchFamily="18" charset="0"/>
                                    </a:rPr>
                                    <m:t>21</m:t>
                                  </m:r>
                                </m:sub>
                              </m:sSub>
                            </m:e>
                          </m:mr>
                        </m:m>
                      </m:e>
                    </m:d>
                    <m:r>
                      <a:rPr lang="en-US" b="0" i="1" smtClean="0">
                        <a:solidFill>
                          <a:srgbClr val="FFC000"/>
                        </a:solidFill>
                        <a:latin typeface="Cambria Math" panose="02040503050406030204" pitchFamily="18" charset="0"/>
                      </a:rPr>
                      <m:t>→2</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21</m:t>
                        </m:r>
                      </m:sub>
                    </m:sSub>
                  </m:oMath>
                </a14:m>
                <a:endParaRPr lang="en-US" dirty="0">
                  <a:solidFill>
                    <a:srgbClr val="FFC000"/>
                  </a:solidFill>
                </a:endParaRP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a:solidFill>
                                  <a:srgbClr val="FFC000"/>
                                </a:solidFill>
                                <a:latin typeface="Cambria Math" panose="02040503050406030204" pitchFamily="18" charset="0"/>
                              </a:rPr>
                            </m:ctrlPr>
                          </m:mPr>
                          <m:mr>
                            <m:e>
                              <m:f>
                                <m:fPr>
                                  <m:ctrlPr>
                                    <a:rPr lang="en-US" b="0" i="1" smtClean="0">
                                      <a:solidFill>
                                        <a:srgbClr val="FFC000"/>
                                      </a:solidFill>
                                      <a:latin typeface="Cambria Math" panose="02040503050406030204" pitchFamily="18" charset="0"/>
                                    </a:rPr>
                                  </m:ctrlPr>
                                </m:fPr>
                                <m:num>
                                  <m:r>
                                    <m:rPr>
                                      <m:brk m:alnAt="7"/>
                                    </m:rPr>
                                    <a:rPr lang="en-US" b="0" i="1" smtClean="0">
                                      <a:solidFill>
                                        <a:srgbClr val="FFC000"/>
                                      </a:solidFill>
                                      <a:latin typeface="Cambria Math" panose="02040503050406030204" pitchFamily="18" charset="0"/>
                                    </a:rPr>
                                    <m:t>1</m:t>
                                  </m:r>
                                </m:num>
                                <m:den>
                                  <m:r>
                                    <m:rPr>
                                      <m:brk m:alnAt="7"/>
                                    </m:rP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2</m:t>
                                  </m:r>
                                </m:den>
                              </m:f>
                            </m:e>
                          </m:mr>
                          <m:mr>
                            <m:e>
                              <m:f>
                                <m:fPr>
                                  <m:ctrlPr>
                                    <a:rPr lang="en-US" i="1">
                                      <a:solidFill>
                                        <a:srgbClr val="FFC000"/>
                                      </a:solidFill>
                                      <a:latin typeface="Cambria Math" panose="02040503050406030204" pitchFamily="18" charset="0"/>
                                    </a:rPr>
                                  </m:ctrlPr>
                                </m:fPr>
                                <m:num>
                                  <m:r>
                                    <m:rPr>
                                      <m:brk m:alnAt="7"/>
                                    </m:rPr>
                                    <a:rPr lang="en-US" i="1">
                                      <a:solidFill>
                                        <a:srgbClr val="FFC000"/>
                                      </a:solidFill>
                                      <a:latin typeface="Cambria Math" panose="02040503050406030204" pitchFamily="18" charset="0"/>
                                    </a:rPr>
                                    <m:t>1</m:t>
                                  </m:r>
                                </m:num>
                                <m:den>
                                  <m:r>
                                    <m:rPr>
                                      <m:brk m:alnAt="7"/>
                                    </m:rP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2</m:t>
                                  </m:r>
                                </m:den>
                              </m:f>
                            </m:e>
                          </m:mr>
                        </m:m>
                      </m:e>
                    </m:d>
                  </m:oMath>
                </a14:m>
                <a:r>
                  <a:rPr lang="en-US" dirty="0">
                    <a:solidFill>
                      <a:srgbClr val="FFC000"/>
                    </a:solidFill>
                  </a:rPr>
                  <a:t> (we need to make sure these are unit length vector)</a:t>
                </a:r>
              </a:p>
              <a:p>
                <a:pPr marL="0" indent="0" algn="ctr">
                  <a:buNone/>
                </a:pPr>
                <a14:m>
                  <m:oMath xmlns:m="http://schemas.openxmlformats.org/officeDocument/2006/math">
                    <m:d>
                      <m:dPr>
                        <m:begChr m:val="["/>
                        <m:endChr m:val="]"/>
                        <m:ctrlPr>
                          <a:rPr lang="en-US" i="1" smtClean="0">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2</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2</m:t>
                              </m:r>
                            </m:e>
                          </m:mr>
                        </m:m>
                      </m:e>
                    </m:d>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smtClean="0">
                                <a:solidFill>
                                  <a:srgbClr val="FFC000"/>
                                </a:solidFill>
                                <a:latin typeface="Cambria Math" panose="02040503050406030204" pitchFamily="18" charset="0"/>
                              </a:rPr>
                            </m:ctrlPr>
                          </m:mPr>
                          <m:m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12</m:t>
                                  </m:r>
                                </m:sub>
                              </m:sSub>
                            </m:e>
                          </m:mr>
                          <m:mr>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22</m:t>
                                  </m:r>
                                </m:sub>
                              </m:sSub>
                            </m:e>
                          </m:mr>
                        </m:m>
                      </m:e>
                    </m:d>
                  </m:oMath>
                </a14:m>
                <a:r>
                  <a:rPr lang="en-US" dirty="0">
                    <a:solidFill>
                      <a:srgbClr val="FFC000"/>
                    </a:solidFill>
                  </a:rPr>
                  <a:t>= 3</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a:solidFill>
                                  <a:srgbClr val="FFC000"/>
                                </a:solidFill>
                                <a:latin typeface="Cambria Math" panose="02040503050406030204" pitchFamily="18" charset="0"/>
                              </a:rPr>
                            </m:ctrlPr>
                          </m:mPr>
                          <m:m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𝜙</m:t>
                                  </m:r>
                                </m:e>
                                <m:sub>
                                  <m:r>
                                    <a:rPr lang="en-US" i="1">
                                      <a:solidFill>
                                        <a:srgbClr val="FFC000"/>
                                      </a:solidFill>
                                      <a:latin typeface="Cambria Math" panose="02040503050406030204" pitchFamily="18" charset="0"/>
                                    </a:rPr>
                                    <m:t>1</m:t>
                                  </m:r>
                                  <m:r>
                                    <a:rPr lang="en-US" b="0" i="1" smtClean="0">
                                      <a:solidFill>
                                        <a:srgbClr val="FFC000"/>
                                      </a:solidFill>
                                      <a:latin typeface="Cambria Math" panose="02040503050406030204" pitchFamily="18" charset="0"/>
                                    </a:rPr>
                                    <m:t>2</m:t>
                                  </m:r>
                                </m:sub>
                              </m:sSub>
                            </m:e>
                          </m:mr>
                          <m:m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𝜙</m:t>
                                  </m:r>
                                </m:e>
                                <m:sub>
                                  <m:r>
                                    <a:rPr lang="en-US" i="1">
                                      <a:solidFill>
                                        <a:srgbClr val="FFC000"/>
                                      </a:solidFill>
                                      <a:latin typeface="Cambria Math" panose="02040503050406030204" pitchFamily="18" charset="0"/>
                                    </a:rPr>
                                    <m:t>2</m:t>
                                  </m:r>
                                  <m:r>
                                    <a:rPr lang="en-US" b="0" i="1" smtClean="0">
                                      <a:solidFill>
                                        <a:srgbClr val="FFC000"/>
                                      </a:solidFill>
                                      <a:latin typeface="Cambria Math" panose="02040503050406030204" pitchFamily="18" charset="0"/>
                                    </a:rPr>
                                    <m:t>2</m:t>
                                  </m:r>
                                </m:sub>
                              </m:sSub>
                            </m:e>
                          </m:mr>
                        </m:m>
                      </m:e>
                    </m:d>
                    <m:r>
                      <a:rPr lang="en-US" b="0" i="1" smtClean="0">
                        <a:solidFill>
                          <a:srgbClr val="FFC000"/>
                        </a:solidFill>
                        <a:latin typeface="Cambria Math" panose="02040503050406030204" pitchFamily="18" charset="0"/>
                      </a:rPr>
                      <m:t>→2</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12</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22</m:t>
                        </m:r>
                      </m:sub>
                    </m:sSub>
                    <m:r>
                      <a:rPr lang="en-US" b="0" i="1" smtClean="0">
                        <a:solidFill>
                          <a:srgbClr val="FFC000"/>
                        </a:solidFill>
                        <a:latin typeface="Cambria Math" panose="02040503050406030204" pitchFamily="18" charset="0"/>
                      </a:rPr>
                      <m:t>=3</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12</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12</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𝜙</m:t>
                        </m:r>
                      </m:e>
                      <m:sub>
                        <m:r>
                          <a:rPr lang="en-US" b="0" i="1" smtClean="0">
                            <a:solidFill>
                              <a:srgbClr val="FFC000"/>
                            </a:solidFill>
                            <a:latin typeface="Cambria Math" panose="02040503050406030204" pitchFamily="18" charset="0"/>
                          </a:rPr>
                          <m:t>22</m:t>
                        </m:r>
                      </m:sub>
                    </m:sSub>
                  </m:oMath>
                </a14:m>
                <a:endParaRPr lang="en-US" dirty="0">
                  <a:solidFill>
                    <a:srgbClr val="FFC000"/>
                  </a:solidFill>
                </a:endParaRP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2</m:t>
                        </m:r>
                      </m:sub>
                    </m:sSub>
                    <m:r>
                      <a:rPr lang="en-US" b="0" i="1" smtClean="0">
                        <a:solidFill>
                          <a:srgbClr val="FFC000"/>
                        </a:solidFill>
                        <a:latin typeface="Cambria Math" panose="02040503050406030204" pitchFamily="18" charset="0"/>
                      </a:rPr>
                      <m:t>=</m:t>
                    </m:r>
                  </m:oMath>
                </a14:m>
                <a:r>
                  <a:rPr lang="en-US" dirty="0">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1"/>
                                  <m:mcJc m:val="center"/>
                                </m:mcPr>
                              </m:mc>
                            </m:mcs>
                            <m:ctrlPr>
                              <a:rPr lang="en-US" i="1">
                                <a:solidFill>
                                  <a:srgbClr val="FFC000"/>
                                </a:solidFill>
                                <a:latin typeface="Cambria Math" panose="02040503050406030204" pitchFamily="18" charset="0"/>
                              </a:rPr>
                            </m:ctrlPr>
                          </m:mPr>
                          <m:mr>
                            <m:e>
                              <m:f>
                                <m:fPr>
                                  <m:ctrlPr>
                                    <a:rPr lang="en-US" b="0" i="1" smtClean="0">
                                      <a:solidFill>
                                        <a:srgbClr val="FFC000"/>
                                      </a:solidFill>
                                      <a:latin typeface="Cambria Math" panose="02040503050406030204" pitchFamily="18" charset="0"/>
                                    </a:rPr>
                                  </m:ctrlPr>
                                </m:fPr>
                                <m:num>
                                  <m:r>
                                    <m:rPr>
                                      <m:brk m:alnAt="7"/>
                                    </m:rPr>
                                    <a:rPr lang="en-US" b="0" i="1" smtClean="0">
                                      <a:solidFill>
                                        <a:srgbClr val="FFC000"/>
                                      </a:solidFill>
                                      <a:latin typeface="Cambria Math" panose="02040503050406030204" pitchFamily="18" charset="0"/>
                                    </a:rPr>
                                    <m:t>1</m:t>
                                  </m:r>
                                </m:num>
                                <m:den>
                                  <m:r>
                                    <m:rPr>
                                      <m:brk m:alnAt="7"/>
                                    </m:rP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2</m:t>
                                  </m:r>
                                </m:den>
                              </m:f>
                            </m:e>
                          </m:mr>
                          <m:mr>
                            <m:e>
                              <m:f>
                                <m:fPr>
                                  <m:ctrlPr>
                                    <a:rPr lang="en-US" i="1">
                                      <a:solidFill>
                                        <a:srgbClr val="FFC000"/>
                                      </a:solidFill>
                                      <a:latin typeface="Cambria Math" panose="02040503050406030204" pitchFamily="18" charset="0"/>
                                    </a:rPr>
                                  </m:ctrlPr>
                                </m:fPr>
                                <m:num>
                                  <m:r>
                                    <a:rPr lang="en-US" b="0" i="1" smtClean="0">
                                      <a:solidFill>
                                        <a:srgbClr val="FFC000"/>
                                      </a:solidFill>
                                      <a:latin typeface="Cambria Math" panose="02040503050406030204" pitchFamily="18" charset="0"/>
                                    </a:rPr>
                                    <m:t>−1</m:t>
                                  </m:r>
                                </m:num>
                                <m:den>
                                  <m:r>
                                    <m:rPr>
                                      <m:brk m:alnAt="7"/>
                                    </m:rP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2</m:t>
                                  </m:r>
                                </m:den>
                              </m:f>
                            </m:e>
                          </m:mr>
                        </m:m>
                      </m:e>
                    </m:d>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𝑈</m:t>
                    </m:r>
                    <m:r>
                      <a:rPr lang="en-US" b="0" i="1" smtClean="0">
                        <a:solidFill>
                          <a:srgbClr val="FFC000"/>
                        </a:solidFill>
                        <a:latin typeface="Cambria Math" panose="02040503050406030204" pitchFamily="18" charset="0"/>
                      </a:rPr>
                      <m:t>=</m:t>
                    </m:r>
                    <m:d>
                      <m:dPr>
                        <m:begChr m:val="["/>
                        <m:endChr m:val="]"/>
                        <m:ctrlPr>
                          <a:rPr lang="en-US" b="0" i="1" smtClean="0">
                            <a:solidFill>
                              <a:srgbClr val="FFC000"/>
                            </a:solidFill>
                            <a:latin typeface="Cambria Math" panose="02040503050406030204" pitchFamily="18" charset="0"/>
                          </a:rPr>
                        </m:ctrlPr>
                      </m:dPr>
                      <m:e>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2</m:t>
                            </m:r>
                          </m:sub>
                        </m:sSub>
                      </m:e>
                    </m:d>
                    <m:r>
                      <a:rPr lang="en-US" b="0" i="1" smtClean="0">
                        <a:solidFill>
                          <a:srgbClr val="FFC000"/>
                        </a:solidFill>
                        <a:latin typeface="Cambria Math" panose="02040503050406030204" pitchFamily="18" charset="0"/>
                      </a:rPr>
                      <m:t>=</m:t>
                    </m:r>
                    <m:f>
                      <m:fPr>
                        <m:ctrlPr>
                          <a:rPr lang="en-US" b="0" i="1" smtClean="0">
                            <a:solidFill>
                              <a:srgbClr val="FFC000"/>
                            </a:solidFill>
                            <a:latin typeface="Cambria Math" panose="02040503050406030204" pitchFamily="18" charset="0"/>
                          </a:rPr>
                        </m:ctrlPr>
                      </m:fPr>
                      <m:num>
                        <m:r>
                          <a:rPr lang="en-US" b="0" i="1" smtClean="0">
                            <a:solidFill>
                              <a:srgbClr val="FFC000"/>
                            </a:solidFill>
                            <a:latin typeface="Cambria Math" panose="02040503050406030204" pitchFamily="18" charset="0"/>
                          </a:rPr>
                          <m:t>1</m:t>
                        </m:r>
                      </m:num>
                      <m:den>
                        <m:r>
                          <a:rPr lang="en-US" b="0" i="1" smtClean="0">
                            <a:solidFill>
                              <a:srgbClr val="FFC000"/>
                            </a:solidFill>
                            <a:latin typeface="Cambria Math" panose="02040503050406030204" pitchFamily="18" charset="0"/>
                          </a:rPr>
                          <m:t>√2</m:t>
                        </m:r>
                      </m:den>
                    </m:f>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smtClean="0">
                                <a:solidFill>
                                  <a:srgbClr val="FFC000"/>
                                </a:solidFill>
                                <a:latin typeface="Cambria Math" panose="02040503050406030204" pitchFamily="18" charset="0"/>
                              </a:rPr>
                            </m:ctrlPr>
                          </m:mPr>
                          <m:mr>
                            <m:e>
                              <m:r>
                                <m:rPr>
                                  <m:brk m:alnAt="7"/>
                                </m:rPr>
                                <a:rPr lang="en-US" b="0" i="1" smtClean="0">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1</m:t>
                              </m:r>
                            </m:e>
                          </m:mr>
                          <m:mr>
                            <m:e>
                              <m:r>
                                <a:rPr lang="en-US" b="0" i="1" smtClean="0">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−1</m:t>
                              </m:r>
                            </m:e>
                          </m:mr>
                        </m:m>
                      </m:e>
                    </m:d>
                  </m:oMath>
                </a14:m>
                <a:endParaRPr lang="en-US" dirty="0">
                  <a:solidFill>
                    <a:srgbClr val="FFC000"/>
                  </a:solidFill>
                </a:endParaRPr>
              </a:p>
              <a:p>
                <a:pPr marL="0" indent="0" algn="ctr">
                  <a:buNone/>
                </a:pPr>
                <a:endParaRPr lang="en-US" dirty="0">
                  <a:solidFill>
                    <a:srgbClr val="FFC000"/>
                  </a:solidFill>
                </a:endParaRPr>
              </a:p>
              <a:p>
                <a:pPr marL="0" indent="0">
                  <a:buNone/>
                </a:pPr>
                <a:endParaRPr lang="en-US" dirty="0">
                  <a:solidFill>
                    <a:srgbClr val="FFC000"/>
                  </a:solidFill>
                </a:endParaRPr>
              </a:p>
            </p:txBody>
          </p:sp>
        </mc:Choice>
        <mc:Fallback>
          <p:sp>
            <p:nvSpPr>
              <p:cNvPr id="3" name="Content Placeholder 2">
                <a:extLst>
                  <a:ext uri="{FF2B5EF4-FFF2-40B4-BE49-F238E27FC236}">
                    <a16:creationId xmlns:a16="http://schemas.microsoft.com/office/drawing/2014/main" id="{AA963FBA-A2C6-E8D0-4C8E-2913124C912D}"/>
                  </a:ext>
                </a:extLst>
              </p:cNvPr>
              <p:cNvSpPr>
                <a:spLocks noGrp="1" noRot="1" noChangeAspect="1" noMove="1" noResize="1" noEditPoints="1" noAdjustHandles="1" noChangeArrowheads="1" noChangeShapeType="1" noTextEdit="1"/>
              </p:cNvSpPr>
              <p:nvPr>
                <p:ph idx="1"/>
              </p:nvPr>
            </p:nvSpPr>
            <p:spPr>
              <a:xfrm>
                <a:off x="550862" y="977462"/>
                <a:ext cx="10919960" cy="5668267"/>
              </a:xfrm>
              <a:blipFill>
                <a:blip r:embed="rId2"/>
                <a:stretch>
                  <a:fillRect l="-1116" r="-223"/>
                </a:stretch>
              </a:blipFill>
            </p:spPr>
            <p:txBody>
              <a:bodyPr/>
              <a:lstStyle/>
              <a:p>
                <a:r>
                  <a:rPr lang="en-US">
                    <a:noFill/>
                  </a:rPr>
                  <a:t> </a:t>
                </a:r>
              </a:p>
            </p:txBody>
          </p:sp>
        </mc:Fallback>
      </mc:AlternateContent>
    </p:spTree>
    <p:extLst>
      <p:ext uri="{BB962C8B-B14F-4D97-AF65-F5344CB8AC3E}">
        <p14:creationId xmlns:p14="http://schemas.microsoft.com/office/powerpoint/2010/main" val="3102323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32F83-3125-A6D8-5AE1-CBD00902A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33990-AAE3-2C4E-D0B3-7779D4BCB972}"/>
              </a:ext>
            </a:extLst>
          </p:cNvPr>
          <p:cNvSpPr>
            <a:spLocks noGrp="1"/>
          </p:cNvSpPr>
          <p:nvPr>
            <p:ph type="title"/>
          </p:nvPr>
        </p:nvSpPr>
        <p:spPr>
          <a:xfrm>
            <a:off x="550864" y="173718"/>
            <a:ext cx="11090274" cy="1059089"/>
          </a:xfrm>
        </p:spPr>
        <p:txBody>
          <a:bodyPr/>
          <a:lstStyle/>
          <a:p>
            <a:r>
              <a:rPr lang="en-US">
                <a:solidFill>
                  <a:srgbClr val="00B0F0"/>
                </a:solidFill>
              </a:rPr>
              <a:t>EVD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F9A3E7-E857-1522-7B9F-46BFCE0F6462}"/>
                  </a:ext>
                </a:extLst>
              </p:cNvPr>
              <p:cNvSpPr>
                <a:spLocks noGrp="1"/>
              </p:cNvSpPr>
              <p:nvPr>
                <p:ph idx="1"/>
              </p:nvPr>
            </p:nvSpPr>
            <p:spPr>
              <a:xfrm>
                <a:off x="550862" y="985775"/>
                <a:ext cx="10919960" cy="5668267"/>
              </a:xfrm>
            </p:spPr>
            <p:txBody>
              <a:bodyPr>
                <a:normAutofit/>
              </a:bodyPr>
              <a:lstStyle/>
              <a:p>
                <a:pPr marL="0" indent="0">
                  <a:buNone/>
                </a:pPr>
                <a:r>
                  <a:rPr lang="en-US" b="0">
                    <a:solidFill>
                      <a:srgbClr val="FFC000"/>
                    </a:solidFill>
                  </a:rPr>
                  <a:t>Now, you can verify that </a:t>
                </a: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𝑈</m:t>
                    </m:r>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smtClean="0">
                                <a:solidFill>
                                  <a:srgbClr val="FFC000"/>
                                </a:solidFill>
                                <a:latin typeface="Cambria Math" panose="02040503050406030204" pitchFamily="18" charset="0"/>
                              </a:rPr>
                            </m:ctrlPr>
                          </m:mPr>
                          <m:mr>
                            <m:e>
                              <m:r>
                                <m:rPr>
                                  <m:brk m:alnAt="7"/>
                                </m:rPr>
                                <a:rPr lang="en-US" b="0" i="1" smtClean="0">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0</m:t>
                              </m:r>
                            </m:e>
                          </m:mr>
                          <m:mr>
                            <m:e>
                              <m:r>
                                <a:rPr lang="en-US" b="0" i="1" smtClean="0">
                                  <a:solidFill>
                                    <a:srgbClr val="FFC000"/>
                                  </a:solidFill>
                                  <a:latin typeface="Cambria Math" panose="02040503050406030204" pitchFamily="18" charset="0"/>
                                </a:rPr>
                                <m:t>0</m:t>
                              </m:r>
                            </m:e>
                            <m:e>
                              <m:r>
                                <a:rPr lang="en-US" b="0" i="1" smtClean="0">
                                  <a:solidFill>
                                    <a:srgbClr val="FFC000"/>
                                  </a:solidFill>
                                  <a:latin typeface="Cambria Math" panose="02040503050406030204" pitchFamily="18" charset="0"/>
                                </a:rPr>
                                <m:t>3</m:t>
                              </m:r>
                            </m:e>
                          </m:mr>
                        </m:m>
                      </m:e>
                    </m:d>
                  </m:oMath>
                </a14:m>
                <a:r>
                  <a:rPr lang="en-US">
                    <a:solidFill>
                      <a:srgbClr val="FFC000"/>
                    </a:solidFill>
                  </a:rPr>
                  <a:t> </a:t>
                </a:r>
                <a14:m>
                  <m:oMath xmlns:m="http://schemas.openxmlformats.org/officeDocument/2006/math">
                    <m:sSup>
                      <m:sSupPr>
                        <m:ctrlPr>
                          <a:rPr lang="en-US" i="1">
                            <a:solidFill>
                              <a:srgbClr val="FFC000"/>
                            </a:solidFill>
                            <a:latin typeface="Cambria Math" panose="02040503050406030204" pitchFamily="18" charset="0"/>
                          </a:rPr>
                        </m:ctrlPr>
                      </m:sSupPr>
                      <m:e>
                        <m:r>
                          <m:rPr>
                            <m:sty m:val="p"/>
                          </m:rPr>
                          <a:rPr lang="en-US">
                            <a:solidFill>
                              <a:srgbClr val="FFC000"/>
                            </a:solidFill>
                            <a:latin typeface="Cambria Math" panose="02040503050406030204" pitchFamily="18" charset="0"/>
                          </a:rPr>
                          <m:t>U</m:t>
                        </m:r>
                      </m:e>
                      <m:sup>
                        <m:r>
                          <a:rPr lang="en-US" i="1">
                            <a:solidFill>
                              <a:srgbClr val="FFC000"/>
                            </a:solidFill>
                            <a:latin typeface="Cambria Math" panose="02040503050406030204" pitchFamily="18" charset="0"/>
                          </a:rPr>
                          <m:t>†</m:t>
                        </m:r>
                      </m:sup>
                    </m:sSup>
                    <m:r>
                      <a:rPr lang="en-US" b="0" i="0" smtClean="0">
                        <a:solidFill>
                          <a:srgbClr val="FFC000"/>
                        </a:solidFill>
                        <a:latin typeface="Cambria Math" panose="02040503050406030204" pitchFamily="18" charset="0"/>
                      </a:rPr>
                      <m:t>=</m:t>
                    </m:r>
                    <m:f>
                      <m:fPr>
                        <m:ctrlPr>
                          <a:rPr lang="en-US" b="0" i="1" smtClean="0">
                            <a:solidFill>
                              <a:srgbClr val="FFC000"/>
                            </a:solidFill>
                            <a:latin typeface="Cambria Math" panose="02040503050406030204" pitchFamily="18" charset="0"/>
                          </a:rPr>
                        </m:ctrlPr>
                      </m:fPr>
                      <m:num>
                        <m:r>
                          <a:rPr lang="en-US" b="0" i="0" smtClean="0">
                            <a:solidFill>
                              <a:srgbClr val="FFC000"/>
                            </a:solidFill>
                            <a:latin typeface="Cambria Math" panose="02040503050406030204" pitchFamily="18" charset="0"/>
                          </a:rPr>
                          <m:t>1</m:t>
                        </m:r>
                      </m:num>
                      <m:den>
                        <m:r>
                          <a:rPr lang="en-US" b="0" i="0" smtClean="0">
                            <a:solidFill>
                              <a:srgbClr val="FFC000"/>
                            </a:solidFill>
                            <a:latin typeface="Cambria Math" panose="02040503050406030204" pitchFamily="18" charset="0"/>
                          </a:rPr>
                          <m:t>2</m:t>
                        </m:r>
                      </m:den>
                    </m:f>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
                      </m:e>
                    </m:d>
                  </m:oMath>
                </a14:m>
                <a:r>
                  <a:rPr lang="en-US">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0</m:t>
                              </m:r>
                            </m:e>
                          </m:mr>
                          <m:mr>
                            <m:e>
                              <m:r>
                                <a:rPr lang="en-US" i="1">
                                  <a:solidFill>
                                    <a:srgbClr val="FFC000"/>
                                  </a:solidFill>
                                  <a:latin typeface="Cambria Math" panose="02040503050406030204" pitchFamily="18" charset="0"/>
                                </a:rPr>
                                <m:t>0</m:t>
                              </m:r>
                            </m:e>
                            <m:e>
                              <m:r>
                                <a:rPr lang="en-US" i="1">
                                  <a:solidFill>
                                    <a:srgbClr val="FFC000"/>
                                  </a:solidFill>
                                  <a:latin typeface="Cambria Math" panose="02040503050406030204" pitchFamily="18" charset="0"/>
                                </a:rPr>
                                <m:t>3</m:t>
                              </m:r>
                            </m:e>
                          </m:mr>
                        </m:m>
                      </m:e>
                    </m:d>
                  </m:oMath>
                </a14:m>
                <a:r>
                  <a:rPr lang="en-US">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
                      </m:e>
                    </m:d>
                  </m:oMath>
                </a14:m>
                <a:r>
                  <a:rPr lang="en-US">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b="0" i="1" smtClean="0">
                                  <a:solidFill>
                                    <a:srgbClr val="FFC000"/>
                                  </a:solidFill>
                                  <a:latin typeface="Cambria Math" panose="02040503050406030204" pitchFamily="18" charset="0"/>
                                </a:rPr>
                                <m:t>2</m:t>
                              </m:r>
                            </m:e>
                            <m:e>
                              <m:r>
                                <a:rPr lang="en-US" b="0" i="1" smtClean="0">
                                  <a:solidFill>
                                    <a:srgbClr val="FFC000"/>
                                  </a:solidFill>
                                  <a:latin typeface="Cambria Math" panose="02040503050406030204" pitchFamily="18" charset="0"/>
                                </a:rPr>
                                <m:t>−1</m:t>
                              </m:r>
                            </m:e>
                          </m:mr>
                          <m:mr>
                            <m:e>
                              <m:r>
                                <a:rPr lang="en-US" b="0" i="1" smtClean="0">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2</m:t>
                              </m:r>
                            </m:e>
                          </m:mr>
                        </m:m>
                      </m:e>
                    </m:d>
                  </m:oMath>
                </a14:m>
                <a:endParaRPr lang="en-US">
                  <a:solidFill>
                    <a:srgbClr val="FFC000"/>
                  </a:solidFill>
                </a:endParaRPr>
              </a:p>
              <a:p>
                <a:pPr marL="0" indent="0">
                  <a:buNone/>
                </a:pPr>
                <a:r>
                  <a:rPr lang="en-US">
                    <a:solidFill>
                      <a:srgbClr val="FFC000"/>
                    </a:solidFill>
                  </a:rPr>
                  <a:t>More importantly, we can verify that the vector </a:t>
                </a:r>
              </a:p>
              <a:p>
                <a:pPr marL="0" indent="0" algn="ctr">
                  <a:buNone/>
                </a:pPr>
                <a14:m>
                  <m:oMath xmlns:m="http://schemas.openxmlformats.org/officeDocument/2006/math">
                    <m:r>
                      <a:rPr lang="en-US" b="0" i="1" smtClean="0">
                        <a:solidFill>
                          <a:srgbClr val="FFC000"/>
                        </a:solidFill>
                        <a:latin typeface="Cambria Math" panose="02040503050406030204" pitchFamily="18" charset="0"/>
                      </a:rPr>
                      <m:t>𝑌</m:t>
                    </m:r>
                    <m:r>
                      <a:rPr lang="en-US" b="0" i="1" smtClean="0">
                        <a:solidFill>
                          <a:srgbClr val="FFC000"/>
                        </a:solidFill>
                        <a:latin typeface="Cambria Math" panose="02040503050406030204" pitchFamily="18" charset="0"/>
                      </a:rPr>
                      <m:t>=</m:t>
                    </m:r>
                    <m:sSup>
                      <m:sSupPr>
                        <m:ctrlPr>
                          <a:rPr lang="en-US" i="1">
                            <a:solidFill>
                              <a:srgbClr val="FFC000"/>
                            </a:solidFill>
                            <a:latin typeface="Cambria Math" panose="02040503050406030204" pitchFamily="18" charset="0"/>
                          </a:rPr>
                        </m:ctrlPr>
                      </m:sSupPr>
                      <m:e>
                        <m:r>
                          <a:rPr lang="en-US" i="1">
                            <a:solidFill>
                              <a:srgbClr val="FFC000"/>
                            </a:solidFill>
                            <a:latin typeface="Cambria Math" panose="02040503050406030204" pitchFamily="18" charset="0"/>
                          </a:rPr>
                          <m:t>𝑍</m:t>
                        </m:r>
                      </m:e>
                      <m:sup>
                        <m:r>
                          <a:rPr lang="en-US" i="1">
                            <a:solidFill>
                              <a:srgbClr val="FFC000"/>
                            </a:solidFill>
                            <a:latin typeface="Cambria Math" panose="02040503050406030204" pitchFamily="18" charset="0"/>
                          </a:rPr>
                          <m:t>−1</m:t>
                        </m:r>
                      </m:sup>
                    </m:sSup>
                    <m:sSup>
                      <m:sSupPr>
                        <m:ctrlPr>
                          <a:rPr lang="en-US" i="1">
                            <a:solidFill>
                              <a:srgbClr val="FFC000"/>
                            </a:solidFill>
                            <a:latin typeface="Cambria Math" panose="02040503050406030204" pitchFamily="18" charset="0"/>
                          </a:rPr>
                        </m:ctrlPr>
                      </m:sSupPr>
                      <m:e>
                        <m:r>
                          <m:rPr>
                            <m:sty m:val="p"/>
                          </m:rPr>
                          <a:rPr lang="en-US">
                            <a:solidFill>
                              <a:srgbClr val="FFC000"/>
                            </a:solidFill>
                            <a:latin typeface="Cambria Math" panose="02040503050406030204" pitchFamily="18" charset="0"/>
                          </a:rPr>
                          <m:t>U</m:t>
                        </m:r>
                      </m:e>
                      <m:sup>
                        <m:r>
                          <a:rPr lang="en-US" i="1">
                            <a:solidFill>
                              <a:srgbClr val="FFC000"/>
                            </a:solidFill>
                            <a:latin typeface="Cambria Math" panose="02040503050406030204" pitchFamily="18" charset="0"/>
                          </a:rPr>
                          <m:t>†</m:t>
                        </m:r>
                      </m:sup>
                    </m:sSup>
                    <m:r>
                      <a:rPr lang="en-US" b="0" i="1" smtClean="0">
                        <a:solidFill>
                          <a:srgbClr val="FFC000"/>
                        </a:solidFill>
                        <a:latin typeface="Cambria Math" panose="02040503050406030204" pitchFamily="18" charset="0"/>
                      </a:rPr>
                      <m:t>𝑋</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𝐵𝑋</m:t>
                    </m:r>
                    <m:r>
                      <a:rPr lang="en-US" b="0" i="1" smtClean="0">
                        <a:solidFill>
                          <a:srgbClr val="FFC000"/>
                        </a:solidFill>
                        <a:latin typeface="Cambria Math" panose="02040503050406030204" pitchFamily="18" charset="0"/>
                      </a:rPr>
                      <m:t> </m:t>
                    </m:r>
                  </m:oMath>
                </a14:m>
                <a:r>
                  <a:rPr lang="en-US">
                    <a:solidFill>
                      <a:srgbClr val="FFC000"/>
                    </a:solidFill>
                  </a:rPr>
                  <a:t> is a “white vector”</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rgbClr val="FFC000"/>
                          </a:solidFill>
                          <a:latin typeface="Cambria Math" panose="02040503050406030204" pitchFamily="18" charset="0"/>
                        </a:rPr>
                        <m:t>𝑌</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𝐵𝑋</m:t>
                      </m:r>
                    </m:oMath>
                  </m:oMathPara>
                </a14:m>
                <a:endParaRPr lang="en-US">
                  <a:solidFill>
                    <a:srgbClr val="FFC000"/>
                  </a:solidFill>
                </a:endParaRPr>
              </a:p>
              <a:p>
                <a:pPr marL="0" indent="0" algn="ctr">
                  <a:buNone/>
                </a:pP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𝑌</m:t>
                        </m:r>
                      </m:sub>
                    </m:sSub>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𝐵</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sSup>
                      <m:sSupPr>
                        <m:ctrlPr>
                          <a:rPr lang="en-US" b="0" i="1" smtClean="0">
                            <a:solidFill>
                              <a:srgbClr val="FFC000"/>
                            </a:solidFill>
                            <a:latin typeface="Cambria Math" panose="02040503050406030204" pitchFamily="18" charset="0"/>
                          </a:rPr>
                        </m:ctrlPr>
                      </m:sSupPr>
                      <m:e>
                        <m:r>
                          <a:rPr lang="en-US" b="0" i="1" smtClean="0">
                            <a:solidFill>
                              <a:srgbClr val="FFC000"/>
                            </a:solidFill>
                            <a:latin typeface="Cambria Math" panose="02040503050406030204" pitchFamily="18" charset="0"/>
                          </a:rPr>
                          <m:t>𝐵</m:t>
                        </m:r>
                      </m:e>
                      <m:sup>
                        <m:r>
                          <a:rPr lang="en-US" b="0" i="1" smtClean="0">
                            <a:solidFill>
                              <a:srgbClr val="FFC000"/>
                            </a:solidFill>
                            <a:latin typeface="Cambria Math" panose="02040503050406030204" pitchFamily="18" charset="0"/>
                            <a:ea typeface="Cambria Math" panose="02040503050406030204" pitchFamily="18" charset="0"/>
                          </a:rPr>
                          <m:t>†</m:t>
                        </m:r>
                      </m:sup>
                    </m:sSup>
                  </m:oMath>
                </a14:m>
                <a:r>
                  <a:rPr lang="en-US">
                    <a:solidFill>
                      <a:srgbClr val="FFC000"/>
                    </a:solidFill>
                  </a:rPr>
                  <a:t>= </a:t>
                </a:r>
                <a14:m>
                  <m:oMath xmlns:m="http://schemas.openxmlformats.org/officeDocument/2006/math">
                    <m:sSup>
                      <m:sSupPr>
                        <m:ctrlPr>
                          <a:rPr lang="en-US" i="1">
                            <a:solidFill>
                              <a:srgbClr val="FFC000"/>
                            </a:solidFill>
                            <a:latin typeface="Cambria Math" panose="02040503050406030204" pitchFamily="18" charset="0"/>
                          </a:rPr>
                        </m:ctrlPr>
                      </m:sSupPr>
                      <m:e>
                        <m:r>
                          <a:rPr lang="en-US" i="1">
                            <a:solidFill>
                              <a:srgbClr val="FFC000"/>
                            </a:solidFill>
                            <a:latin typeface="Cambria Math" panose="02040503050406030204" pitchFamily="18" charset="0"/>
                          </a:rPr>
                          <m:t>𝑍</m:t>
                        </m:r>
                      </m:e>
                      <m:sup>
                        <m:r>
                          <a:rPr lang="en-US" i="1">
                            <a:solidFill>
                              <a:srgbClr val="FFC000"/>
                            </a:solidFill>
                            <a:latin typeface="Cambria Math" panose="02040503050406030204" pitchFamily="18" charset="0"/>
                          </a:rPr>
                          <m:t>−1</m:t>
                        </m:r>
                      </m:sup>
                    </m:sSup>
                    <m:sSup>
                      <m:sSupPr>
                        <m:ctrlPr>
                          <a:rPr lang="en-US" i="1">
                            <a:solidFill>
                              <a:srgbClr val="FFC000"/>
                            </a:solidFill>
                            <a:latin typeface="Cambria Math" panose="02040503050406030204" pitchFamily="18" charset="0"/>
                          </a:rPr>
                        </m:ctrlPr>
                      </m:sSupPr>
                      <m:e>
                        <m:r>
                          <m:rPr>
                            <m:sty m:val="p"/>
                          </m:rPr>
                          <a:rPr lang="en-US">
                            <a:solidFill>
                              <a:srgbClr val="FFC000"/>
                            </a:solidFill>
                            <a:latin typeface="Cambria Math" panose="02040503050406030204" pitchFamily="18" charset="0"/>
                          </a:rPr>
                          <m:t>U</m:t>
                        </m:r>
                      </m:e>
                      <m:sup>
                        <m:r>
                          <a:rPr lang="en-US" i="1">
                            <a:solidFill>
                              <a:srgbClr val="FFC000"/>
                            </a:solidFill>
                            <a:latin typeface="Cambria Math" panose="02040503050406030204" pitchFamily="18" charset="0"/>
                          </a:rPr>
                          <m:t>†</m:t>
                        </m:r>
                      </m:sup>
                    </m:sSup>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r>
                      <a:rPr lang="en-US" b="0" i="1" smtClean="0">
                        <a:solidFill>
                          <a:srgbClr val="FFC000"/>
                        </a:solidFill>
                        <a:latin typeface="Cambria Math" panose="02040503050406030204" pitchFamily="18" charset="0"/>
                      </a:rPr>
                      <m:t>𝑈</m:t>
                    </m:r>
                    <m:sSup>
                      <m:sSupPr>
                        <m:ctrlPr>
                          <a:rPr lang="en-US" b="0" i="1" smtClean="0">
                            <a:solidFill>
                              <a:srgbClr val="FFC000"/>
                            </a:solidFill>
                            <a:latin typeface="Cambria Math" panose="02040503050406030204" pitchFamily="18" charset="0"/>
                          </a:rPr>
                        </m:ctrlPr>
                      </m:sSupPr>
                      <m:e>
                        <m:r>
                          <a:rPr lang="en-US" b="0" i="1" smtClean="0">
                            <a:solidFill>
                              <a:srgbClr val="FFC000"/>
                            </a:solidFill>
                            <a:latin typeface="Cambria Math" panose="02040503050406030204" pitchFamily="18" charset="0"/>
                          </a:rPr>
                          <m:t>𝑍</m:t>
                        </m:r>
                      </m:e>
                      <m:sup>
                        <m:r>
                          <a:rPr lang="en-US" b="0" i="1" smtClean="0">
                            <a:solidFill>
                              <a:srgbClr val="FFC000"/>
                            </a:solidFill>
                            <a:latin typeface="Cambria Math" panose="02040503050406030204" pitchFamily="18" charset="0"/>
                          </a:rPr>
                          <m:t>−1</m:t>
                        </m:r>
                      </m:sup>
                    </m:sSup>
                  </m:oMath>
                </a14:m>
                <a:endParaRPr lang="en-US" b="0">
                  <a:solidFill>
                    <a:srgbClr val="FFC000"/>
                  </a:solidFill>
                </a:endParaRPr>
              </a:p>
              <a:p>
                <a:pPr marL="0" indent="0" algn="ctr">
                  <a:buNone/>
                </a:pPr>
                <a14:m>
                  <m:oMath xmlns:m="http://schemas.openxmlformats.org/officeDocument/2006/math">
                    <m:f>
                      <m:fPr>
                        <m:ctrlPr>
                          <a:rPr lang="en-US" b="0" i="1" smtClean="0">
                            <a:solidFill>
                              <a:srgbClr val="FFC000"/>
                            </a:solidFill>
                            <a:latin typeface="Cambria Math" panose="02040503050406030204" pitchFamily="18" charset="0"/>
                          </a:rPr>
                        </m:ctrlPr>
                      </m:fPr>
                      <m:num>
                        <m:r>
                          <a:rPr lang="en-US" b="0" i="1" smtClean="0">
                            <a:solidFill>
                              <a:srgbClr val="FFC000"/>
                            </a:solidFill>
                            <a:latin typeface="Cambria Math" panose="02040503050406030204" pitchFamily="18" charset="0"/>
                          </a:rPr>
                          <m:t>1</m:t>
                        </m:r>
                      </m:num>
                      <m:den>
                        <m:r>
                          <a:rPr lang="en-US" b="0" i="1" smtClean="0">
                            <a:solidFill>
                              <a:srgbClr val="FFC000"/>
                            </a:solidFill>
                            <a:latin typeface="Cambria Math" panose="02040503050406030204" pitchFamily="18" charset="0"/>
                          </a:rPr>
                          <m:t>2</m:t>
                        </m:r>
                      </m:den>
                    </m:f>
                    <m:d>
                      <m:dPr>
                        <m:begChr m:val="["/>
                        <m:endChr m:val="]"/>
                        <m:ctrlPr>
                          <a:rPr lang="en-US" i="1" smtClean="0">
                            <a:solidFill>
                              <a:srgbClr val="FFC000"/>
                            </a:solidFill>
                            <a:latin typeface="Cambria Math" panose="02040503050406030204" pitchFamily="18" charset="0"/>
                          </a:rPr>
                        </m:ctrlPr>
                      </m:dPr>
                      <m:e>
                        <m:m>
                          <m:mPr>
                            <m:mcs>
                              <m:mc>
                                <m:mcPr>
                                  <m:count m:val="2"/>
                                  <m:mcJc m:val="center"/>
                                </m:mcPr>
                              </m:mc>
                            </m:mcs>
                            <m:ctrlPr>
                              <a:rPr lang="en-US" i="1" smtClean="0">
                                <a:solidFill>
                                  <a:srgbClr val="FFC000"/>
                                </a:solidFill>
                                <a:latin typeface="Cambria Math" panose="02040503050406030204" pitchFamily="18" charset="0"/>
                              </a:rPr>
                            </m:ctrlPr>
                          </m:mPr>
                          <m:mr>
                            <m:e>
                              <m:r>
                                <m:rPr>
                                  <m:brk m:alnAt="7"/>
                                </m:rPr>
                                <a:rPr lang="en-US" b="0" i="1" smtClean="0">
                                  <a:solidFill>
                                    <a:srgbClr val="FFC000"/>
                                  </a:solidFill>
                                  <a:latin typeface="Cambria Math" panose="02040503050406030204" pitchFamily="18" charset="0"/>
                                </a:rPr>
                                <m:t>1</m:t>
                              </m:r>
                            </m:e>
                            <m:e>
                              <m:r>
                                <a:rPr lang="en-US" b="0" i="1" smtClean="0">
                                  <a:solidFill>
                                    <a:srgbClr val="FFC000"/>
                                  </a:solidFill>
                                  <a:latin typeface="Cambria Math" panose="02040503050406030204" pitchFamily="18" charset="0"/>
                                </a:rPr>
                                <m:t>0</m:t>
                              </m:r>
                            </m:e>
                          </m:mr>
                          <m:mr>
                            <m:e>
                              <m:r>
                                <a:rPr lang="en-US" b="0" i="1" smtClean="0">
                                  <a:solidFill>
                                    <a:srgbClr val="FFC000"/>
                                  </a:solidFill>
                                  <a:latin typeface="Cambria Math" panose="02040503050406030204" pitchFamily="18" charset="0"/>
                                </a:rPr>
                                <m:t>0</m:t>
                              </m:r>
                            </m:e>
                            <m:e>
                              <m:r>
                                <a:rPr lang="en-US" b="0" i="1" smtClean="0">
                                  <a:solidFill>
                                    <a:srgbClr val="FFC000"/>
                                  </a:solidFill>
                                  <a:latin typeface="Cambria Math" panose="02040503050406030204" pitchFamily="18" charset="0"/>
                                </a:rPr>
                                <m:t>1/√3</m:t>
                              </m:r>
                            </m:e>
                          </m:mr>
                        </m:m>
                      </m:e>
                    </m:d>
                  </m:oMath>
                </a14:m>
                <a:r>
                  <a:rPr lang="en-US">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
                      </m:e>
                    </m:d>
                    <m:r>
                      <m:rPr>
                        <m:nor/>
                      </m:rPr>
                      <a:rPr lang="en-US" dirty="0">
                        <a:solidFill>
                          <a:srgbClr val="FFC000"/>
                        </a:solidFill>
                      </a:rPr>
                      <m:t> </m:t>
                    </m:r>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2</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2</m:t>
                              </m:r>
                            </m:e>
                          </m:mr>
                        </m:m>
                      </m:e>
                    </m:d>
                  </m:oMath>
                </a14:m>
                <a:r>
                  <a:rPr lang="en-US">
                    <a:solidFill>
                      <a:srgbClr val="FFC000"/>
                    </a:solidFill>
                  </a:rPr>
                  <a:t> </a:t>
                </a:r>
                <a14:m>
                  <m:oMath xmlns:m="http://schemas.openxmlformats.org/officeDocument/2006/math">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r>
                            <m:e>
                              <m: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−1</m:t>
                              </m:r>
                            </m:e>
                          </m:mr>
                        </m:m>
                      </m:e>
                    </m:d>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0</m:t>
                              </m:r>
                            </m:e>
                          </m:mr>
                          <m:mr>
                            <m:e>
                              <m:r>
                                <a:rPr lang="en-US" i="1">
                                  <a:solidFill>
                                    <a:srgbClr val="FFC000"/>
                                  </a:solidFill>
                                  <a:latin typeface="Cambria Math" panose="02040503050406030204" pitchFamily="18" charset="0"/>
                                </a:rPr>
                                <m:t>0</m:t>
                              </m:r>
                            </m:e>
                            <m:e>
                              <m:r>
                                <a:rPr lang="en-US" i="1">
                                  <a:solidFill>
                                    <a:srgbClr val="FFC000"/>
                                  </a:solidFill>
                                  <a:latin typeface="Cambria Math" panose="02040503050406030204" pitchFamily="18" charset="0"/>
                                </a:rPr>
                                <m:t>1/√3</m:t>
                              </m:r>
                            </m:e>
                          </m:mr>
                        </m:m>
                      </m:e>
                    </m:d>
                    <m:r>
                      <a:rPr lang="en-US" b="0" i="0" smtClean="0">
                        <a:solidFill>
                          <a:srgbClr val="FFC000"/>
                        </a:solidFill>
                        <a:latin typeface="Cambria Math" panose="02040503050406030204" pitchFamily="18" charset="0"/>
                      </a:rPr>
                      <m:t>=</m:t>
                    </m:r>
                    <m:d>
                      <m:dPr>
                        <m:begChr m:val="["/>
                        <m:endChr m:val="]"/>
                        <m:ctrlPr>
                          <a:rPr lang="en-US" i="1">
                            <a:solidFill>
                              <a:srgbClr val="FFC000"/>
                            </a:solidFill>
                            <a:latin typeface="Cambria Math" panose="02040503050406030204" pitchFamily="18" charset="0"/>
                          </a:rPr>
                        </m:ctrlPr>
                      </m:dPr>
                      <m:e>
                        <m:m>
                          <m:mPr>
                            <m:mcs>
                              <m:mc>
                                <m:mcPr>
                                  <m:count m:val="2"/>
                                  <m:mcJc m:val="center"/>
                                </m:mcPr>
                              </m:mc>
                            </m:mcs>
                            <m:ctrlPr>
                              <a:rPr lang="en-US" i="1">
                                <a:solidFill>
                                  <a:srgbClr val="FFC000"/>
                                </a:solidFill>
                                <a:latin typeface="Cambria Math" panose="02040503050406030204" pitchFamily="18" charset="0"/>
                              </a:rPr>
                            </m:ctrlPr>
                          </m:mPr>
                          <m:mr>
                            <m:e>
                              <m:r>
                                <m:rPr>
                                  <m:brk m:alnAt="7"/>
                                </m:rPr>
                                <a:rPr lang="en-US" i="1">
                                  <a:solidFill>
                                    <a:srgbClr val="FFC000"/>
                                  </a:solidFill>
                                  <a:latin typeface="Cambria Math" panose="02040503050406030204" pitchFamily="18" charset="0"/>
                                </a:rPr>
                                <m:t>1</m:t>
                              </m:r>
                            </m:e>
                            <m:e>
                              <m:r>
                                <a:rPr lang="en-US" i="1">
                                  <a:solidFill>
                                    <a:srgbClr val="FFC000"/>
                                  </a:solidFill>
                                  <a:latin typeface="Cambria Math" panose="02040503050406030204" pitchFamily="18" charset="0"/>
                                </a:rPr>
                                <m:t>0</m:t>
                              </m:r>
                            </m:e>
                          </m:mr>
                          <m:mr>
                            <m:e>
                              <m:r>
                                <a:rPr lang="en-US" i="1">
                                  <a:solidFill>
                                    <a:srgbClr val="FFC000"/>
                                  </a:solidFill>
                                  <a:latin typeface="Cambria Math" panose="02040503050406030204" pitchFamily="18" charset="0"/>
                                </a:rPr>
                                <m:t>0</m:t>
                              </m:r>
                            </m:e>
                            <m:e>
                              <m:r>
                                <a:rPr lang="en-US" b="0" i="1" smtClean="0">
                                  <a:solidFill>
                                    <a:srgbClr val="FFC000"/>
                                  </a:solidFill>
                                  <a:latin typeface="Cambria Math" panose="02040503050406030204" pitchFamily="18" charset="0"/>
                                </a:rPr>
                                <m:t>1</m:t>
                              </m:r>
                            </m:e>
                          </m:mr>
                        </m:m>
                      </m:e>
                    </m:d>
                  </m:oMath>
                </a14:m>
                <a:endParaRPr lang="en-US">
                  <a:solidFill>
                    <a:srgbClr val="FFC000"/>
                  </a:solidFill>
                </a:endParaRPr>
              </a:p>
              <a:p>
                <a:pPr marL="0" indent="0" algn="ctr">
                  <a:buNone/>
                </a:pPr>
                <a:endParaRPr lang="en-US">
                  <a:solidFill>
                    <a:srgbClr val="FFC000"/>
                  </a:solidFill>
                </a:endParaRPr>
              </a:p>
              <a:p>
                <a:pPr marL="0" indent="0" algn="ctr">
                  <a:buNone/>
                </a:pPr>
                <a:endParaRPr lang="en-US">
                  <a:solidFill>
                    <a:srgbClr val="FFC000"/>
                  </a:solidFill>
                </a:endParaRPr>
              </a:p>
              <a:p>
                <a:pPr marL="0" indent="0">
                  <a:buNone/>
                </a:pPr>
                <a:endParaRPr lang="en-US">
                  <a:solidFill>
                    <a:srgbClr val="FFC000"/>
                  </a:solidFill>
                </a:endParaRPr>
              </a:p>
            </p:txBody>
          </p:sp>
        </mc:Choice>
        <mc:Fallback xmlns="">
          <p:sp>
            <p:nvSpPr>
              <p:cNvPr id="3" name="Content Placeholder 2">
                <a:extLst>
                  <a:ext uri="{FF2B5EF4-FFF2-40B4-BE49-F238E27FC236}">
                    <a16:creationId xmlns:a16="http://schemas.microsoft.com/office/drawing/2014/main" id="{CDF9A3E7-E857-1522-7B9F-46BFCE0F6462}"/>
                  </a:ext>
                </a:extLst>
              </p:cNvPr>
              <p:cNvSpPr>
                <a:spLocks noGrp="1" noRot="1" noChangeAspect="1" noMove="1" noResize="1" noEditPoints="1" noAdjustHandles="1" noChangeArrowheads="1" noChangeShapeType="1" noTextEdit="1"/>
              </p:cNvSpPr>
              <p:nvPr>
                <p:ph idx="1"/>
              </p:nvPr>
            </p:nvSpPr>
            <p:spPr>
              <a:xfrm>
                <a:off x="550862" y="985775"/>
                <a:ext cx="10919960" cy="5668267"/>
              </a:xfrm>
              <a:blipFill>
                <a:blip r:embed="rId3"/>
                <a:stretch>
                  <a:fillRect l="-1674" t="-139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C4B3F75-9930-445E-531A-A2DFE20878D7}"/>
              </a:ext>
            </a:extLst>
          </p:cNvPr>
          <p:cNvSpPr/>
          <p:nvPr/>
        </p:nvSpPr>
        <p:spPr>
          <a:xfrm>
            <a:off x="5016062" y="3531757"/>
            <a:ext cx="2159875" cy="5596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545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F515-F4F2-09B5-7371-0962FEF9F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BD6B1-DDA5-6D15-6483-991308BFF2D3}"/>
              </a:ext>
            </a:extLst>
          </p:cNvPr>
          <p:cNvSpPr>
            <a:spLocks noGrp="1"/>
          </p:cNvSpPr>
          <p:nvPr>
            <p:ph type="title"/>
          </p:nvPr>
        </p:nvSpPr>
        <p:spPr/>
        <p:txBody>
          <a:bodyPr/>
          <a:lstStyle/>
          <a:p>
            <a:r>
              <a:rPr lang="en-US">
                <a:solidFill>
                  <a:srgbClr val="00B0F0"/>
                </a:solidFill>
              </a:rPr>
              <a:t>EVD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16A54B-5416-AA6B-1730-9E35EF13BAB5}"/>
                  </a:ext>
                </a:extLst>
              </p:cNvPr>
              <p:cNvSpPr>
                <a:spLocks noGrp="1"/>
              </p:cNvSpPr>
              <p:nvPr>
                <p:ph idx="1"/>
              </p:nvPr>
            </p:nvSpPr>
            <p:spPr>
              <a:xfrm>
                <a:off x="550864" y="1322095"/>
                <a:ext cx="11090274" cy="5164868"/>
              </a:xfrm>
            </p:spPr>
            <p:txBody>
              <a:bodyPr>
                <a:normAutofit lnSpcReduction="10000"/>
              </a:bodyPr>
              <a:lstStyle/>
              <a:p>
                <a:r>
                  <a:rPr lang="en-US" dirty="0">
                    <a:solidFill>
                      <a:srgbClr val="FFCC29"/>
                    </a:solidFill>
                  </a:rPr>
                  <a:t>One can interpret this transformation as mapping an </a:t>
                </a:r>
                <a14:m>
                  <m:oMath xmlns:m="http://schemas.openxmlformats.org/officeDocument/2006/math">
                    <m:r>
                      <a:rPr lang="en-US" b="0" i="1" smtClean="0">
                        <a:solidFill>
                          <a:srgbClr val="FFCC29"/>
                        </a:solidFill>
                        <a:latin typeface="Cambria Math" panose="02040503050406030204" pitchFamily="18" charset="0"/>
                      </a:rPr>
                      <m:t>𝐷</m:t>
                    </m:r>
                    <m:r>
                      <a:rPr lang="en-US" b="0" i="1" smtClean="0">
                        <a:solidFill>
                          <a:srgbClr val="FFCC29"/>
                        </a:solidFill>
                        <a:latin typeface="Cambria Math" panose="02040503050406030204" pitchFamily="18" charset="0"/>
                      </a:rPr>
                      <m:t> </m:t>
                    </m:r>
                  </m:oMath>
                </a14:m>
                <a:r>
                  <a:rPr lang="en-US" dirty="0">
                    <a:solidFill>
                      <a:srgbClr val="FFCC29"/>
                    </a:solidFill>
                  </a:rPr>
                  <a:t> dimensional vector (that consist of </a:t>
                </a:r>
                <a14:m>
                  <m:oMath xmlns:m="http://schemas.openxmlformats.org/officeDocument/2006/math">
                    <m:r>
                      <a:rPr lang="en-US" b="0" i="1" smtClean="0">
                        <a:solidFill>
                          <a:srgbClr val="FFCC29"/>
                        </a:solidFill>
                        <a:latin typeface="Cambria Math" panose="02040503050406030204" pitchFamily="18" charset="0"/>
                      </a:rPr>
                      <m:t>𝐷</m:t>
                    </m:r>
                  </m:oMath>
                </a14:m>
                <a:r>
                  <a:rPr lang="en-US" dirty="0">
                    <a:solidFill>
                      <a:srgbClr val="FFCC29"/>
                    </a:solidFill>
                  </a:rPr>
                  <a:t>  correlated random variables) to another set of vector whose elements are uncorrelated</a:t>
                </a:r>
              </a:p>
              <a:p>
                <a:r>
                  <a:rPr lang="en-US" dirty="0">
                    <a:solidFill>
                      <a:srgbClr val="FF0000"/>
                    </a:solidFill>
                  </a:rPr>
                  <a:t>If </a:t>
                </a:r>
                <a14:m>
                  <m:oMath xmlns:m="http://schemas.openxmlformats.org/officeDocument/2006/math">
                    <m:r>
                      <a:rPr lang="en-US" b="0" i="1" smtClean="0">
                        <a:solidFill>
                          <a:srgbClr val="FF0000"/>
                        </a:solidFill>
                        <a:latin typeface="Cambria Math" panose="02040503050406030204" pitchFamily="18" charset="0"/>
                      </a:rPr>
                      <m:t>𝑋</m:t>
                    </m:r>
                  </m:oMath>
                </a14:m>
                <a:r>
                  <a:rPr lang="en-US" dirty="0">
                    <a:solidFill>
                      <a:srgbClr val="FF0000"/>
                    </a:solidFill>
                  </a:rPr>
                  <a:t> is a Gaussian random vector, then the elements of the transformed vector will be independent</a:t>
                </a:r>
              </a:p>
              <a:p>
                <a:r>
                  <a:rPr lang="en-US" dirty="0">
                    <a:solidFill>
                      <a:srgbClr val="FFCC29"/>
                    </a:solidFill>
                  </a:rPr>
                  <a:t>Also, the variance of random variables in the </a:t>
                </a:r>
                <a14:m>
                  <m:oMath xmlns:m="http://schemas.openxmlformats.org/officeDocument/2006/math">
                    <m:r>
                      <a:rPr lang="en-US" b="0" i="1" smtClean="0">
                        <a:solidFill>
                          <a:srgbClr val="FFCC29"/>
                        </a:solidFill>
                        <a:latin typeface="Cambria Math" panose="02040503050406030204" pitchFamily="18" charset="0"/>
                      </a:rPr>
                      <m:t>𝑗</m:t>
                    </m:r>
                  </m:oMath>
                </a14:m>
                <a:r>
                  <a:rPr lang="en-US" dirty="0" err="1">
                    <a:solidFill>
                      <a:srgbClr val="FFCC29"/>
                    </a:solidFill>
                  </a:rPr>
                  <a:t>th</a:t>
                </a:r>
                <a:r>
                  <a:rPr lang="en-US" dirty="0">
                    <a:solidFill>
                      <a:srgbClr val="FFCC29"/>
                    </a:solidFill>
                  </a:rPr>
                  <a:t> dimension will be </a:t>
                </a:r>
                <a14:m>
                  <m:oMath xmlns:m="http://schemas.openxmlformats.org/officeDocument/2006/math">
                    <m:sSub>
                      <m:sSubPr>
                        <m:ctrlPr>
                          <a:rPr lang="en-US" b="0" i="1" smtClean="0">
                            <a:solidFill>
                              <a:srgbClr val="FFCC29"/>
                            </a:solidFill>
                            <a:latin typeface="Cambria Math" panose="02040503050406030204" pitchFamily="18" charset="0"/>
                          </a:rPr>
                        </m:ctrlPr>
                      </m:sSubPr>
                      <m:e>
                        <m:r>
                          <a:rPr lang="en-US" b="0" i="1" smtClean="0">
                            <a:solidFill>
                              <a:srgbClr val="FFCC29"/>
                            </a:solidFill>
                            <a:latin typeface="Cambria Math" panose="02040503050406030204" pitchFamily="18" charset="0"/>
                          </a:rPr>
                          <m:t>𝜆</m:t>
                        </m:r>
                      </m:e>
                      <m:sub>
                        <m:r>
                          <a:rPr lang="en-US" b="0" i="1" smtClean="0">
                            <a:solidFill>
                              <a:srgbClr val="FFCC29"/>
                            </a:solidFill>
                            <a:latin typeface="Cambria Math" panose="02040503050406030204" pitchFamily="18" charset="0"/>
                          </a:rPr>
                          <m:t>𝑗</m:t>
                        </m:r>
                      </m:sub>
                    </m:sSub>
                  </m:oMath>
                </a14:m>
                <a:endParaRPr lang="en-US" dirty="0">
                  <a:solidFill>
                    <a:srgbClr val="FFCC29"/>
                  </a:solidFill>
                </a:endParaRPr>
              </a:p>
              <a:p>
                <a:r>
                  <a:rPr lang="en-US" dirty="0">
                    <a:solidFill>
                      <a:srgbClr val="FFCC29"/>
                    </a:solidFill>
                  </a:rPr>
                  <a:t>This allows us not only to map our </a:t>
                </a:r>
                <a14:m>
                  <m:oMath xmlns:m="http://schemas.openxmlformats.org/officeDocument/2006/math">
                    <m:r>
                      <a:rPr lang="en-US" b="0" i="1" smtClean="0">
                        <a:solidFill>
                          <a:srgbClr val="FFCC29"/>
                        </a:solidFill>
                        <a:latin typeface="Cambria Math" panose="02040503050406030204" pitchFamily="18" charset="0"/>
                      </a:rPr>
                      <m:t>𝐷</m:t>
                    </m:r>
                  </m:oMath>
                </a14:m>
                <a:r>
                  <a:rPr lang="en-US" dirty="0">
                    <a:solidFill>
                      <a:srgbClr val="FFCC29"/>
                    </a:solidFill>
                  </a:rPr>
                  <a:t> dimensional data into another coordinate systems that result in uncorrelated vector elements, but it also allows us to measure the level of randomness (variance) in those coordinates</a:t>
                </a:r>
              </a:p>
              <a:p>
                <a:r>
                  <a:rPr lang="en-US" dirty="0">
                    <a:solidFill>
                      <a:srgbClr val="FFCC29"/>
                    </a:solidFill>
                  </a:rPr>
                  <a:t>For the design of an experiment, we may want to choose to “signal” in the dimensions with least variance (smallest </a:t>
                </a:r>
                <a14:m>
                  <m:oMath xmlns:m="http://schemas.openxmlformats.org/officeDocument/2006/math">
                    <m:sSub>
                      <m:sSubPr>
                        <m:ctrlPr>
                          <a:rPr lang="en-US" b="0" i="1" smtClean="0">
                            <a:solidFill>
                              <a:srgbClr val="FFCC29"/>
                            </a:solidFill>
                            <a:latin typeface="Cambria Math" panose="02040503050406030204" pitchFamily="18" charset="0"/>
                          </a:rPr>
                        </m:ctrlPr>
                      </m:sSubPr>
                      <m:e>
                        <m:r>
                          <a:rPr lang="en-US" b="0" i="1" smtClean="0">
                            <a:solidFill>
                              <a:srgbClr val="FFCC29"/>
                            </a:solidFill>
                            <a:latin typeface="Cambria Math" panose="02040503050406030204" pitchFamily="18" charset="0"/>
                          </a:rPr>
                          <m:t>𝜆</m:t>
                        </m:r>
                      </m:e>
                      <m:sub>
                        <m:r>
                          <a:rPr lang="en-US" b="0" i="1" smtClean="0">
                            <a:solidFill>
                              <a:srgbClr val="FFCC29"/>
                            </a:solidFill>
                            <a:latin typeface="Cambria Math" panose="02040503050406030204" pitchFamily="18" charset="0"/>
                          </a:rPr>
                          <m:t>𝑗</m:t>
                        </m:r>
                      </m:sub>
                    </m:sSub>
                  </m:oMath>
                </a14:m>
                <a:r>
                  <a:rPr lang="en-US" dirty="0">
                    <a:solidFill>
                      <a:srgbClr val="FFCC29"/>
                    </a:solidFill>
                  </a:rPr>
                  <a:t>)</a:t>
                </a:r>
              </a:p>
              <a:p>
                <a:pPr lvl="1"/>
                <a:endParaRPr lang="en-US" dirty="0">
                  <a:solidFill>
                    <a:srgbClr val="FFC000">
                      <a:alpha val="60000"/>
                    </a:srgbClr>
                  </a:solidFill>
                </a:endParaRPr>
              </a:p>
            </p:txBody>
          </p:sp>
        </mc:Choice>
        <mc:Fallback>
          <p:sp>
            <p:nvSpPr>
              <p:cNvPr id="3" name="Content Placeholder 2">
                <a:extLst>
                  <a:ext uri="{FF2B5EF4-FFF2-40B4-BE49-F238E27FC236}">
                    <a16:creationId xmlns:a16="http://schemas.microsoft.com/office/drawing/2014/main" id="{E516A54B-5416-AA6B-1730-9E35EF13BAB5}"/>
                  </a:ext>
                </a:extLst>
              </p:cNvPr>
              <p:cNvSpPr>
                <a:spLocks noGrp="1" noRot="1" noChangeAspect="1" noMove="1" noResize="1" noEditPoints="1" noAdjustHandles="1" noChangeArrowheads="1" noChangeShapeType="1" noTextEdit="1"/>
              </p:cNvSpPr>
              <p:nvPr>
                <p:ph idx="1"/>
              </p:nvPr>
            </p:nvSpPr>
            <p:spPr>
              <a:xfrm>
                <a:off x="550864" y="1322095"/>
                <a:ext cx="11090274" cy="5164868"/>
              </a:xfrm>
              <a:blipFill>
                <a:blip r:embed="rId3"/>
                <a:stretch>
                  <a:fillRect l="-1538" t="-1889" r="-2418"/>
                </a:stretch>
              </a:blipFill>
            </p:spPr>
            <p:txBody>
              <a:bodyPr/>
              <a:lstStyle/>
              <a:p>
                <a:r>
                  <a:rPr lang="en-US">
                    <a:noFill/>
                  </a:rPr>
                  <a:t> </a:t>
                </a:r>
              </a:p>
            </p:txBody>
          </p:sp>
        </mc:Fallback>
      </mc:AlternateContent>
    </p:spTree>
    <p:extLst>
      <p:ext uri="{BB962C8B-B14F-4D97-AF65-F5344CB8AC3E}">
        <p14:creationId xmlns:p14="http://schemas.microsoft.com/office/powerpoint/2010/main" val="363774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1557C-C1FF-0534-ACE3-2607A0A2E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7FB0A-1C9A-5F19-B0FE-A9C4EFA332F6}"/>
              </a:ext>
            </a:extLst>
          </p:cNvPr>
          <p:cNvSpPr>
            <a:spLocks noGrp="1"/>
          </p:cNvSpPr>
          <p:nvPr>
            <p:ph type="title"/>
          </p:nvPr>
        </p:nvSpPr>
        <p:spPr/>
        <p:txBody>
          <a:bodyPr/>
          <a:lstStyle/>
          <a:p>
            <a:r>
              <a:rPr lang="en-US" dirty="0">
                <a:solidFill>
                  <a:srgbClr val="00B0F0"/>
                </a:solidFill>
              </a:rPr>
              <a:t>Singular Value Decomposition (SVD)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6B7FF3-A356-75D6-6270-EF013A82D642}"/>
                  </a:ext>
                </a:extLst>
              </p:cNvPr>
              <p:cNvSpPr>
                <a:spLocks noGrp="1"/>
              </p:cNvSpPr>
              <p:nvPr>
                <p:ph idx="1"/>
              </p:nvPr>
            </p:nvSpPr>
            <p:spPr>
              <a:xfrm>
                <a:off x="549538" y="1215275"/>
                <a:ext cx="11090274" cy="5469304"/>
              </a:xfrm>
            </p:spPr>
            <p:txBody>
              <a:bodyPr>
                <a:normAutofit/>
              </a:bodyPr>
              <a:lstStyle/>
              <a:p>
                <a:r>
                  <a:rPr lang="en-US" sz="2200" dirty="0">
                    <a:solidFill>
                      <a:srgbClr val="FFCC29"/>
                    </a:solidFill>
                  </a:rPr>
                  <a:t>For covariance matrices (positive definite), we showed how EVD can be used to find transformations that can transform an observation vector to another vector with uncorrelated elements</a:t>
                </a:r>
              </a:p>
              <a:p>
                <a:r>
                  <a:rPr lang="en-US" sz="2200" dirty="0">
                    <a:solidFill>
                      <a:srgbClr val="FFCC29"/>
                    </a:solidFill>
                  </a:rPr>
                  <a:t>In the case where the matrix is singular or not square, can we find a decomposition that is similar to EVD? The answer is yes! It is called SVD</a:t>
                </a:r>
              </a:p>
              <a:p>
                <a:r>
                  <a:rPr lang="en-US" sz="2200" dirty="0">
                    <a:solidFill>
                      <a:srgbClr val="FFCC29"/>
                    </a:solidFill>
                  </a:rPr>
                  <a:t>Assume the matrix </a:t>
                </a:r>
                <a14:m>
                  <m:oMath xmlns:m="http://schemas.openxmlformats.org/officeDocument/2006/math">
                    <m:r>
                      <a:rPr lang="en-US" sz="2200" b="0" i="1" smtClean="0">
                        <a:solidFill>
                          <a:srgbClr val="FFCC29"/>
                        </a:solidFill>
                        <a:latin typeface="Cambria Math" panose="02040503050406030204" pitchFamily="18" charset="0"/>
                      </a:rPr>
                      <m:t>𝑄</m:t>
                    </m:r>
                  </m:oMath>
                </a14:m>
                <a:r>
                  <a:rPr lang="en-US" sz="2200" dirty="0">
                    <a:solidFill>
                      <a:srgbClr val="FFCC29"/>
                    </a:solidFill>
                  </a:rPr>
                  <a:t> as an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oMath>
                </a14:m>
                <a:r>
                  <a:rPr lang="en-US" sz="2200" dirty="0">
                    <a:solidFill>
                      <a:srgbClr val="FFCC29"/>
                    </a:solidFill>
                  </a:rPr>
                  <a:t> with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r>
                      <a:rPr lang="en-US" sz="2200" b="0" i="0" smtClean="0">
                        <a:solidFill>
                          <a:srgbClr val="FFCC29"/>
                        </a:solidFill>
                        <a:latin typeface="Cambria Math" panose="02040503050406030204" pitchFamily="18" charset="0"/>
                      </a:rPr>
                      <m:t>.</m:t>
                    </m:r>
                  </m:oMath>
                </a14:m>
                <a:r>
                  <a:rPr lang="en-US" sz="2200" dirty="0">
                    <a:solidFill>
                      <a:srgbClr val="FFCC29"/>
                    </a:solidFill>
                  </a:rPr>
                  <a:t> SVD suggests that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𝑄</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𝑈</m:t>
                      </m:r>
                      <m:r>
                        <m:rPr>
                          <m:sty m:val="p"/>
                        </m:rPr>
                        <a:rPr lang="en-US" sz="2200" b="0" i="0" smtClean="0">
                          <a:solidFill>
                            <a:srgbClr val="FFCC29"/>
                          </a:solidFill>
                          <a:latin typeface="Cambria Math" panose="02040503050406030204" pitchFamily="18" charset="0"/>
                        </a:rPr>
                        <m:t>Σ</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𝑉</m:t>
                          </m:r>
                        </m:e>
                        <m:sup>
                          <m:r>
                            <a:rPr lang="en-US" sz="2200" b="0" i="1" smtClean="0">
                              <a:solidFill>
                                <a:srgbClr val="FFCC29"/>
                              </a:solidFill>
                              <a:latin typeface="Cambria Math" panose="02040503050406030204" pitchFamily="18" charset="0"/>
                              <a:ea typeface="Cambria Math" panose="02040503050406030204" pitchFamily="18" charset="0"/>
                            </a:rPr>
                            <m:t>†</m:t>
                          </m:r>
                        </m:sup>
                      </m:sSup>
                    </m:oMath>
                  </m:oMathPara>
                </a14:m>
                <a:endParaRPr lang="en-US" sz="2200" dirty="0">
                  <a:solidFill>
                    <a:srgbClr val="FFCC29"/>
                  </a:solidFill>
                </a:endParaRPr>
              </a:p>
              <a:p>
                <a:r>
                  <a:rPr lang="en-US" sz="2200" dirty="0">
                    <a:solidFill>
                      <a:srgbClr val="FFCC29"/>
                    </a:solidFill>
                  </a:rPr>
                  <a:t>Where </a:t>
                </a:r>
                <a14:m>
                  <m:oMath xmlns:m="http://schemas.openxmlformats.org/officeDocument/2006/math">
                    <m:r>
                      <a:rPr lang="en-US" sz="2200" b="0" i="1" smtClean="0">
                        <a:solidFill>
                          <a:srgbClr val="FFCC29"/>
                        </a:solidFill>
                        <a:latin typeface="Cambria Math" panose="02040503050406030204" pitchFamily="18" charset="0"/>
                      </a:rPr>
                      <m:t>𝑈</m:t>
                    </m:r>
                  </m:oMath>
                </a14:m>
                <a:r>
                  <a:rPr lang="en-US" sz="2200" dirty="0">
                    <a:solidFill>
                      <a:srgbClr val="FFCC29"/>
                    </a:solidFill>
                  </a:rPr>
                  <a:t> is an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m:t>
                    </m:r>
                  </m:oMath>
                </a14:m>
                <a:r>
                  <a:rPr lang="en-US" sz="2200" dirty="0">
                    <a:solidFill>
                      <a:srgbClr val="FFCC29"/>
                    </a:solidFill>
                  </a:rPr>
                  <a:t> unitary matrix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−1</m:t>
                        </m:r>
                      </m:sup>
                    </m:sSup>
                  </m:oMath>
                </a14:m>
                <a:r>
                  <a:rPr lang="en-US" sz="2200" dirty="0">
                    <a:solidFill>
                      <a:srgbClr val="FFCC29"/>
                    </a:solidFill>
                  </a:rPr>
                  <a:t>)</a:t>
                </a:r>
              </a:p>
              <a:p>
                <a14:m>
                  <m:oMath xmlns:m="http://schemas.openxmlformats.org/officeDocument/2006/math">
                    <m:r>
                      <m:rPr>
                        <m:sty m:val="p"/>
                      </m:rPr>
                      <a:rPr lang="en-US" sz="2200" b="0" i="0" smtClean="0">
                        <a:solidFill>
                          <a:srgbClr val="FFCC29"/>
                        </a:solidFill>
                        <a:latin typeface="Cambria Math" panose="02040503050406030204" pitchFamily="18" charset="0"/>
                      </a:rPr>
                      <m:t>Σ</m:t>
                    </m:r>
                  </m:oMath>
                </a14:m>
                <a:r>
                  <a:rPr lang="en-US" sz="2200" dirty="0">
                    <a:solidFill>
                      <a:srgbClr val="FFCC29"/>
                    </a:solidFill>
                  </a:rPr>
                  <a:t> is an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oMath>
                </a14:m>
                <a:r>
                  <a:rPr lang="en-US" sz="2200" dirty="0">
                    <a:solidFill>
                      <a:srgbClr val="FFCC29"/>
                    </a:solidFill>
                  </a:rPr>
                  <a:t> diagonal rectangular matrix with </a:t>
                </a:r>
                <a14:m>
                  <m:oMath xmlns:m="http://schemas.openxmlformats.org/officeDocument/2006/math">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oMath>
                </a14:m>
                <a:r>
                  <a:rPr lang="en-US" sz="2200" dirty="0">
                    <a:solidFill>
                      <a:srgbClr val="FFCC29"/>
                    </a:solidFill>
                  </a:rPr>
                  <a:t> 0 columns or rows. The non-zero elements are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𝑖</m:t>
                    </m:r>
                    <m:r>
                      <a:rPr lang="en-US" sz="2200" b="0" i="1" smtClean="0">
                        <a:solidFill>
                          <a:srgbClr val="FFCC29"/>
                        </a:solidFill>
                        <a:latin typeface="Cambria Math" panose="02040503050406030204" pitchFamily="18" charset="0"/>
                      </a:rPr>
                      <m:t>=1,…,</m:t>
                    </m:r>
                    <m:r>
                      <m:rPr>
                        <m:sty m:val="p"/>
                      </m:rPr>
                      <a:rPr lang="en-US" sz="2200" b="0" i="0" smtClean="0">
                        <a:solidFill>
                          <a:srgbClr val="FFCC29"/>
                        </a:solidFill>
                        <a:latin typeface="Cambria Math" panose="02040503050406030204" pitchFamily="18" charset="0"/>
                      </a:rPr>
                      <m:t>min</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oMath>
                </a14:m>
                <a:endParaRPr lang="en-US" sz="2200" dirty="0">
                  <a:solidFill>
                    <a:srgbClr val="FFCC29"/>
                  </a:solidFill>
                </a:endParaRPr>
              </a:p>
              <a:p>
                <a14:m>
                  <m:oMath xmlns:m="http://schemas.openxmlformats.org/officeDocument/2006/math">
                    <m:r>
                      <a:rPr lang="en-US" sz="2200" b="0" i="1" smtClean="0">
                        <a:solidFill>
                          <a:srgbClr val="FFCC29"/>
                        </a:solidFill>
                        <a:latin typeface="Cambria Math" panose="02040503050406030204" pitchFamily="18" charset="0"/>
                      </a:rPr>
                      <m:t>𝑉</m:t>
                    </m:r>
                  </m:oMath>
                </a14:m>
                <a:r>
                  <a:rPr lang="en-US" sz="2200" dirty="0">
                    <a:solidFill>
                      <a:srgbClr val="FFCC29"/>
                    </a:solidFill>
                  </a:rPr>
                  <a:t> is an </a:t>
                </a:r>
                <a14:m>
                  <m:oMath xmlns:m="http://schemas.openxmlformats.org/officeDocument/2006/math">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oMath>
                </a14:m>
                <a:r>
                  <a:rPr lang="en-US" sz="2200" dirty="0">
                    <a:solidFill>
                      <a:srgbClr val="FFCC29"/>
                    </a:solidFill>
                  </a:rPr>
                  <a:t> unitary matrix</a:t>
                </a:r>
              </a:p>
              <a:p>
                <a:endParaRPr lang="en-US" sz="2200" dirty="0">
                  <a:solidFill>
                    <a:srgbClr val="FFCC29"/>
                  </a:solidFill>
                </a:endParaRPr>
              </a:p>
              <a:p>
                <a:endParaRPr lang="en-US" sz="2200" dirty="0">
                  <a:solidFill>
                    <a:srgbClr val="FFCC29"/>
                  </a:solidFill>
                </a:endParaRPr>
              </a:p>
              <a:p>
                <a:pPr lvl="1"/>
                <a:endParaRPr lang="en-US" dirty="0">
                  <a:solidFill>
                    <a:srgbClr val="FFC000">
                      <a:alpha val="60000"/>
                    </a:srgbClr>
                  </a:solidFill>
                </a:endParaRPr>
              </a:p>
            </p:txBody>
          </p:sp>
        </mc:Choice>
        <mc:Fallback>
          <p:sp>
            <p:nvSpPr>
              <p:cNvPr id="3" name="Content Placeholder 2">
                <a:extLst>
                  <a:ext uri="{FF2B5EF4-FFF2-40B4-BE49-F238E27FC236}">
                    <a16:creationId xmlns:a16="http://schemas.microsoft.com/office/drawing/2014/main" id="{8F6B7FF3-A356-75D6-6270-EF013A82D642}"/>
                  </a:ext>
                </a:extLst>
              </p:cNvPr>
              <p:cNvSpPr>
                <a:spLocks noGrp="1" noRot="1" noChangeAspect="1" noMove="1" noResize="1" noEditPoints="1" noAdjustHandles="1" noChangeArrowheads="1" noChangeShapeType="1" noTextEdit="1"/>
              </p:cNvSpPr>
              <p:nvPr>
                <p:ph idx="1"/>
              </p:nvPr>
            </p:nvSpPr>
            <p:spPr>
              <a:xfrm>
                <a:off x="549538" y="1215275"/>
                <a:ext cx="11090274" cy="5469304"/>
              </a:xfrm>
              <a:blipFill>
                <a:blip r:embed="rId2"/>
                <a:stretch>
                  <a:fillRect l="-1429" t="-1448" r="-1319"/>
                </a:stretch>
              </a:blipFill>
            </p:spPr>
            <p:txBody>
              <a:bodyPr/>
              <a:lstStyle/>
              <a:p>
                <a:r>
                  <a:rPr lang="en-US">
                    <a:noFill/>
                  </a:rPr>
                  <a:t> </a:t>
                </a:r>
              </a:p>
            </p:txBody>
          </p:sp>
        </mc:Fallback>
      </mc:AlternateContent>
    </p:spTree>
    <p:extLst>
      <p:ext uri="{BB962C8B-B14F-4D97-AF65-F5344CB8AC3E}">
        <p14:creationId xmlns:p14="http://schemas.microsoft.com/office/powerpoint/2010/main" val="1595962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C18F6-A77A-7F08-744C-AB93BD2D8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FC83D-598E-7033-7B62-B0FC2C7AF41B}"/>
              </a:ext>
            </a:extLst>
          </p:cNvPr>
          <p:cNvSpPr>
            <a:spLocks noGrp="1"/>
          </p:cNvSpPr>
          <p:nvPr>
            <p:ph type="title"/>
          </p:nvPr>
        </p:nvSpPr>
        <p:spPr>
          <a:xfrm>
            <a:off x="768547" y="850849"/>
            <a:ext cx="10654905" cy="611026"/>
          </a:xfrm>
        </p:spPr>
        <p:txBody>
          <a:bodyPr/>
          <a:lstStyle/>
          <a:p>
            <a:r>
              <a:rPr lang="en-US">
                <a:solidFill>
                  <a:srgbClr val="00B0F0"/>
                </a:solidFill>
              </a:rPr>
              <a:t>Pillars of ML</a:t>
            </a:r>
          </a:p>
        </p:txBody>
      </p:sp>
      <p:sp>
        <p:nvSpPr>
          <p:cNvPr id="23" name="Rectángulo 22">
            <a:extLst>
              <a:ext uri="{FF2B5EF4-FFF2-40B4-BE49-F238E27FC236}">
                <a16:creationId xmlns:a16="http://schemas.microsoft.com/office/drawing/2014/main" id="{D3D4EDDD-34B9-41CD-804B-C2F67AC02F91}"/>
              </a:ext>
            </a:extLst>
          </p:cNvPr>
          <p:cNvSpPr/>
          <p:nvPr/>
        </p:nvSpPr>
        <p:spPr>
          <a:xfrm>
            <a:off x="1910340" y="2341330"/>
            <a:ext cx="1945284" cy="247528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r>
              <a:rPr lang="en-US" sz="2200">
                <a:solidFill>
                  <a:srgbClr val="FFC000"/>
                </a:solidFill>
              </a:rPr>
              <a:t>Regression</a:t>
            </a:r>
            <a:r>
              <a:rPr lang="en-US" sz="2400">
                <a:solidFill>
                  <a:srgbClr val="FFC000"/>
                </a:solidFill>
              </a:rPr>
              <a:t> </a:t>
            </a:r>
          </a:p>
        </p:txBody>
      </p:sp>
      <p:sp>
        <p:nvSpPr>
          <p:cNvPr id="18" name="Rectángulo 17">
            <a:extLst>
              <a:ext uri="{FF2B5EF4-FFF2-40B4-BE49-F238E27FC236}">
                <a16:creationId xmlns:a16="http://schemas.microsoft.com/office/drawing/2014/main" id="{B22E0BC4-4B88-42C2-AD5C-E9650603EFDE}"/>
              </a:ext>
            </a:extLst>
          </p:cNvPr>
          <p:cNvSpPr/>
          <p:nvPr/>
        </p:nvSpPr>
        <p:spPr>
          <a:xfrm>
            <a:off x="1986055" y="5084530"/>
            <a:ext cx="1869568" cy="88185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r>
              <a:rPr lang="en-US">
                <a:solidFill>
                  <a:srgbClr val="00B0F0"/>
                </a:solidFill>
              </a:rPr>
              <a:t>Vector Calculus</a:t>
            </a:r>
          </a:p>
          <a:p>
            <a:r>
              <a:rPr lang="en-US">
                <a:solidFill>
                  <a:srgbClr val="00B0F0"/>
                </a:solidFill>
              </a:rPr>
              <a:t>Linear Algebra </a:t>
            </a:r>
          </a:p>
        </p:txBody>
      </p:sp>
      <p:sp>
        <p:nvSpPr>
          <p:cNvPr id="11" name="Rectángulo 22">
            <a:extLst>
              <a:ext uri="{FF2B5EF4-FFF2-40B4-BE49-F238E27FC236}">
                <a16:creationId xmlns:a16="http://schemas.microsoft.com/office/drawing/2014/main" id="{64DA80D2-66D1-9D67-6CDB-C21A19885B94}"/>
              </a:ext>
            </a:extLst>
          </p:cNvPr>
          <p:cNvSpPr/>
          <p:nvPr/>
        </p:nvSpPr>
        <p:spPr>
          <a:xfrm>
            <a:off x="4274966" y="2341330"/>
            <a:ext cx="1945284" cy="247528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pPr algn="ctr"/>
            <a:r>
              <a:rPr lang="en-US" sz="2200">
                <a:solidFill>
                  <a:srgbClr val="FFC000"/>
                </a:solidFill>
              </a:rPr>
              <a:t>Dimensionality </a:t>
            </a:r>
          </a:p>
          <a:p>
            <a:pPr algn="ctr"/>
            <a:r>
              <a:rPr lang="en-US" sz="2200">
                <a:solidFill>
                  <a:srgbClr val="FFC000"/>
                </a:solidFill>
              </a:rPr>
              <a:t>Reduction  </a:t>
            </a:r>
          </a:p>
        </p:txBody>
      </p:sp>
      <p:sp>
        <p:nvSpPr>
          <p:cNvPr id="12" name="Rectángulo 17">
            <a:extLst>
              <a:ext uri="{FF2B5EF4-FFF2-40B4-BE49-F238E27FC236}">
                <a16:creationId xmlns:a16="http://schemas.microsoft.com/office/drawing/2014/main" id="{7A666FB0-0B3C-8D86-0F28-D000EC8F337C}"/>
              </a:ext>
            </a:extLst>
          </p:cNvPr>
          <p:cNvSpPr/>
          <p:nvPr/>
        </p:nvSpPr>
        <p:spPr>
          <a:xfrm>
            <a:off x="4350681" y="5037936"/>
            <a:ext cx="4245843" cy="928446"/>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pPr algn="ctr"/>
            <a:r>
              <a:rPr lang="en-US">
                <a:solidFill>
                  <a:srgbClr val="00B0F0"/>
                </a:solidFill>
              </a:rPr>
              <a:t>Probability and </a:t>
            </a:r>
          </a:p>
          <a:p>
            <a:pPr algn="ctr"/>
            <a:r>
              <a:rPr lang="en-US">
                <a:solidFill>
                  <a:srgbClr val="00B0F0"/>
                </a:solidFill>
              </a:rPr>
              <a:t>Analytical </a:t>
            </a:r>
          </a:p>
          <a:p>
            <a:pPr algn="ctr"/>
            <a:r>
              <a:rPr lang="en-US">
                <a:solidFill>
                  <a:srgbClr val="00B0F0"/>
                </a:solidFill>
              </a:rPr>
              <a:t>Geometry</a:t>
            </a:r>
          </a:p>
        </p:txBody>
      </p:sp>
      <p:sp>
        <p:nvSpPr>
          <p:cNvPr id="13" name="Rectángulo 22">
            <a:extLst>
              <a:ext uri="{FF2B5EF4-FFF2-40B4-BE49-F238E27FC236}">
                <a16:creationId xmlns:a16="http://schemas.microsoft.com/office/drawing/2014/main" id="{43B701A3-0575-07D6-906A-92D76A648C72}"/>
              </a:ext>
            </a:extLst>
          </p:cNvPr>
          <p:cNvSpPr/>
          <p:nvPr/>
        </p:nvSpPr>
        <p:spPr>
          <a:xfrm>
            <a:off x="6574555" y="2383070"/>
            <a:ext cx="1945284" cy="247528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pPr algn="ctr"/>
            <a:r>
              <a:rPr lang="en-US" sz="2400">
                <a:solidFill>
                  <a:srgbClr val="FFC000"/>
                </a:solidFill>
              </a:rPr>
              <a:t>Density </a:t>
            </a:r>
          </a:p>
          <a:p>
            <a:pPr algn="ctr"/>
            <a:r>
              <a:rPr lang="en-US" sz="2400">
                <a:solidFill>
                  <a:srgbClr val="FFC000"/>
                </a:solidFill>
              </a:rPr>
              <a:t>Estimation </a:t>
            </a:r>
          </a:p>
        </p:txBody>
      </p:sp>
      <p:sp>
        <p:nvSpPr>
          <p:cNvPr id="14" name="Rectángulo 22">
            <a:extLst>
              <a:ext uri="{FF2B5EF4-FFF2-40B4-BE49-F238E27FC236}">
                <a16:creationId xmlns:a16="http://schemas.microsoft.com/office/drawing/2014/main" id="{C7BCDD06-F2BC-5508-C705-560CD63CFEBA}"/>
              </a:ext>
            </a:extLst>
          </p:cNvPr>
          <p:cNvSpPr/>
          <p:nvPr/>
        </p:nvSpPr>
        <p:spPr>
          <a:xfrm>
            <a:off x="8874144" y="2367539"/>
            <a:ext cx="1945284" cy="2475287"/>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r>
              <a:rPr lang="en-US" sz="2400">
                <a:solidFill>
                  <a:srgbClr val="FFC000"/>
                </a:solidFill>
              </a:rPr>
              <a:t>Classification </a:t>
            </a:r>
          </a:p>
        </p:txBody>
      </p:sp>
      <p:sp>
        <p:nvSpPr>
          <p:cNvPr id="16" name="Rectángulo 17">
            <a:extLst>
              <a:ext uri="{FF2B5EF4-FFF2-40B4-BE49-F238E27FC236}">
                <a16:creationId xmlns:a16="http://schemas.microsoft.com/office/drawing/2014/main" id="{01975BCB-D078-6161-0151-A794221BE00E}"/>
              </a:ext>
            </a:extLst>
          </p:cNvPr>
          <p:cNvSpPr/>
          <p:nvPr/>
        </p:nvSpPr>
        <p:spPr>
          <a:xfrm>
            <a:off x="8912002" y="5084530"/>
            <a:ext cx="1869568" cy="881852"/>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r>
              <a:rPr lang="en-US">
                <a:solidFill>
                  <a:srgbClr val="00B0F0"/>
                </a:solidFill>
              </a:rPr>
              <a:t>Optimization</a:t>
            </a:r>
          </a:p>
          <a:p>
            <a:r>
              <a:rPr lang="en-US">
                <a:solidFill>
                  <a:srgbClr val="00B0F0"/>
                </a:solidFill>
              </a:rPr>
              <a:t>Matrix </a:t>
            </a:r>
          </a:p>
          <a:p>
            <a:r>
              <a:rPr lang="en-US">
                <a:solidFill>
                  <a:srgbClr val="00B0F0"/>
                </a:solidFill>
              </a:rPr>
              <a:t>Decomposition</a:t>
            </a:r>
          </a:p>
        </p:txBody>
      </p:sp>
    </p:spTree>
    <p:extLst>
      <p:ext uri="{BB962C8B-B14F-4D97-AF65-F5344CB8AC3E}">
        <p14:creationId xmlns:p14="http://schemas.microsoft.com/office/powerpoint/2010/main" val="629093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EEB5-46DD-82F8-A25F-44B832EB2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8AF0D-9467-075D-5D4C-01A4D2A60733}"/>
              </a:ext>
            </a:extLst>
          </p:cNvPr>
          <p:cNvSpPr>
            <a:spLocks noGrp="1"/>
          </p:cNvSpPr>
          <p:nvPr>
            <p:ph type="title"/>
          </p:nvPr>
        </p:nvSpPr>
        <p:spPr/>
        <p:txBody>
          <a:bodyPr/>
          <a:lstStyle/>
          <a:p>
            <a:r>
              <a:rPr lang="en-US">
                <a:solidFill>
                  <a:srgbClr val="00B0F0"/>
                </a:solidFill>
              </a:rPr>
              <a:t>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BDC7B-4741-4BD1-EDB2-B2472CDD344A}"/>
                  </a:ext>
                </a:extLst>
              </p:cNvPr>
              <p:cNvSpPr>
                <a:spLocks noGrp="1"/>
              </p:cNvSpPr>
              <p:nvPr>
                <p:ph idx="1"/>
              </p:nvPr>
            </p:nvSpPr>
            <p:spPr>
              <a:xfrm>
                <a:off x="549538" y="1215275"/>
                <a:ext cx="11090274" cy="5469304"/>
              </a:xfrm>
            </p:spPr>
            <p:txBody>
              <a:bodyPr>
                <a:normAutofit/>
              </a:bodyPr>
              <a:lstStyle/>
              <a:p>
                <a:r>
                  <a:rPr lang="en-US" sz="2200">
                    <a:solidFill>
                      <a:srgbClr val="FFCC29"/>
                    </a:solidFill>
                  </a:rPr>
                  <a:t>Example</a:t>
                </a:r>
              </a:p>
              <a:p>
                <a:pPr marL="0" indent="0" algn="ctr">
                  <a:buNone/>
                </a:pPr>
                <a14:m>
                  <m:oMath xmlns:m="http://schemas.openxmlformats.org/officeDocument/2006/math">
                    <m:r>
                      <a:rPr lang="en-US" b="0" i="1" smtClean="0">
                        <a:solidFill>
                          <a:srgbClr val="FFCC29"/>
                        </a:solidFill>
                        <a:latin typeface="Cambria Math" panose="02040503050406030204" pitchFamily="18" charset="0"/>
                      </a:rPr>
                      <m:t>𝑄</m:t>
                    </m:r>
                    <m:r>
                      <a:rPr lang="en-US" b="0" i="1" smtClean="0">
                        <a:solidFill>
                          <a:srgbClr val="FFCC29"/>
                        </a:solidFill>
                        <a:latin typeface="Cambria Math" panose="02040503050406030204" pitchFamily="18" charset="0"/>
                      </a:rPr>
                      <m:t>=</m:t>
                    </m:r>
                    <m:d>
                      <m:dPr>
                        <m:begChr m:val="["/>
                        <m:endChr m:val="]"/>
                        <m:ctrlPr>
                          <a:rPr lang="en-US" b="0" i="1" smtClean="0">
                            <a:solidFill>
                              <a:srgbClr val="FFCC29"/>
                            </a:solidFill>
                            <a:latin typeface="Cambria Math" panose="02040503050406030204" pitchFamily="18" charset="0"/>
                          </a:rPr>
                        </m:ctrlPr>
                      </m:dPr>
                      <m:e>
                        <m:m>
                          <m:mPr>
                            <m:mcs>
                              <m:mc>
                                <m:mcPr>
                                  <m:count m:val="3"/>
                                  <m:mcJc m:val="center"/>
                                </m:mcPr>
                              </m:mc>
                            </m:mcs>
                            <m:ctrlPr>
                              <a:rPr lang="en-US" i="1">
                                <a:solidFill>
                                  <a:srgbClr val="FFCC29"/>
                                </a:solidFill>
                                <a:latin typeface="Cambria Math" panose="02040503050406030204" pitchFamily="18" charset="0"/>
                              </a:rPr>
                            </m:ctrlPr>
                          </m:mPr>
                          <m:mr>
                            <m:e>
                              <m:r>
                                <m:rPr>
                                  <m:brk m:alnAt="7"/>
                                </m:rPr>
                                <a:rPr lang="en-US" b="0" i="1" smtClean="0">
                                  <a:solidFill>
                                    <a:srgbClr val="FFCC29"/>
                                  </a:solidFill>
                                  <a:latin typeface="Cambria Math" panose="02040503050406030204" pitchFamily="18" charset="0"/>
                                </a:rPr>
                                <m:t>−</m:t>
                              </m:r>
                              <m:r>
                                <a:rPr lang="en-US" b="0" i="1" smtClean="0">
                                  <a:solidFill>
                                    <a:srgbClr val="FFCC29"/>
                                  </a:solidFill>
                                  <a:latin typeface="Cambria Math" panose="02040503050406030204" pitchFamily="18" charset="0"/>
                                </a:rPr>
                                <m:t>1</m:t>
                              </m:r>
                            </m:e>
                            <m:e>
                              <m:r>
                                <a:rPr lang="en-US" b="0" i="1" smtClean="0">
                                  <a:solidFill>
                                    <a:srgbClr val="FFCC29"/>
                                  </a:solidFill>
                                  <a:latin typeface="Cambria Math" panose="02040503050406030204" pitchFamily="18" charset="0"/>
                                </a:rPr>
                                <m:t>2</m:t>
                              </m:r>
                            </m:e>
                            <m:e>
                              <m:r>
                                <a:rPr lang="en-US" b="0" i="1" smtClean="0">
                                  <a:solidFill>
                                    <a:srgbClr val="FFCC29"/>
                                  </a:solidFill>
                                  <a:latin typeface="Cambria Math" panose="02040503050406030204" pitchFamily="18" charset="0"/>
                                </a:rPr>
                                <m:t>−4</m:t>
                              </m:r>
                            </m:e>
                          </m:mr>
                          <m:mr>
                            <m:e>
                              <m:r>
                                <a:rPr lang="en-US" b="0" i="1" smtClean="0">
                                  <a:solidFill>
                                    <a:srgbClr val="FFCC29"/>
                                  </a:solidFill>
                                  <a:latin typeface="Cambria Math" panose="02040503050406030204" pitchFamily="18" charset="0"/>
                                </a:rPr>
                                <m:t>1</m:t>
                              </m:r>
                            </m:e>
                            <m:e>
                              <m:r>
                                <a:rPr lang="en-US" b="0" i="1" smtClean="0">
                                  <a:solidFill>
                                    <a:srgbClr val="FFCC29"/>
                                  </a:solidFill>
                                  <a:latin typeface="Cambria Math" panose="02040503050406030204" pitchFamily="18" charset="0"/>
                                </a:rPr>
                                <m:t>3</m:t>
                              </m:r>
                            </m:e>
                            <m:e>
                              <m:r>
                                <a:rPr lang="en-US" b="0" i="1" smtClean="0">
                                  <a:solidFill>
                                    <a:srgbClr val="FFCC29"/>
                                  </a:solidFill>
                                  <a:latin typeface="Cambria Math" panose="02040503050406030204" pitchFamily="18" charset="0"/>
                                </a:rPr>
                                <m:t>−1</m:t>
                              </m:r>
                            </m:e>
                          </m:mr>
                        </m:m>
                      </m:e>
                    </m:d>
                  </m:oMath>
                </a14:m>
                <a:r>
                  <a:rPr lang="en-US" sz="2200">
                    <a:solidFill>
                      <a:srgbClr val="FFCC29"/>
                    </a:solidFill>
                  </a:rPr>
                  <a:t> </a:t>
                </a:r>
              </a:p>
              <a:p>
                <a:pPr marL="0" indent="0" algn="ctr">
                  <a:buNone/>
                </a:pPr>
                <a:r>
                  <a:rPr lang="en-US" sz="2200">
                    <a:solidFill>
                      <a:srgbClr val="FFCC29"/>
                    </a:solidFill>
                  </a:rPr>
                  <a:t>Then</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𝑈</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2"/>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.9951</m:t>
                              </m:r>
                            </m:e>
                            <m:e>
                              <m:r>
                                <a:rPr lang="en-US" sz="2200" b="0" i="1" smtClean="0">
                                  <a:solidFill>
                                    <a:srgbClr val="FFCC29"/>
                                  </a:solidFill>
                                  <a:latin typeface="Cambria Math" panose="02040503050406030204" pitchFamily="18" charset="0"/>
                                </a:rPr>
                                <m:t>0.0985</m:t>
                              </m:r>
                            </m:e>
                          </m:mr>
                          <m:mr>
                            <m:e>
                              <m:r>
                                <a:rPr lang="en-US" sz="2200" b="0" i="1" smtClean="0">
                                  <a:solidFill>
                                    <a:srgbClr val="FFCC29"/>
                                  </a:solidFill>
                                  <a:latin typeface="Cambria Math" panose="02040503050406030204" pitchFamily="18" charset="0"/>
                                </a:rPr>
                                <m:t>0.0985</m:t>
                              </m:r>
                            </m:e>
                            <m:e>
                              <m:r>
                                <a:rPr lang="en-US" sz="2200" b="0" i="1" smtClean="0">
                                  <a:solidFill>
                                    <a:srgbClr val="FFCC29"/>
                                  </a:solidFill>
                                  <a:latin typeface="Cambria Math" panose="02040503050406030204" pitchFamily="18" charset="0"/>
                                </a:rPr>
                                <m:t>−0.9951</m:t>
                              </m:r>
                            </m:e>
                          </m:mr>
                        </m:m>
                      </m:e>
                    </m:d>
                  </m:oMath>
                </a14:m>
                <a:r>
                  <a:rPr lang="en-US" sz="2200">
                    <a:solidFill>
                      <a:srgbClr val="FFCC29"/>
                    </a:solidFill>
                  </a:rPr>
                  <a:t> </a:t>
                </a:r>
              </a:p>
              <a:p>
                <a:pPr marL="0" indent="0" algn="ctr">
                  <a:buNone/>
                </a:pPr>
                <a14:m>
                  <m:oMathPara xmlns:m="http://schemas.openxmlformats.org/officeDocument/2006/math">
                    <m:oMathParaPr>
                      <m:jc m:val="centerGroup"/>
                    </m:oMathParaPr>
                    <m:oMath xmlns:m="http://schemas.openxmlformats.org/officeDocument/2006/math">
                      <m:r>
                        <m:rPr>
                          <m:sty m:val="p"/>
                        </m:rPr>
                        <a:rPr lang="en-US" sz="2200" b="0" i="0" smtClean="0">
                          <a:solidFill>
                            <a:srgbClr val="FFCC29"/>
                          </a:solidFill>
                          <a:latin typeface="Cambria Math" panose="02040503050406030204" pitchFamily="18" charset="0"/>
                        </a:rPr>
                        <m:t>Σ</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4</m:t>
                                </m:r>
                                <m:r>
                                  <a:rPr lang="en-US" sz="2200" b="0" i="1" smtClean="0">
                                    <a:solidFill>
                                      <a:srgbClr val="FFCC29"/>
                                    </a:solidFill>
                                    <a:latin typeface="Cambria Math" panose="02040503050406030204" pitchFamily="18" charset="0"/>
                                  </a:rPr>
                                  <m:t>.953</m:t>
                                </m:r>
                              </m:e>
                              <m:e>
                                <m:r>
                                  <a:rPr lang="en-US" sz="2200" b="0" i="1" smtClean="0">
                                    <a:solidFill>
                                      <a:srgbClr val="FFCC29"/>
                                    </a:solidFill>
                                    <a:latin typeface="Cambria Math" panose="02040503050406030204" pitchFamily="18" charset="0"/>
                                  </a:rPr>
                                  <m:t>0</m:t>
                                </m:r>
                              </m:e>
                              <m:e>
                                <m:r>
                                  <a:rPr lang="en-US" sz="2200" b="0" i="1" smtClean="0">
                                    <a:solidFill>
                                      <a:srgbClr val="FFCC29"/>
                                    </a:solidFill>
                                    <a:latin typeface="Cambria Math" panose="02040503050406030204" pitchFamily="18" charset="0"/>
                                  </a:rPr>
                                  <m:t>0</m:t>
                                </m:r>
                              </m:e>
                            </m:mr>
                            <m:mr>
                              <m:e>
                                <m:r>
                                  <a:rPr lang="en-US" sz="2200" b="0" i="1" smtClean="0">
                                    <a:solidFill>
                                      <a:srgbClr val="FFCC29"/>
                                    </a:solidFill>
                                    <a:latin typeface="Cambria Math" panose="02040503050406030204" pitchFamily="18" charset="0"/>
                                  </a:rPr>
                                  <m:t>0</m:t>
                                </m:r>
                              </m:e>
                              <m:e>
                                <m:r>
                                  <a:rPr lang="en-US" sz="2200" b="0" i="1" smtClean="0">
                                    <a:solidFill>
                                      <a:srgbClr val="FFCC29"/>
                                    </a:solidFill>
                                    <a:latin typeface="Cambria Math" panose="02040503050406030204" pitchFamily="18" charset="0"/>
                                  </a:rPr>
                                  <m:t>3.3017</m:t>
                                </m:r>
                              </m:e>
                              <m:e>
                                <m:r>
                                  <a:rPr lang="en-US" sz="2200" b="0" i="1" smtClean="0">
                                    <a:solidFill>
                                      <a:srgbClr val="FFCC29"/>
                                    </a:solidFill>
                                    <a:latin typeface="Cambria Math" panose="02040503050406030204" pitchFamily="18" charset="0"/>
                                  </a:rPr>
                                  <m:t>0</m:t>
                                </m:r>
                              </m:e>
                            </m:mr>
                          </m:m>
                        </m:e>
                      </m:d>
                    </m:oMath>
                  </m:oMathPara>
                </a14:m>
                <a:endParaRPr lang="en-US" sz="2200">
                  <a:solidFill>
                    <a:srgbClr val="FFCC29"/>
                  </a:solidFill>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𝑉</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eqArr>
                                <m:eqArrPr>
                                  <m:ctrlPr>
                                    <a:rPr lang="en-US" sz="2200" i="1">
                                      <a:solidFill>
                                        <a:srgbClr val="FFCC29"/>
                                      </a:solidFill>
                                      <a:latin typeface="Cambria Math" panose="02040503050406030204" pitchFamily="18" charset="0"/>
                                    </a:rPr>
                                  </m:ctrlPr>
                                </m:eqArrPr>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0.195</m:t>
                                        </m:r>
                                      </m:e>
                                      <m:e>
                                        <m:r>
                                          <a:rPr lang="en-US" sz="2200" b="0" i="1" smtClean="0">
                                            <a:solidFill>
                                              <a:srgbClr val="FFCC29"/>
                                            </a:solidFill>
                                            <a:latin typeface="Cambria Math" panose="02040503050406030204" pitchFamily="18" charset="0"/>
                                          </a:rPr>
                                          <m:t>−0.33</m:t>
                                        </m:r>
                                      </m:e>
                                      <m:e>
                                        <m:r>
                                          <a:rPr lang="en-US" sz="2200" b="0" i="1" smtClean="0">
                                            <a:solidFill>
                                              <a:srgbClr val="FFCC29"/>
                                            </a:solidFill>
                                            <a:latin typeface="Cambria Math" panose="02040503050406030204" pitchFamily="18" charset="0"/>
                                          </a:rPr>
                                          <m:t>0.9231</m:t>
                                        </m:r>
                                      </m:e>
                                    </m:mr>
                                  </m:m>
                                </m:e>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.4976</m:t>
                                        </m:r>
                                      </m:e>
                                      <m:e>
                                        <m:r>
                                          <a:rPr lang="en-US" sz="2200" b="0" i="1" smtClean="0">
                                            <a:solidFill>
                                              <a:srgbClr val="FFCC29"/>
                                            </a:solidFill>
                                            <a:latin typeface="Cambria Math" panose="02040503050406030204" pitchFamily="18" charset="0"/>
                                          </a:rPr>
                                          <m:t>−0.8445</m:t>
                                        </m:r>
                                      </m:e>
                                      <m:e>
                                        <m:r>
                                          <a:rPr lang="en-US" sz="2200" b="0" i="1" smtClean="0">
                                            <a:solidFill>
                                              <a:srgbClr val="FFCC29"/>
                                            </a:solidFill>
                                            <a:latin typeface="Cambria Math" panose="02040503050406030204" pitchFamily="18" charset="0"/>
                                          </a:rPr>
                                          <m:t>−0.1978</m:t>
                                        </m:r>
                                      </m:e>
                                    </m:mr>
                                  </m:m>
                                </m:e>
                              </m:eqArr>
                            </m:e>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.8451</m:t>
                                    </m:r>
                                  </m:e>
                                  <m:e>
                                    <m:r>
                                      <a:rPr lang="en-US" sz="2200" b="0" i="1" smtClean="0">
                                        <a:solidFill>
                                          <a:srgbClr val="FFCC29"/>
                                        </a:solidFill>
                                        <a:latin typeface="Cambria Math" panose="02040503050406030204" pitchFamily="18" charset="0"/>
                                      </a:rPr>
                                      <m:t>0.4208</m:t>
                                    </m:r>
                                  </m:e>
                                  <m:e>
                                    <m:r>
                                      <a:rPr lang="en-US" sz="2200" b="0" i="1" smtClean="0">
                                        <a:solidFill>
                                          <a:srgbClr val="FFCC29"/>
                                        </a:solidFill>
                                        <a:latin typeface="Cambria Math" panose="02040503050406030204" pitchFamily="18" charset="0"/>
                                      </a:rPr>
                                      <m:t>0.3297</m:t>
                                    </m:r>
                                  </m:e>
                                </m:mr>
                              </m:m>
                            </m:e>
                          </m:eqArr>
                        </m:e>
                      </m:d>
                    </m:oMath>
                  </m:oMathPara>
                </a14:m>
                <a:endParaRPr lang="en-US" sz="2200">
                  <a:solidFill>
                    <a:srgbClr val="FFCC29"/>
                  </a:solidFill>
                </a:endParaRPr>
              </a:p>
              <a:p>
                <a:r>
                  <a:rPr lang="en-US" sz="2200">
                    <a:solidFill>
                      <a:srgbClr val="FFCC29"/>
                    </a:solidFill>
                  </a:rPr>
                  <a:t>You can verify that </a:t>
                </a:r>
                <a14:m>
                  <m:oMath xmlns:m="http://schemas.openxmlformats.org/officeDocument/2006/math">
                    <m:r>
                      <a:rPr lang="en-US" sz="2200" b="0" i="1" smtClean="0">
                        <a:solidFill>
                          <a:srgbClr val="FFCC29"/>
                        </a:solidFill>
                        <a:latin typeface="Cambria Math" panose="02040503050406030204" pitchFamily="18" charset="0"/>
                      </a:rPr>
                      <m:t>𝑈</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𝑉</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𝑉</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𝐼</m:t>
                    </m:r>
                  </m:oMath>
                </a14:m>
                <a:r>
                  <a:rPr lang="en-US" sz="2200">
                    <a:solidFill>
                      <a:srgbClr val="FFCC29"/>
                    </a:solidFill>
                  </a:rPr>
                  <a:t> and </a:t>
                </a:r>
                <a14:m>
                  <m:oMath xmlns:m="http://schemas.openxmlformats.org/officeDocument/2006/math">
                    <m:r>
                      <a:rPr lang="en-US" sz="2200" b="0" i="1" smtClean="0">
                        <a:solidFill>
                          <a:srgbClr val="FFCC29"/>
                        </a:solidFill>
                        <a:latin typeface="Cambria Math" panose="02040503050406030204" pitchFamily="18" charset="0"/>
                      </a:rPr>
                      <m:t>𝑈</m:t>
                    </m:r>
                    <m:r>
                      <m:rPr>
                        <m:sty m:val="p"/>
                      </m:rPr>
                      <a:rPr lang="en-US" sz="2200" b="0" i="0" smtClean="0">
                        <a:solidFill>
                          <a:srgbClr val="FFCC29"/>
                        </a:solidFill>
                        <a:latin typeface="Cambria Math" panose="02040503050406030204" pitchFamily="18" charset="0"/>
                      </a:rPr>
                      <m:t>Σ</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𝑉</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𝑄</m:t>
                    </m:r>
                  </m:oMath>
                </a14:m>
                <a:r>
                  <a:rPr lang="en-US" sz="2200">
                    <a:solidFill>
                      <a:srgbClr val="FFCC29"/>
                    </a:solidFill>
                  </a:rPr>
                  <a:t> </a:t>
                </a:r>
              </a:p>
              <a:p>
                <a:endParaRPr lang="en-US" sz="2200">
                  <a:solidFill>
                    <a:srgbClr val="FFCC29"/>
                  </a:solidFill>
                </a:endParaRPr>
              </a:p>
              <a:p>
                <a:endParaRPr lang="en-US" sz="2200">
                  <a:solidFill>
                    <a:srgbClr val="FFCC29"/>
                  </a:solidFill>
                </a:endParaRPr>
              </a:p>
              <a:p>
                <a:endParaRPr lang="en-US" sz="2200">
                  <a:solidFill>
                    <a:srgbClr val="FFCC29"/>
                  </a:solidFill>
                </a:endParaRPr>
              </a:p>
              <a:p>
                <a:pPr lvl="1"/>
                <a:endParaRPr lang="en-US">
                  <a:solidFill>
                    <a:srgbClr val="FFC000">
                      <a:alpha val="60000"/>
                    </a:srgbClr>
                  </a:solidFill>
                </a:endParaRPr>
              </a:p>
            </p:txBody>
          </p:sp>
        </mc:Choice>
        <mc:Fallback xmlns="">
          <p:sp>
            <p:nvSpPr>
              <p:cNvPr id="3" name="Content Placeholder 2">
                <a:extLst>
                  <a:ext uri="{FF2B5EF4-FFF2-40B4-BE49-F238E27FC236}">
                    <a16:creationId xmlns:a16="http://schemas.microsoft.com/office/drawing/2014/main" id="{3E2BDC7B-4741-4BD1-EDB2-B2472CDD344A}"/>
                  </a:ext>
                </a:extLst>
              </p:cNvPr>
              <p:cNvSpPr>
                <a:spLocks noGrp="1" noRot="1" noChangeAspect="1" noMove="1" noResize="1" noEditPoints="1" noAdjustHandles="1" noChangeArrowheads="1" noChangeShapeType="1" noTextEdit="1"/>
              </p:cNvSpPr>
              <p:nvPr>
                <p:ph idx="1"/>
              </p:nvPr>
            </p:nvSpPr>
            <p:spPr>
              <a:xfrm>
                <a:off x="549538" y="1215275"/>
                <a:ext cx="11090274" cy="5469304"/>
              </a:xfrm>
              <a:blipFill>
                <a:blip r:embed="rId2"/>
                <a:stretch>
                  <a:fillRect l="-1429" t="-1336"/>
                </a:stretch>
              </a:blipFill>
            </p:spPr>
            <p:txBody>
              <a:bodyPr/>
              <a:lstStyle/>
              <a:p>
                <a:r>
                  <a:rPr lang="en-US">
                    <a:noFill/>
                  </a:rPr>
                  <a:t> </a:t>
                </a:r>
              </a:p>
            </p:txBody>
          </p:sp>
        </mc:Fallback>
      </mc:AlternateContent>
    </p:spTree>
    <p:extLst>
      <p:ext uri="{BB962C8B-B14F-4D97-AF65-F5344CB8AC3E}">
        <p14:creationId xmlns:p14="http://schemas.microsoft.com/office/powerpoint/2010/main" val="184840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3FFE-3F4D-1E41-C96A-75CDD0C4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811FE-A07E-C2E9-83DC-F9FA9FB0C8D1}"/>
              </a:ext>
            </a:extLst>
          </p:cNvPr>
          <p:cNvSpPr>
            <a:spLocks noGrp="1"/>
          </p:cNvSpPr>
          <p:nvPr>
            <p:ph type="title"/>
          </p:nvPr>
        </p:nvSpPr>
        <p:spPr/>
        <p:txBody>
          <a:bodyPr/>
          <a:lstStyle/>
          <a:p>
            <a:r>
              <a:rPr lang="en-US">
                <a:solidFill>
                  <a:srgbClr val="00B0F0"/>
                </a:solidFill>
              </a:rPr>
              <a:t>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BB2B3-0765-335D-40A9-487EC9594D77}"/>
                  </a:ext>
                </a:extLst>
              </p:cNvPr>
              <p:cNvSpPr>
                <a:spLocks noGrp="1"/>
              </p:cNvSpPr>
              <p:nvPr>
                <p:ph idx="1"/>
              </p:nvPr>
            </p:nvSpPr>
            <p:spPr>
              <a:xfrm>
                <a:off x="549538" y="1215275"/>
                <a:ext cx="11090274" cy="5469304"/>
              </a:xfrm>
            </p:spPr>
            <p:txBody>
              <a:bodyPr>
                <a:normAutofit fontScale="92500"/>
              </a:bodyPr>
              <a:lstStyle/>
              <a:p>
                <a:r>
                  <a:rPr lang="en-US" sz="2200">
                    <a:solidFill>
                      <a:srgbClr val="FFCC29"/>
                    </a:solidFill>
                  </a:rPr>
                  <a:t>Example</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rgbClr val="FFCC29"/>
                          </a:solidFill>
                          <a:latin typeface="Cambria Math" panose="02040503050406030204" pitchFamily="18" charset="0"/>
                        </a:rPr>
                        <m:t>𝑄</m:t>
                      </m:r>
                      <m:r>
                        <a:rPr lang="en-US" b="0" i="1" smtClean="0">
                          <a:solidFill>
                            <a:srgbClr val="FFCC29"/>
                          </a:solidFill>
                          <a:latin typeface="Cambria Math" panose="02040503050406030204" pitchFamily="18" charset="0"/>
                        </a:rPr>
                        <m:t>=</m:t>
                      </m:r>
                      <m:d>
                        <m:dPr>
                          <m:begChr m:val="["/>
                          <m:endChr m:val="]"/>
                          <m:ctrlPr>
                            <a:rPr lang="en-US" b="0" i="1" smtClean="0">
                              <a:solidFill>
                                <a:srgbClr val="FFCC29"/>
                              </a:solidFill>
                              <a:latin typeface="Cambria Math" panose="02040503050406030204" pitchFamily="18" charset="0"/>
                            </a:rPr>
                          </m:ctrlPr>
                        </m:dPr>
                        <m:e>
                          <m:m>
                            <m:mPr>
                              <m:mcs>
                                <m:mc>
                                  <m:mcPr>
                                    <m:count m:val="2"/>
                                    <m:mcJc m:val="center"/>
                                  </m:mcPr>
                                </m:mc>
                              </m:mcs>
                              <m:ctrlPr>
                                <a:rPr lang="en-US" i="1">
                                  <a:solidFill>
                                    <a:srgbClr val="FFCC29"/>
                                  </a:solidFill>
                                  <a:latin typeface="Cambria Math" panose="02040503050406030204" pitchFamily="18" charset="0"/>
                                </a:rPr>
                              </m:ctrlPr>
                            </m:mPr>
                            <m:mr>
                              <m:e>
                                <m:r>
                                  <m:rPr>
                                    <m:brk m:alnAt="7"/>
                                  </m:rPr>
                                  <a:rPr lang="en-US" b="0" i="1" smtClean="0">
                                    <a:solidFill>
                                      <a:srgbClr val="FFCC29"/>
                                    </a:solidFill>
                                    <a:latin typeface="Cambria Math" panose="02040503050406030204" pitchFamily="18" charset="0"/>
                                  </a:rPr>
                                  <m:t>−</m:t>
                                </m:r>
                                <m:r>
                                  <a:rPr lang="en-US" b="0" i="1" smtClean="0">
                                    <a:solidFill>
                                      <a:srgbClr val="FFCC29"/>
                                    </a:solidFill>
                                    <a:latin typeface="Cambria Math" panose="02040503050406030204" pitchFamily="18" charset="0"/>
                                  </a:rPr>
                                  <m:t>1</m:t>
                                </m:r>
                              </m:e>
                              <m:e>
                                <m:r>
                                  <a:rPr lang="en-US" b="0" i="1" smtClean="0">
                                    <a:solidFill>
                                      <a:srgbClr val="FFCC29"/>
                                    </a:solidFill>
                                    <a:latin typeface="Cambria Math" panose="02040503050406030204" pitchFamily="18" charset="0"/>
                                  </a:rPr>
                                  <m:t>1</m:t>
                                </m:r>
                              </m:e>
                            </m:mr>
                            <m:mr>
                              <m:e>
                                <m:r>
                                  <a:rPr lang="en-US" b="0" i="1" smtClean="0">
                                    <a:solidFill>
                                      <a:srgbClr val="FFCC29"/>
                                    </a:solidFill>
                                    <a:latin typeface="Cambria Math" panose="02040503050406030204" pitchFamily="18" charset="0"/>
                                  </a:rPr>
                                  <m:t>2</m:t>
                                </m:r>
                              </m:e>
                              <m:e>
                                <m:r>
                                  <a:rPr lang="en-US" b="0" i="1" smtClean="0">
                                    <a:solidFill>
                                      <a:srgbClr val="FFCC29"/>
                                    </a:solidFill>
                                    <a:latin typeface="Cambria Math" panose="02040503050406030204" pitchFamily="18" charset="0"/>
                                  </a:rPr>
                                  <m:t>3</m:t>
                                </m:r>
                              </m:e>
                            </m:mr>
                            <m:mr>
                              <m:e>
                                <m:r>
                                  <a:rPr lang="en-US" b="0" i="1" smtClean="0">
                                    <a:solidFill>
                                      <a:srgbClr val="FFCC29"/>
                                    </a:solidFill>
                                    <a:latin typeface="Cambria Math" panose="02040503050406030204" pitchFamily="18" charset="0"/>
                                  </a:rPr>
                                  <m:t>−4</m:t>
                                </m:r>
                              </m:e>
                              <m:e>
                                <m:r>
                                  <a:rPr lang="en-US" b="0" i="1" smtClean="0">
                                    <a:solidFill>
                                      <a:srgbClr val="FFCC29"/>
                                    </a:solidFill>
                                    <a:latin typeface="Cambria Math" panose="02040503050406030204" pitchFamily="18" charset="0"/>
                                  </a:rPr>
                                  <m:t>1</m:t>
                                </m:r>
                              </m:e>
                            </m:mr>
                          </m:m>
                        </m:e>
                      </m:d>
                    </m:oMath>
                  </m:oMathPara>
                </a14:m>
                <a:endParaRPr lang="en-US" sz="2200">
                  <a:solidFill>
                    <a:srgbClr val="FFCC29"/>
                  </a:solidFill>
                </a:endParaRPr>
              </a:p>
              <a:p>
                <a:pPr marL="0" indent="0" algn="ctr">
                  <a:buNone/>
                </a:pPr>
                <a:r>
                  <a:rPr lang="en-US" sz="2200">
                    <a:solidFill>
                      <a:srgbClr val="FFCC29"/>
                    </a:solidFill>
                  </a:rPr>
                  <a:t>Then</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𝑉</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2"/>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.9951</m:t>
                              </m:r>
                            </m:e>
                            <m:e>
                              <m:r>
                                <a:rPr lang="en-US" sz="2200" b="0" i="1" smtClean="0">
                                  <a:solidFill>
                                    <a:srgbClr val="FFCC29"/>
                                  </a:solidFill>
                                  <a:latin typeface="Cambria Math" panose="02040503050406030204" pitchFamily="18" charset="0"/>
                                </a:rPr>
                                <m:t>0.0985</m:t>
                              </m:r>
                            </m:e>
                          </m:mr>
                          <m:mr>
                            <m:e>
                              <m:r>
                                <a:rPr lang="en-US" sz="2200" b="0" i="1" smtClean="0">
                                  <a:solidFill>
                                    <a:srgbClr val="FFCC29"/>
                                  </a:solidFill>
                                  <a:latin typeface="Cambria Math" panose="02040503050406030204" pitchFamily="18" charset="0"/>
                                </a:rPr>
                                <m:t>0.0985</m:t>
                              </m:r>
                            </m:e>
                            <m:e>
                              <m:r>
                                <a:rPr lang="en-US" sz="2200" b="0" i="1" smtClean="0">
                                  <a:solidFill>
                                    <a:srgbClr val="FFCC29"/>
                                  </a:solidFill>
                                  <a:latin typeface="Cambria Math" panose="02040503050406030204" pitchFamily="18" charset="0"/>
                                </a:rPr>
                                <m:t>−0.9951</m:t>
                              </m:r>
                            </m:e>
                          </m:mr>
                        </m:m>
                      </m:e>
                    </m:d>
                  </m:oMath>
                </a14:m>
                <a:r>
                  <a:rPr lang="en-US" sz="2200">
                    <a:solidFill>
                      <a:srgbClr val="FFCC29"/>
                    </a:solidFill>
                  </a:rPr>
                  <a:t> </a:t>
                </a:r>
              </a:p>
              <a:p>
                <a:pPr marL="0" indent="0" algn="ctr">
                  <a:buNone/>
                </a:pPr>
                <a14:m>
                  <m:oMathPara xmlns:m="http://schemas.openxmlformats.org/officeDocument/2006/math">
                    <m:oMathParaPr>
                      <m:jc m:val="centerGroup"/>
                    </m:oMathParaPr>
                    <m:oMath xmlns:m="http://schemas.openxmlformats.org/officeDocument/2006/math">
                      <m:r>
                        <m:rPr>
                          <m:sty m:val="p"/>
                        </m:rPr>
                        <a:rPr lang="en-US" sz="2200" b="0" i="0" smtClean="0">
                          <a:solidFill>
                            <a:srgbClr val="FFCC29"/>
                          </a:solidFill>
                          <a:latin typeface="Cambria Math" panose="02040503050406030204" pitchFamily="18" charset="0"/>
                        </a:rPr>
                        <m:t>Σ</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2"/>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4</m:t>
                                </m:r>
                                <m:r>
                                  <a:rPr lang="en-US" sz="2200" b="0" i="1" smtClean="0">
                                    <a:solidFill>
                                      <a:srgbClr val="FFCC29"/>
                                    </a:solidFill>
                                    <a:latin typeface="Cambria Math" panose="02040503050406030204" pitchFamily="18" charset="0"/>
                                  </a:rPr>
                                  <m:t>.593</m:t>
                                </m:r>
                              </m:e>
                              <m:e>
                                <m:r>
                                  <a:rPr lang="en-US" sz="2200" b="0" i="1" smtClean="0">
                                    <a:solidFill>
                                      <a:srgbClr val="FFCC29"/>
                                    </a:solidFill>
                                    <a:latin typeface="Cambria Math" panose="02040503050406030204" pitchFamily="18" charset="0"/>
                                  </a:rPr>
                                  <m:t>0</m:t>
                                </m:r>
                              </m:e>
                            </m:mr>
                            <m:mr>
                              <m:e>
                                <m:r>
                                  <a:rPr lang="en-US" sz="2200" b="0" i="1" smtClean="0">
                                    <a:solidFill>
                                      <a:srgbClr val="FFCC29"/>
                                    </a:solidFill>
                                    <a:latin typeface="Cambria Math" panose="02040503050406030204" pitchFamily="18" charset="0"/>
                                  </a:rPr>
                                  <m:t>0</m:t>
                                </m:r>
                              </m:e>
                              <m:e>
                                <m:r>
                                  <a:rPr lang="en-US" sz="2200" b="0" i="1" smtClean="0">
                                    <a:solidFill>
                                      <a:srgbClr val="FFCC29"/>
                                    </a:solidFill>
                                    <a:latin typeface="Cambria Math" panose="02040503050406030204" pitchFamily="18" charset="0"/>
                                  </a:rPr>
                                  <m:t>3.301</m:t>
                                </m:r>
                              </m:e>
                            </m:mr>
                            <m:mr>
                              <m:e>
                                <m:r>
                                  <a:rPr lang="en-US" sz="2200" b="0" i="1" smtClean="0">
                                    <a:solidFill>
                                      <a:srgbClr val="FFCC29"/>
                                    </a:solidFill>
                                    <a:latin typeface="Cambria Math" panose="02040503050406030204" pitchFamily="18" charset="0"/>
                                  </a:rPr>
                                  <m:t>0</m:t>
                                </m:r>
                              </m:e>
                              <m:e>
                                <m:r>
                                  <a:rPr lang="en-US" sz="2200" b="0" i="1" smtClean="0">
                                    <a:solidFill>
                                      <a:srgbClr val="FFCC29"/>
                                    </a:solidFill>
                                    <a:latin typeface="Cambria Math" panose="02040503050406030204" pitchFamily="18" charset="0"/>
                                  </a:rPr>
                                  <m:t>0</m:t>
                                </m:r>
                              </m:e>
                            </m:mr>
                          </m:m>
                        </m:e>
                      </m:d>
                    </m:oMath>
                  </m:oMathPara>
                </a14:m>
                <a:endParaRPr lang="en-US" sz="2200">
                  <a:solidFill>
                    <a:srgbClr val="FFCC29"/>
                  </a:solidFill>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𝑈</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eqArr>
                                <m:eqArrPr>
                                  <m:ctrlPr>
                                    <a:rPr lang="en-US" sz="2200" i="1">
                                      <a:solidFill>
                                        <a:srgbClr val="FFCC29"/>
                                      </a:solidFill>
                                      <a:latin typeface="Cambria Math" panose="02040503050406030204" pitchFamily="18" charset="0"/>
                                    </a:rPr>
                                  </m:ctrlPr>
                                </m:eqArrPr>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0.195</m:t>
                                        </m:r>
                                      </m:e>
                                      <m:e>
                                        <m:r>
                                          <a:rPr lang="en-US" sz="2200" b="0" i="1" smtClean="0">
                                            <a:solidFill>
                                              <a:srgbClr val="FFCC29"/>
                                            </a:solidFill>
                                            <a:latin typeface="Cambria Math" panose="02040503050406030204" pitchFamily="18" charset="0"/>
                                          </a:rPr>
                                          <m:t>−0.33</m:t>
                                        </m:r>
                                      </m:e>
                                      <m:e>
                                        <m:r>
                                          <a:rPr lang="en-US" sz="2200" b="0" i="1" smtClean="0">
                                            <a:solidFill>
                                              <a:srgbClr val="FFCC29"/>
                                            </a:solidFill>
                                            <a:latin typeface="Cambria Math" panose="02040503050406030204" pitchFamily="18" charset="0"/>
                                          </a:rPr>
                                          <m:t>0.9231</m:t>
                                        </m:r>
                                      </m:e>
                                    </m:mr>
                                  </m:m>
                                </m:e>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.4976</m:t>
                                        </m:r>
                                      </m:e>
                                      <m:e>
                                        <m:r>
                                          <a:rPr lang="en-US" sz="2200" b="0" i="1" smtClean="0">
                                            <a:solidFill>
                                              <a:srgbClr val="FFCC29"/>
                                            </a:solidFill>
                                            <a:latin typeface="Cambria Math" panose="02040503050406030204" pitchFamily="18" charset="0"/>
                                          </a:rPr>
                                          <m:t>−0.8445</m:t>
                                        </m:r>
                                      </m:e>
                                      <m:e>
                                        <m:r>
                                          <a:rPr lang="en-US" sz="2200" b="0" i="1" smtClean="0">
                                            <a:solidFill>
                                              <a:srgbClr val="FFCC29"/>
                                            </a:solidFill>
                                            <a:latin typeface="Cambria Math" panose="02040503050406030204" pitchFamily="18" charset="0"/>
                                          </a:rPr>
                                          <m:t>−0.1978</m:t>
                                        </m:r>
                                      </m:e>
                                    </m:mr>
                                  </m:m>
                                </m:e>
                              </m:eqArr>
                            </m:e>
                            <m:e>
                              <m:m>
                                <m:mPr>
                                  <m:mcs>
                                    <m:mc>
                                      <m:mcPr>
                                        <m:count m:val="3"/>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.8451</m:t>
                                    </m:r>
                                  </m:e>
                                  <m:e>
                                    <m:r>
                                      <a:rPr lang="en-US" sz="2200" b="0" i="1" smtClean="0">
                                        <a:solidFill>
                                          <a:srgbClr val="FFCC29"/>
                                        </a:solidFill>
                                        <a:latin typeface="Cambria Math" panose="02040503050406030204" pitchFamily="18" charset="0"/>
                                      </a:rPr>
                                      <m:t>0.4208</m:t>
                                    </m:r>
                                  </m:e>
                                  <m:e>
                                    <m:r>
                                      <a:rPr lang="en-US" sz="2200" b="0" i="1" smtClean="0">
                                        <a:solidFill>
                                          <a:srgbClr val="FFCC29"/>
                                        </a:solidFill>
                                        <a:latin typeface="Cambria Math" panose="02040503050406030204" pitchFamily="18" charset="0"/>
                                      </a:rPr>
                                      <m:t>0.3297</m:t>
                                    </m:r>
                                  </m:e>
                                </m:mr>
                              </m:m>
                            </m:e>
                          </m:eqArr>
                        </m:e>
                      </m:d>
                    </m:oMath>
                  </m:oMathPara>
                </a14:m>
                <a:endParaRPr lang="en-US" sz="2200">
                  <a:solidFill>
                    <a:srgbClr val="FFCC29"/>
                  </a:solidFill>
                </a:endParaRPr>
              </a:p>
              <a:p>
                <a:r>
                  <a:rPr lang="en-US" sz="2200">
                    <a:solidFill>
                      <a:srgbClr val="FFCC29"/>
                    </a:solidFill>
                  </a:rPr>
                  <a:t>You can verify that </a:t>
                </a:r>
                <a14:m>
                  <m:oMath xmlns:m="http://schemas.openxmlformats.org/officeDocument/2006/math">
                    <m:r>
                      <a:rPr lang="en-US" sz="2200" b="0" i="1" smtClean="0">
                        <a:solidFill>
                          <a:srgbClr val="FFCC29"/>
                        </a:solidFill>
                        <a:latin typeface="Cambria Math" panose="02040503050406030204" pitchFamily="18" charset="0"/>
                      </a:rPr>
                      <m:t>𝑈</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𝑉</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𝑉</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𝐼</m:t>
                    </m:r>
                  </m:oMath>
                </a14:m>
                <a:r>
                  <a:rPr lang="en-US" sz="2200">
                    <a:solidFill>
                      <a:srgbClr val="FFCC29"/>
                    </a:solidFill>
                  </a:rPr>
                  <a:t> and </a:t>
                </a:r>
                <a14:m>
                  <m:oMath xmlns:m="http://schemas.openxmlformats.org/officeDocument/2006/math">
                    <m:r>
                      <a:rPr lang="en-US" sz="2200" b="0" i="1" smtClean="0">
                        <a:solidFill>
                          <a:srgbClr val="FFCC29"/>
                        </a:solidFill>
                        <a:latin typeface="Cambria Math" panose="02040503050406030204" pitchFamily="18" charset="0"/>
                      </a:rPr>
                      <m:t>𝑈</m:t>
                    </m:r>
                    <m:r>
                      <m:rPr>
                        <m:sty m:val="p"/>
                      </m:rPr>
                      <a:rPr lang="en-US" sz="2200" b="0" i="0" smtClean="0">
                        <a:solidFill>
                          <a:srgbClr val="FFCC29"/>
                        </a:solidFill>
                        <a:latin typeface="Cambria Math" panose="02040503050406030204" pitchFamily="18" charset="0"/>
                      </a:rPr>
                      <m:t>Σ</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𝑉</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𝑄</m:t>
                    </m:r>
                  </m:oMath>
                </a14:m>
                <a:r>
                  <a:rPr lang="en-US" sz="2200">
                    <a:solidFill>
                      <a:srgbClr val="FFCC29"/>
                    </a:solidFill>
                  </a:rPr>
                  <a:t> </a:t>
                </a:r>
              </a:p>
              <a:p>
                <a:endParaRPr lang="en-US" sz="2200">
                  <a:solidFill>
                    <a:srgbClr val="FFCC29"/>
                  </a:solidFill>
                </a:endParaRPr>
              </a:p>
              <a:p>
                <a:endParaRPr lang="en-US" sz="2200">
                  <a:solidFill>
                    <a:srgbClr val="FFCC29"/>
                  </a:solidFill>
                </a:endParaRPr>
              </a:p>
              <a:p>
                <a:endParaRPr lang="en-US" sz="2200">
                  <a:solidFill>
                    <a:srgbClr val="FFCC29"/>
                  </a:solidFill>
                </a:endParaRPr>
              </a:p>
              <a:p>
                <a:pPr lvl="1"/>
                <a:endParaRPr lang="en-US">
                  <a:solidFill>
                    <a:srgbClr val="FFC000">
                      <a:alpha val="60000"/>
                    </a:srgbClr>
                  </a:solidFill>
                </a:endParaRPr>
              </a:p>
            </p:txBody>
          </p:sp>
        </mc:Choice>
        <mc:Fallback xmlns="">
          <p:sp>
            <p:nvSpPr>
              <p:cNvPr id="3" name="Content Placeholder 2">
                <a:extLst>
                  <a:ext uri="{FF2B5EF4-FFF2-40B4-BE49-F238E27FC236}">
                    <a16:creationId xmlns:a16="http://schemas.microsoft.com/office/drawing/2014/main" id="{11ABB2B3-0765-335D-40A9-487EC9594D77}"/>
                  </a:ext>
                </a:extLst>
              </p:cNvPr>
              <p:cNvSpPr>
                <a:spLocks noGrp="1" noRot="1" noChangeAspect="1" noMove="1" noResize="1" noEditPoints="1" noAdjustHandles="1" noChangeArrowheads="1" noChangeShapeType="1" noTextEdit="1"/>
              </p:cNvSpPr>
              <p:nvPr>
                <p:ph idx="1"/>
              </p:nvPr>
            </p:nvSpPr>
            <p:spPr>
              <a:xfrm>
                <a:off x="549538" y="1215275"/>
                <a:ext cx="11090274" cy="5469304"/>
              </a:xfrm>
              <a:blipFill>
                <a:blip r:embed="rId2"/>
                <a:stretch>
                  <a:fillRect l="-1319" t="-1225"/>
                </a:stretch>
              </a:blipFill>
            </p:spPr>
            <p:txBody>
              <a:bodyPr/>
              <a:lstStyle/>
              <a:p>
                <a:r>
                  <a:rPr lang="en-US">
                    <a:noFill/>
                  </a:rPr>
                  <a:t> </a:t>
                </a:r>
              </a:p>
            </p:txBody>
          </p:sp>
        </mc:Fallback>
      </mc:AlternateContent>
    </p:spTree>
    <p:extLst>
      <p:ext uri="{BB962C8B-B14F-4D97-AF65-F5344CB8AC3E}">
        <p14:creationId xmlns:p14="http://schemas.microsoft.com/office/powerpoint/2010/main" val="143783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53E4A-3C6D-8717-7F84-5FBA1B52F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5D842-B1CD-B87D-EC93-C2CC25A37E92}"/>
              </a:ext>
            </a:extLst>
          </p:cNvPr>
          <p:cNvSpPr>
            <a:spLocks noGrp="1"/>
          </p:cNvSpPr>
          <p:nvPr>
            <p:ph type="title"/>
          </p:nvPr>
        </p:nvSpPr>
        <p:spPr/>
        <p:txBody>
          <a:bodyPr/>
          <a:lstStyle/>
          <a:p>
            <a:r>
              <a:rPr lang="en-US">
                <a:solidFill>
                  <a:srgbClr val="00B0F0"/>
                </a:solidFill>
              </a:rPr>
              <a:t>SVD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368481-2423-A304-C31E-15A4C8EFEEAD}"/>
                  </a:ext>
                </a:extLst>
              </p:cNvPr>
              <p:cNvSpPr>
                <a:spLocks noGrp="1"/>
              </p:cNvSpPr>
              <p:nvPr>
                <p:ph idx="1"/>
              </p:nvPr>
            </p:nvSpPr>
            <p:spPr>
              <a:xfrm>
                <a:off x="549538" y="1215275"/>
                <a:ext cx="11090274" cy="5469304"/>
              </a:xfrm>
            </p:spPr>
            <p:txBody>
              <a:bodyPr>
                <a:normAutofit fontScale="92500" lnSpcReduction="10000"/>
              </a:bodyPr>
              <a:lstStyle/>
              <a:p>
                <a:r>
                  <a:rPr lang="en-US" sz="2200" dirty="0">
                    <a:solidFill>
                      <a:srgbClr val="FFCC29"/>
                    </a:solidFill>
                  </a:rPr>
                  <a:t>How do we find </a:t>
                </a:r>
                <a14:m>
                  <m:oMath xmlns:m="http://schemas.openxmlformats.org/officeDocument/2006/math">
                    <m:r>
                      <a:rPr lang="en-US" sz="2200" b="0" i="1" smtClean="0">
                        <a:solidFill>
                          <a:srgbClr val="FFCC29"/>
                        </a:solidFill>
                        <a:latin typeface="Cambria Math" panose="02040503050406030204" pitchFamily="18" charset="0"/>
                      </a:rPr>
                      <m:t>𝑈</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𝑉</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Σ</m:t>
                    </m:r>
                  </m:oMath>
                </a14:m>
                <a:r>
                  <a:rPr lang="en-US" sz="2200" dirty="0">
                    <a:solidFill>
                      <a:srgbClr val="FFCC29"/>
                    </a:solidFill>
                  </a:rPr>
                  <a:t>?</a:t>
                </a:r>
              </a:p>
              <a:p>
                <a:r>
                  <a:rPr lang="en-US" sz="2200" dirty="0">
                    <a:solidFill>
                      <a:srgbClr val="FFCC29"/>
                    </a:solidFill>
                  </a:rPr>
                  <a:t>Note that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𝑄𝑄</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𝑈</m:t>
                    </m:r>
                    <m:r>
                      <m:rPr>
                        <m:sty m:val="p"/>
                      </m:rPr>
                      <a:rPr lang="en-US" sz="2200" b="0" i="0" smtClean="0">
                        <a:solidFill>
                          <a:srgbClr val="FFCC29"/>
                        </a:solidFill>
                        <a:latin typeface="Cambria Math" panose="02040503050406030204" pitchFamily="18" charset="0"/>
                        <a:ea typeface="Cambria Math" panose="02040503050406030204" pitchFamily="18" charset="0"/>
                      </a:rPr>
                      <m:t>Σ</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m:rPr>
                            <m:sty m:val="p"/>
                          </m:rPr>
                          <a:rPr lang="en-US" sz="2200" b="0" i="0" smtClean="0">
                            <a:solidFill>
                              <a:srgbClr val="FFCC29"/>
                            </a:solidFill>
                            <a:latin typeface="Cambria Math" panose="02040503050406030204" pitchFamily="18" charset="0"/>
                            <a:ea typeface="Cambria Math" panose="02040503050406030204" pitchFamily="18" charset="0"/>
                          </a:rPr>
                          <m:t>V</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𝑉</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m:rPr>
                            <m:sty m:val="p"/>
                          </m:rPr>
                          <a:rPr lang="en-US" sz="2200" b="0" i="0" smtClean="0">
                            <a:solidFill>
                              <a:srgbClr val="FFCC29"/>
                            </a:solidFill>
                            <a:latin typeface="Cambria Math" panose="02040503050406030204" pitchFamily="18" charset="0"/>
                            <a:ea typeface="Cambria Math" panose="02040503050406030204" pitchFamily="18" charset="0"/>
                          </a:rPr>
                          <m:t>Σ</m:t>
                        </m:r>
                      </m:e>
                      <m:sup>
                        <m:r>
                          <a:rPr lang="en-US" sz="2200" b="0" i="1" smtClean="0">
                            <a:solidFill>
                              <a:srgbClr val="FFCC29"/>
                            </a:solidFill>
                            <a:latin typeface="Cambria Math" panose="02040503050406030204" pitchFamily="18" charset="0"/>
                            <a:ea typeface="Cambria Math" panose="02040503050406030204" pitchFamily="18" charset="0"/>
                          </a:rPr>
                          <m:t>†</m:t>
                        </m:r>
                      </m:sup>
                    </m:sSup>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𝑈</m:t>
                    </m:r>
                    <m:r>
                      <m:rPr>
                        <m:sty m:val="p"/>
                      </m:rPr>
                      <a:rPr lang="en-US" sz="2200">
                        <a:solidFill>
                          <a:srgbClr val="FFCC29"/>
                        </a:solidFill>
                        <a:latin typeface="Cambria Math" panose="02040503050406030204" pitchFamily="18" charset="0"/>
                        <a:ea typeface="Cambria Math" panose="02040503050406030204" pitchFamily="18" charset="0"/>
                      </a:rPr>
                      <m:t>Σ</m:t>
                    </m:r>
                    <m:sSup>
                      <m:sSupPr>
                        <m:ctrlPr>
                          <a:rPr lang="en-US" sz="2200" i="1">
                            <a:solidFill>
                              <a:srgbClr val="FFCC29"/>
                            </a:solidFill>
                            <a:latin typeface="Cambria Math" panose="02040503050406030204" pitchFamily="18" charset="0"/>
                            <a:ea typeface="Cambria Math" panose="02040503050406030204" pitchFamily="18" charset="0"/>
                          </a:rPr>
                        </m:ctrlPr>
                      </m:sSupPr>
                      <m:e>
                        <m:r>
                          <m:rPr>
                            <m:sty m:val="p"/>
                          </m:rPr>
                          <a:rPr lang="en-US" sz="2200">
                            <a:solidFill>
                              <a:srgbClr val="FFCC29"/>
                            </a:solidFill>
                            <a:latin typeface="Cambria Math" panose="02040503050406030204" pitchFamily="18" charset="0"/>
                            <a:ea typeface="Cambria Math" panose="02040503050406030204" pitchFamily="18" charset="0"/>
                          </a:rPr>
                          <m:t>Σ</m:t>
                        </m:r>
                      </m:e>
                      <m:sup>
                        <m:r>
                          <a:rPr lang="en-US" sz="2200" i="1">
                            <a:solidFill>
                              <a:srgbClr val="FFCC29"/>
                            </a:solidFill>
                            <a:latin typeface="Cambria Math" panose="02040503050406030204" pitchFamily="18" charset="0"/>
                            <a:ea typeface="Cambria Math" panose="02040503050406030204" pitchFamily="18" charset="0"/>
                          </a:rPr>
                          <m:t>†</m:t>
                        </m:r>
                      </m:sup>
                    </m:sSup>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𝑈</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b="0" i="0"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U</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n-US" sz="2200" b="0" i="0" smtClean="0">
                            <a:solidFill>
                              <a:srgbClr val="FFCC29"/>
                            </a:solidFill>
                            <a:latin typeface="Cambria Math" panose="02040503050406030204" pitchFamily="18" charset="0"/>
                            <a:ea typeface="Cambria Math" panose="02040503050406030204" pitchFamily="18" charset="0"/>
                          </a:rPr>
                          <m:t>Σ</m:t>
                        </m:r>
                      </m:e>
                      <m:sub>
                        <m:r>
                          <a:rPr lang="en-US" sz="2200" b="0" i="1" smtClean="0">
                            <a:solidFill>
                              <a:srgbClr val="FFCC29"/>
                            </a:solidFill>
                            <a:latin typeface="Cambria Math" panose="02040503050406030204" pitchFamily="18" charset="0"/>
                            <a:ea typeface="Cambria Math" panose="02040503050406030204" pitchFamily="18" charset="0"/>
                          </a:rPr>
                          <m:t>𝑠</m:t>
                        </m:r>
                      </m:sub>
                    </m:sSub>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𝑈</m:t>
                        </m:r>
                      </m:e>
                      <m:sup>
                        <m:r>
                          <a:rPr lang="en-US" sz="2200" b="0" i="1" smtClean="0">
                            <a:solidFill>
                              <a:srgbClr val="FFCC29"/>
                            </a:solidFill>
                            <a:latin typeface="Cambria Math" panose="02040503050406030204" pitchFamily="18" charset="0"/>
                            <a:ea typeface="Cambria Math" panose="02040503050406030204" pitchFamily="18" charset="0"/>
                          </a:rPr>
                          <m:t>†</m:t>
                        </m:r>
                      </m:sup>
                    </m:sSup>
                  </m:oMath>
                </a14:m>
                <a:endParaRPr lang="en-US" sz="2200" i="1" dirty="0">
                  <a:solidFill>
                    <a:srgbClr val="FFCC29"/>
                  </a:solidFill>
                  <a:latin typeface="Cambria Math" panose="02040503050406030204" pitchFamily="18" charset="0"/>
                </a:endParaRPr>
              </a:p>
              <a:p>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𝑄𝑄</m:t>
                        </m:r>
                      </m:e>
                      <m:sup>
                        <m:r>
                          <a:rPr lang="en-US" sz="2200" i="1">
                            <a:solidFill>
                              <a:srgbClr val="FFCC29"/>
                            </a:solidFill>
                            <a:latin typeface="Cambria Math" panose="02040503050406030204" pitchFamily="18" charset="0"/>
                            <a:ea typeface="Cambria Math" panose="02040503050406030204" pitchFamily="18" charset="0"/>
                          </a:rPr>
                          <m:t>†</m:t>
                        </m:r>
                      </m:sup>
                    </m:sSup>
                  </m:oMath>
                </a14:m>
                <a:r>
                  <a:rPr lang="en-US" sz="2200" dirty="0">
                    <a:solidFill>
                      <a:srgbClr val="FFCC29"/>
                    </a:solidFill>
                  </a:rPr>
                  <a:t> is called “Symmetric Left”</a:t>
                </a:r>
              </a:p>
              <a:p>
                <a:r>
                  <a:rPr lang="en-US" sz="2200" dirty="0">
                    <a:solidFill>
                      <a:srgbClr val="FFCC29"/>
                    </a:solidFill>
                  </a:rPr>
                  <a:t>Since</a:t>
                </a:r>
                <a14:m>
                  <m:oMath xmlns:m="http://schemas.openxmlformats.org/officeDocument/2006/math">
                    <m:r>
                      <a:rPr lang="en-US" sz="2200" b="0" i="0" smtClean="0">
                        <a:solidFill>
                          <a:srgbClr val="FFCC29"/>
                        </a:solidFill>
                        <a:latin typeface="Cambria Math" panose="02040503050406030204" pitchFamily="18" charset="0"/>
                      </a:rPr>
                      <m:t> </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𝑄𝑄</m:t>
                        </m:r>
                      </m:e>
                      <m:sup>
                        <m:r>
                          <a:rPr lang="en-US" sz="2200" i="1">
                            <a:solidFill>
                              <a:srgbClr val="FFCC29"/>
                            </a:solidFill>
                            <a:latin typeface="Cambria Math" panose="02040503050406030204" pitchFamily="18" charset="0"/>
                            <a:ea typeface="Cambria Math" panose="02040503050406030204" pitchFamily="18" charset="0"/>
                          </a:rPr>
                          <m:t>†</m:t>
                        </m:r>
                      </m:sup>
                    </m:sSup>
                  </m:oMath>
                </a14:m>
                <a:r>
                  <a:rPr lang="en-US" sz="2200" dirty="0">
                    <a:solidFill>
                      <a:srgbClr val="FFCC29"/>
                    </a:solidFill>
                  </a:rPr>
                  <a:t>is an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m:t>
                    </m:r>
                  </m:oMath>
                </a14:m>
                <a:r>
                  <a:rPr lang="en-US" sz="2200" dirty="0">
                    <a:solidFill>
                      <a:srgbClr val="FFCC29"/>
                    </a:solidFill>
                  </a:rPr>
                  <a:t> matrix, we can now find its EVD</a:t>
                </a:r>
              </a:p>
              <a:p>
                <a14:m>
                  <m:oMath xmlns:m="http://schemas.openxmlformats.org/officeDocument/2006/math">
                    <m:r>
                      <a:rPr lang="en-US" sz="2200" b="0" i="1" smtClean="0">
                        <a:solidFill>
                          <a:srgbClr val="FFCC29"/>
                        </a:solidFill>
                        <a:latin typeface="Cambria Math" panose="02040503050406030204" pitchFamily="18" charset="0"/>
                      </a:rPr>
                      <m:t>𝑈</m:t>
                    </m:r>
                  </m:oMath>
                </a14:m>
                <a:r>
                  <a:rPr lang="en-US" sz="2200" dirty="0">
                    <a:solidFill>
                      <a:srgbClr val="FFCC29"/>
                    </a:solidFill>
                  </a:rPr>
                  <a:t> is the matrix whose columns are the eigenvectors of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𝑄𝑄</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i="1">
                        <a:solidFill>
                          <a:srgbClr val="FFCC29"/>
                        </a:solidFill>
                        <a:latin typeface="Cambria Math" panose="02040503050406030204" pitchFamily="18" charset="0"/>
                        <a:ea typeface="Cambria Math" panose="02040503050406030204" pitchFamily="18" charset="0"/>
                      </a:rPr>
                      <m:t> </m:t>
                    </m:r>
                  </m:oMath>
                </a14:m>
                <a:r>
                  <a:rPr lang="en-US" sz="2200" dirty="0">
                    <a:solidFill>
                      <a:srgbClr val="FFCC29"/>
                    </a:solidFill>
                  </a:rPr>
                  <a:t>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𝑠</m:t>
                        </m:r>
                      </m:sub>
                    </m:sSub>
                  </m:oMath>
                </a14:m>
                <a:r>
                  <a:rPr lang="en-US" sz="2200" dirty="0">
                    <a:solidFill>
                      <a:srgbClr val="FFCC29"/>
                    </a:solidFill>
                  </a:rPr>
                  <a:t> is the diagonal matrix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m:t>
                    </m:r>
                  </m:oMath>
                </a14:m>
                <a:r>
                  <a:rPr lang="en-US" sz="2200" dirty="0">
                    <a:solidFill>
                      <a:srgbClr val="FFCC29"/>
                    </a:solidFill>
                  </a:rPr>
                  <a:t>matrix) of the eigenvalues of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𝑄𝑄</m:t>
                        </m:r>
                      </m:e>
                      <m:sup>
                        <m:r>
                          <a:rPr lang="en-US" sz="2200" i="1">
                            <a:solidFill>
                              <a:srgbClr val="FFCC29"/>
                            </a:solidFill>
                            <a:latin typeface="Cambria Math" panose="02040503050406030204" pitchFamily="18" charset="0"/>
                            <a:ea typeface="Cambria Math" panose="02040503050406030204" pitchFamily="18" charset="0"/>
                          </a:rPr>
                          <m:t>†</m:t>
                        </m:r>
                      </m:sup>
                    </m:sSup>
                  </m:oMath>
                </a14:m>
                <a:r>
                  <a:rPr lang="en-US" sz="2200" dirty="0">
                    <a:solidFill>
                      <a:srgbClr val="FFCC29"/>
                    </a:solidFill>
                  </a:rPr>
                  <a:t> </a:t>
                </a:r>
              </a:p>
              <a:p>
                <a:r>
                  <a:rPr lang="en-US" sz="2200" dirty="0">
                    <a:solidFill>
                      <a:srgbClr val="FFCC29"/>
                    </a:solidFill>
                  </a:rPr>
                  <a:t>The columns of </a:t>
                </a:r>
                <a14:m>
                  <m:oMath xmlns:m="http://schemas.openxmlformats.org/officeDocument/2006/math">
                    <m:r>
                      <a:rPr lang="en-US" sz="2200" b="0" i="1" smtClean="0">
                        <a:solidFill>
                          <a:srgbClr val="FFCC29"/>
                        </a:solidFill>
                        <a:latin typeface="Cambria Math" panose="02040503050406030204" pitchFamily="18" charset="0"/>
                      </a:rPr>
                      <m:t>𝑈</m:t>
                    </m:r>
                  </m:oMath>
                </a14:m>
                <a:r>
                  <a:rPr lang="en-US" sz="2200" dirty="0">
                    <a:solidFill>
                      <a:srgbClr val="FFCC29"/>
                    </a:solidFill>
                  </a:rPr>
                  <a:t> are called left singular vectors of </a:t>
                </a:r>
                <a14:m>
                  <m:oMath xmlns:m="http://schemas.openxmlformats.org/officeDocument/2006/math">
                    <m:r>
                      <a:rPr lang="en-US" sz="2200" b="0" i="1" smtClean="0">
                        <a:solidFill>
                          <a:srgbClr val="FFCC29"/>
                        </a:solidFill>
                        <a:latin typeface="Cambria Math" panose="02040503050406030204" pitchFamily="18" charset="0"/>
                      </a:rPr>
                      <m:t>𝑄</m:t>
                    </m:r>
                  </m:oMath>
                </a14:m>
                <a:endParaRPr lang="en-US" sz="2200" dirty="0">
                  <a:solidFill>
                    <a:srgbClr val="FFCC29"/>
                  </a:solidFill>
                </a:endParaRPr>
              </a:p>
              <a:p>
                <a:r>
                  <a:rPr lang="en-US" sz="2200" dirty="0">
                    <a:solidFill>
                      <a:srgbClr val="FFCC29"/>
                    </a:solidFill>
                  </a:rPr>
                  <a:t>Also,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𝑄</m:t>
                    </m:r>
                    <m:r>
                      <a:rPr lang="en-US" sz="2200" b="0" i="1" smtClean="0">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𝑉</m:t>
                    </m:r>
                    <m:sSup>
                      <m:sSupPr>
                        <m:ctrlPr>
                          <a:rPr lang="en-US" sz="2200" i="1">
                            <a:solidFill>
                              <a:srgbClr val="FFCC29"/>
                            </a:solidFill>
                            <a:latin typeface="Cambria Math" panose="02040503050406030204" pitchFamily="18" charset="0"/>
                            <a:ea typeface="Cambria Math" panose="02040503050406030204" pitchFamily="18" charset="0"/>
                          </a:rPr>
                        </m:ctrlPr>
                      </m:sSupPr>
                      <m:e>
                        <m:r>
                          <m:rPr>
                            <m:sty m:val="p"/>
                          </m:rPr>
                          <a:rPr lang="en-US" sz="2200">
                            <a:solidFill>
                              <a:srgbClr val="FFCC29"/>
                            </a:solidFill>
                            <a:latin typeface="Cambria Math" panose="02040503050406030204" pitchFamily="18" charset="0"/>
                            <a:ea typeface="Cambria Math" panose="02040503050406030204" pitchFamily="18" charset="0"/>
                          </a:rPr>
                          <m:t>Σ</m:t>
                        </m:r>
                      </m:e>
                      <m:sup>
                        <m:r>
                          <a:rPr lang="en-US" sz="2200" i="1">
                            <a:solidFill>
                              <a:srgbClr val="FFCC29"/>
                            </a:solidFill>
                            <a:latin typeface="Cambria Math" panose="02040503050406030204" pitchFamily="18" charset="0"/>
                            <a:ea typeface="Cambria Math" panose="02040503050406030204" pitchFamily="18" charset="0"/>
                          </a:rPr>
                          <m:t>†</m:t>
                        </m:r>
                      </m:sup>
                    </m:sSup>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𝑈</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𝑈</m:t>
                    </m:r>
                    <m:r>
                      <m:rPr>
                        <m:sty m:val="p"/>
                      </m:rPr>
                      <a:rPr lang="en-US" sz="2200" b="0" i="0" smtClean="0">
                        <a:solidFill>
                          <a:srgbClr val="FFCC29"/>
                        </a:solidFill>
                        <a:latin typeface="Cambria Math" panose="02040503050406030204" pitchFamily="18" charset="0"/>
                        <a:ea typeface="Cambria Math" panose="02040503050406030204" pitchFamily="18" charset="0"/>
                      </a:rPr>
                      <m:t>Σ</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m:rPr>
                            <m:sty m:val="p"/>
                          </m:rPr>
                          <a:rPr lang="en-US" sz="2200" b="0" i="0" smtClean="0">
                            <a:solidFill>
                              <a:srgbClr val="FFCC29"/>
                            </a:solidFill>
                            <a:latin typeface="Cambria Math" panose="02040503050406030204" pitchFamily="18" charset="0"/>
                            <a:ea typeface="Cambria Math" panose="02040503050406030204" pitchFamily="18" charset="0"/>
                          </a:rPr>
                          <m:t>V</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𝑉</m:t>
                    </m:r>
                    <m:sSup>
                      <m:sSupPr>
                        <m:ctrlPr>
                          <a:rPr lang="en-US" sz="2200" i="1">
                            <a:solidFill>
                              <a:srgbClr val="FFCC29"/>
                            </a:solidFill>
                            <a:latin typeface="Cambria Math" panose="02040503050406030204" pitchFamily="18" charset="0"/>
                            <a:ea typeface="Cambria Math" panose="02040503050406030204" pitchFamily="18" charset="0"/>
                          </a:rPr>
                        </m:ctrlPr>
                      </m:sSupPr>
                      <m:e>
                        <m:r>
                          <m:rPr>
                            <m:sty m:val="p"/>
                          </m:rPr>
                          <a:rPr lang="en-US" sz="2200">
                            <a:solidFill>
                              <a:srgbClr val="FFCC29"/>
                            </a:solidFill>
                            <a:latin typeface="Cambria Math" panose="02040503050406030204" pitchFamily="18" charset="0"/>
                            <a:ea typeface="Cambria Math" panose="02040503050406030204" pitchFamily="18" charset="0"/>
                          </a:rPr>
                          <m:t>Σ</m:t>
                        </m:r>
                      </m:e>
                      <m:sup>
                        <m:r>
                          <a:rPr lang="en-US" sz="2200" i="1">
                            <a:solidFill>
                              <a:srgbClr val="FFCC29"/>
                            </a:solidFill>
                            <a:latin typeface="Cambria Math" panose="02040503050406030204" pitchFamily="18" charset="0"/>
                            <a:ea typeface="Cambria Math" panose="02040503050406030204" pitchFamily="18" charset="0"/>
                          </a:rPr>
                          <m:t>†</m:t>
                        </m:r>
                      </m:sup>
                    </m:sSup>
                    <m:r>
                      <m:rPr>
                        <m:sty m:val="p"/>
                      </m:rPr>
                      <a:rPr lang="en-US" sz="2200">
                        <a:solidFill>
                          <a:srgbClr val="FFCC29"/>
                        </a:solidFill>
                        <a:latin typeface="Cambria Math" panose="02040503050406030204" pitchFamily="18" charset="0"/>
                        <a:ea typeface="Cambria Math" panose="02040503050406030204" pitchFamily="18" charset="0"/>
                      </a:rPr>
                      <m:t>Σ</m:t>
                    </m:r>
                    <m:sSup>
                      <m:sSupPr>
                        <m:ctrlPr>
                          <a:rPr lang="en-US" sz="2200" i="1">
                            <a:solidFill>
                              <a:srgbClr val="FFCC29"/>
                            </a:solidFill>
                            <a:latin typeface="Cambria Math" panose="02040503050406030204" pitchFamily="18" charset="0"/>
                            <a:ea typeface="Cambria Math" panose="02040503050406030204" pitchFamily="18" charset="0"/>
                          </a:rPr>
                        </m:ctrlPr>
                      </m:sSupPr>
                      <m:e>
                        <m:r>
                          <m:rPr>
                            <m:sty m:val="p"/>
                          </m:rPr>
                          <a:rPr lang="en-US" sz="2200">
                            <a:solidFill>
                              <a:srgbClr val="FFCC29"/>
                            </a:solidFill>
                            <a:latin typeface="Cambria Math" panose="02040503050406030204" pitchFamily="18" charset="0"/>
                            <a:ea typeface="Cambria Math" panose="02040503050406030204" pitchFamily="18" charset="0"/>
                          </a:rPr>
                          <m:t>V</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b="0" i="0" smtClean="0">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𝑉</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n-US" sz="2200">
                            <a:solidFill>
                              <a:srgbClr val="FFCC29"/>
                            </a:solidFill>
                            <a:latin typeface="Cambria Math" panose="02040503050406030204" pitchFamily="18" charset="0"/>
                            <a:ea typeface="Cambria Math" panose="02040503050406030204" pitchFamily="18" charset="0"/>
                          </a:rPr>
                          <m:t>Σ</m:t>
                        </m:r>
                      </m:e>
                      <m:sub>
                        <m:r>
                          <m:rPr>
                            <m:sty m:val="p"/>
                          </m:rPr>
                          <a:rPr lang="en-US" sz="2200" b="0" i="0" smtClean="0">
                            <a:solidFill>
                              <a:srgbClr val="FFCC29"/>
                            </a:solidFill>
                            <a:latin typeface="Cambria Math" panose="02040503050406030204" pitchFamily="18" charset="0"/>
                            <a:ea typeface="Cambria Math" panose="02040503050406030204" pitchFamily="18" charset="0"/>
                          </a:rPr>
                          <m:t>s</m:t>
                        </m:r>
                      </m:sub>
                    </m:sSub>
                    <m:sSup>
                      <m:sSupPr>
                        <m:ctrlPr>
                          <a:rPr lang="en-US" sz="2200" i="1">
                            <a:solidFill>
                              <a:srgbClr val="FFCC29"/>
                            </a:solidFill>
                            <a:latin typeface="Cambria Math" panose="02040503050406030204" pitchFamily="18" charset="0"/>
                            <a:ea typeface="Cambria Math" panose="02040503050406030204" pitchFamily="18" charset="0"/>
                          </a:rPr>
                        </m:ctrlPr>
                      </m:sSupPr>
                      <m:e>
                        <m:r>
                          <m:rPr>
                            <m:sty m:val="p"/>
                          </m:rPr>
                          <a:rPr lang="en-US" sz="2200">
                            <a:solidFill>
                              <a:srgbClr val="FFCC29"/>
                            </a:solidFill>
                            <a:latin typeface="Cambria Math" panose="02040503050406030204" pitchFamily="18" charset="0"/>
                            <a:ea typeface="Cambria Math" panose="02040503050406030204" pitchFamily="18" charset="0"/>
                          </a:rPr>
                          <m:t>V</m:t>
                        </m:r>
                      </m:e>
                      <m:sup>
                        <m:r>
                          <a:rPr lang="en-US" sz="2200" i="1">
                            <a:solidFill>
                              <a:srgbClr val="FFCC29"/>
                            </a:solidFill>
                            <a:latin typeface="Cambria Math" panose="02040503050406030204" pitchFamily="18" charset="0"/>
                            <a:ea typeface="Cambria Math" panose="02040503050406030204" pitchFamily="18" charset="0"/>
                          </a:rPr>
                          <m:t>†</m:t>
                        </m:r>
                      </m:sup>
                    </m:sSup>
                  </m:oMath>
                </a14:m>
                <a:r>
                  <a:rPr lang="en-US" sz="2200" dirty="0">
                    <a:solidFill>
                      <a:srgbClr val="FFCC29"/>
                    </a:solidFill>
                  </a:rPr>
                  <a:t>, which means </a:t>
                </a:r>
                <a14:m>
                  <m:oMath xmlns:m="http://schemas.openxmlformats.org/officeDocument/2006/math">
                    <m:r>
                      <a:rPr lang="en-US" sz="2200" b="0" i="1" smtClean="0">
                        <a:solidFill>
                          <a:srgbClr val="FFCC29"/>
                        </a:solidFill>
                        <a:latin typeface="Cambria Math" panose="02040503050406030204" pitchFamily="18" charset="0"/>
                      </a:rPr>
                      <m:t>𝑉</m:t>
                    </m:r>
                  </m:oMath>
                </a14:m>
                <a:r>
                  <a:rPr lang="en-US" sz="2200" dirty="0">
                    <a:solidFill>
                      <a:srgbClr val="FFCC29"/>
                    </a:solidFill>
                  </a:rPr>
                  <a:t> is a matrix whose columns are the eigenvectors of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i="1">
                        <a:solidFill>
                          <a:srgbClr val="FFCC29"/>
                        </a:solidFill>
                        <a:latin typeface="Cambria Math" panose="02040503050406030204" pitchFamily="18" charset="0"/>
                        <a:ea typeface="Cambria Math" panose="02040503050406030204" pitchFamily="18" charset="0"/>
                      </a:rPr>
                      <m:t>𝑄</m:t>
                    </m:r>
                  </m:oMath>
                </a14:m>
                <a:r>
                  <a:rPr lang="en-US" sz="2200" dirty="0">
                    <a:solidFill>
                      <a:srgbClr val="FFCC29"/>
                    </a:solidFill>
                  </a:rPr>
                  <a:t>.  </a:t>
                </a:r>
              </a:p>
              <a:p>
                <a14:m>
                  <m:oMath xmlns:m="http://schemas.openxmlformats.org/officeDocument/2006/math">
                    <m:sSup>
                      <m:sSupPr>
                        <m:ctrlPr>
                          <a:rPr lang="en-US" sz="2200" i="1" smtClean="0">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𝑄</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𝑄</m:t>
                    </m:r>
                  </m:oMath>
                </a14:m>
                <a:r>
                  <a:rPr lang="en-US" sz="2200" dirty="0">
                    <a:solidFill>
                      <a:srgbClr val="FFCC29"/>
                    </a:solidFill>
                  </a:rPr>
                  <a:t> is called “Symmetric Right”</a:t>
                </a:r>
              </a:p>
              <a:p>
                <a:r>
                  <a:rPr lang="en-US" sz="2200" dirty="0">
                    <a:solidFill>
                      <a:srgbClr val="FFCC29"/>
                    </a:solidFill>
                  </a:rPr>
                  <a:t>The columns of </a:t>
                </a:r>
                <a14:m>
                  <m:oMath xmlns:m="http://schemas.openxmlformats.org/officeDocument/2006/math">
                    <m:r>
                      <a:rPr lang="en-US" sz="2200" b="0" i="1" smtClean="0">
                        <a:solidFill>
                          <a:srgbClr val="FFCC29"/>
                        </a:solidFill>
                        <a:latin typeface="Cambria Math" panose="02040503050406030204" pitchFamily="18" charset="0"/>
                      </a:rPr>
                      <m:t>𝑉</m:t>
                    </m:r>
                  </m:oMath>
                </a14:m>
                <a:r>
                  <a:rPr lang="en-US" sz="2200" dirty="0">
                    <a:solidFill>
                      <a:srgbClr val="FFCC29"/>
                    </a:solidFill>
                  </a:rPr>
                  <a:t> are right singular vectors of </a:t>
                </a:r>
                <a14:m>
                  <m:oMath xmlns:m="http://schemas.openxmlformats.org/officeDocument/2006/math">
                    <m:r>
                      <a:rPr lang="en-US" sz="2200" b="0" i="1" smtClean="0">
                        <a:solidFill>
                          <a:srgbClr val="FFCC29"/>
                        </a:solidFill>
                        <a:latin typeface="Cambria Math" panose="02040503050406030204" pitchFamily="18" charset="0"/>
                      </a:rPr>
                      <m:t>𝑄</m:t>
                    </m:r>
                  </m:oMath>
                </a14:m>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DC368481-2423-A304-C31E-15A4C8EFEEAD}"/>
                  </a:ext>
                </a:extLst>
              </p:cNvPr>
              <p:cNvSpPr>
                <a:spLocks noGrp="1" noRot="1" noChangeAspect="1" noMove="1" noResize="1" noEditPoints="1" noAdjustHandles="1" noChangeArrowheads="1" noChangeShapeType="1" noTextEdit="1"/>
              </p:cNvSpPr>
              <p:nvPr>
                <p:ph idx="1"/>
              </p:nvPr>
            </p:nvSpPr>
            <p:spPr>
              <a:xfrm>
                <a:off x="549538" y="1215275"/>
                <a:ext cx="11090274" cy="5469304"/>
              </a:xfrm>
              <a:blipFill>
                <a:blip r:embed="rId2"/>
                <a:stretch>
                  <a:fillRect l="-1319" t="-1448" r="-1759"/>
                </a:stretch>
              </a:blipFill>
            </p:spPr>
            <p:txBody>
              <a:bodyPr/>
              <a:lstStyle/>
              <a:p>
                <a:r>
                  <a:rPr lang="en-US">
                    <a:noFill/>
                  </a:rPr>
                  <a:t> </a:t>
                </a:r>
              </a:p>
            </p:txBody>
          </p:sp>
        </mc:Fallback>
      </mc:AlternateContent>
    </p:spTree>
    <p:extLst>
      <p:ext uri="{BB962C8B-B14F-4D97-AF65-F5344CB8AC3E}">
        <p14:creationId xmlns:p14="http://schemas.microsoft.com/office/powerpoint/2010/main" val="318065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779BB-68DD-EAF6-B696-D71252B96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CBE24-3237-D897-54ED-2688B801A64D}"/>
              </a:ext>
            </a:extLst>
          </p:cNvPr>
          <p:cNvSpPr>
            <a:spLocks noGrp="1"/>
          </p:cNvSpPr>
          <p:nvPr>
            <p:ph type="title"/>
          </p:nvPr>
        </p:nvSpPr>
        <p:spPr/>
        <p:txBody>
          <a:bodyPr/>
          <a:lstStyle/>
          <a:p>
            <a:r>
              <a:rPr lang="en-US">
                <a:solidFill>
                  <a:srgbClr val="00B0F0"/>
                </a:solidFill>
              </a:rPr>
              <a:t>SVD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B39576-E938-B5B5-2356-FE157E88D8AC}"/>
                  </a:ext>
                </a:extLst>
              </p:cNvPr>
              <p:cNvSpPr>
                <a:spLocks noGrp="1"/>
              </p:cNvSpPr>
              <p:nvPr>
                <p:ph idx="1"/>
              </p:nvPr>
            </p:nvSpPr>
            <p:spPr>
              <a:xfrm>
                <a:off x="552188" y="2024840"/>
                <a:ext cx="11090274" cy="5469304"/>
              </a:xfrm>
            </p:spPr>
            <p:txBody>
              <a:bodyPr>
                <a:normAutofit/>
              </a:bodyPr>
              <a:lstStyle/>
              <a:p>
                <a14:m>
                  <m:oMath xmlns:m="http://schemas.openxmlformats.org/officeDocument/2006/math">
                    <m:sSub>
                      <m:sSubPr>
                        <m:ctrlPr>
                          <a:rPr lang="en-US" sz="2200" i="1" smtClean="0">
                            <a:solidFill>
                              <a:srgbClr val="FFCC29"/>
                            </a:solidFill>
                            <a:latin typeface="Cambria Math" panose="02040503050406030204" pitchFamily="18" charset="0"/>
                          </a:rPr>
                        </m:ctrlPr>
                      </m:sSubPr>
                      <m:e>
                        <m:r>
                          <m:rPr>
                            <m:sty m:val="p"/>
                          </m:rPr>
                          <a:rPr lang="en-US" sz="2200">
                            <a:solidFill>
                              <a:srgbClr val="FFCC29"/>
                            </a:solidFill>
                            <a:latin typeface="Cambria Math" panose="02040503050406030204" pitchFamily="18" charset="0"/>
                          </a:rPr>
                          <m:t>Σ</m:t>
                        </m:r>
                      </m:e>
                      <m:sub>
                        <m:r>
                          <a:rPr lang="en-US" sz="2200" i="1">
                            <a:solidFill>
                              <a:srgbClr val="FFCC29"/>
                            </a:solidFill>
                            <a:latin typeface="Cambria Math" panose="02040503050406030204" pitchFamily="18" charset="0"/>
                          </a:rPr>
                          <m:t>𝑠</m:t>
                        </m:r>
                      </m:sub>
                    </m:sSub>
                  </m:oMath>
                </a14:m>
                <a:r>
                  <a:rPr lang="en-US" sz="2200" dirty="0">
                    <a:solidFill>
                      <a:srgbClr val="FFCC29"/>
                    </a:solidFill>
                  </a:rPr>
                  <a:t> can be used to find </a:t>
                </a:r>
                <a14:m>
                  <m:oMath xmlns:m="http://schemas.openxmlformats.org/officeDocument/2006/math">
                    <m:r>
                      <m:rPr>
                        <m:sty m:val="p"/>
                      </m:rPr>
                      <a:rPr lang="en-US" sz="2200">
                        <a:solidFill>
                          <a:srgbClr val="FFCC29"/>
                        </a:solidFill>
                        <a:latin typeface="Cambria Math" panose="02040503050406030204" pitchFamily="18" charset="0"/>
                      </a:rPr>
                      <m:t>Σ</m:t>
                    </m:r>
                  </m:oMath>
                </a14:m>
                <a:r>
                  <a:rPr lang="en-US" sz="2200" dirty="0">
                    <a:solidFill>
                      <a:srgbClr val="FFCC29"/>
                    </a:solidFill>
                  </a:rPr>
                  <a:t> by taking the square root of the non-zero elements of </a:t>
                </a:r>
                <a14:m>
                  <m:oMath xmlns:m="http://schemas.openxmlformats.org/officeDocument/2006/math">
                    <m:sSub>
                      <m:sSubPr>
                        <m:ctrlPr>
                          <a:rPr lang="en-US" sz="2200" i="1">
                            <a:solidFill>
                              <a:srgbClr val="FFCC29"/>
                            </a:solidFill>
                            <a:latin typeface="Cambria Math" panose="02040503050406030204" pitchFamily="18" charset="0"/>
                          </a:rPr>
                        </m:ctrlPr>
                      </m:sSubPr>
                      <m:e>
                        <m:r>
                          <m:rPr>
                            <m:sty m:val="p"/>
                          </m:rPr>
                          <a:rPr lang="en-US" sz="2200">
                            <a:solidFill>
                              <a:srgbClr val="FFCC29"/>
                            </a:solidFill>
                            <a:latin typeface="Cambria Math" panose="02040503050406030204" pitchFamily="18" charset="0"/>
                          </a:rPr>
                          <m:t>Σ</m:t>
                        </m:r>
                      </m:e>
                      <m:sub>
                        <m:r>
                          <a:rPr lang="en-US" sz="2200" i="1">
                            <a:solidFill>
                              <a:srgbClr val="FFCC29"/>
                            </a:solidFill>
                            <a:latin typeface="Cambria Math" panose="02040503050406030204" pitchFamily="18" charset="0"/>
                          </a:rPr>
                          <m:t>𝑠</m:t>
                        </m:r>
                      </m:sub>
                    </m:sSub>
                  </m:oMath>
                </a14:m>
                <a:r>
                  <a:rPr lang="en-US" sz="2200" dirty="0">
                    <a:solidFill>
                      <a:srgbClr val="FFCC29"/>
                    </a:solidFill>
                  </a:rPr>
                  <a:t> and then adding the all 0 columns or rows.</a:t>
                </a:r>
              </a:p>
              <a:p>
                <a:r>
                  <a:rPr lang="en-US" sz="2200" dirty="0">
                    <a:solidFill>
                      <a:srgbClr val="FFCC29"/>
                    </a:solidFill>
                  </a:rPr>
                  <a:t>It is important to note that EVD and SVD are not unique</a:t>
                </a:r>
              </a:p>
              <a:p>
                <a:r>
                  <a:rPr lang="en-US" sz="2200" dirty="0">
                    <a:solidFill>
                      <a:srgbClr val="FFCC29"/>
                    </a:solidFill>
                  </a:rPr>
                  <a:t>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𝑈</m:t>
                        </m:r>
                      </m:e>
                      <m:sub>
                        <m:r>
                          <a:rPr lang="en-US" sz="2200" b="0" i="1" smtClean="0">
                            <a:solidFill>
                              <a:srgbClr val="FFCC29"/>
                            </a:solidFill>
                            <a:latin typeface="Cambria Math" panose="02040503050406030204" pitchFamily="18" charset="0"/>
                          </a:rPr>
                          <m:t>𝑗</m:t>
                        </m:r>
                      </m:sub>
                    </m:sSub>
                  </m:oMath>
                </a14:m>
                <a:r>
                  <a:rPr lang="en-US" sz="2200" dirty="0">
                    <a:solidFill>
                      <a:srgbClr val="FFCC29"/>
                    </a:solidFill>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𝑉</m:t>
                        </m:r>
                      </m:e>
                      <m:sub>
                        <m:r>
                          <a:rPr lang="en-US" sz="2200" b="0" i="1" smtClean="0">
                            <a:solidFill>
                              <a:srgbClr val="FFCC29"/>
                            </a:solidFill>
                            <a:latin typeface="Cambria Math" panose="02040503050406030204" pitchFamily="18" charset="0"/>
                          </a:rPr>
                          <m:t>𝑗</m:t>
                        </m:r>
                      </m:sub>
                    </m:sSub>
                  </m:oMath>
                </a14:m>
                <a:r>
                  <a:rPr lang="en-US" sz="2200" dirty="0">
                    <a:solidFill>
                      <a:srgbClr val="FFCC29"/>
                    </a:solidFill>
                  </a:rPr>
                  <a:t> denote the </a:t>
                </a:r>
                <a14:m>
                  <m:oMath xmlns:m="http://schemas.openxmlformats.org/officeDocument/2006/math">
                    <m:r>
                      <a:rPr lang="en-US" sz="2200" b="0" i="1" smtClean="0">
                        <a:solidFill>
                          <a:srgbClr val="FFCC29"/>
                        </a:solidFill>
                        <a:latin typeface="Cambria Math" panose="02040503050406030204" pitchFamily="18" charset="0"/>
                      </a:rPr>
                      <m:t>𝑗</m:t>
                    </m:r>
                  </m:oMath>
                </a14:m>
                <a:r>
                  <a:rPr lang="en-US" sz="2200" dirty="0" err="1">
                    <a:solidFill>
                      <a:srgbClr val="FFCC29"/>
                    </a:solidFill>
                  </a:rPr>
                  <a:t>th</a:t>
                </a:r>
                <a:r>
                  <a:rPr lang="en-US" sz="2200" dirty="0">
                    <a:solidFill>
                      <a:srgbClr val="FFCC29"/>
                    </a:solidFill>
                  </a:rPr>
                  <a:t> columns of </a:t>
                </a:r>
                <a14:m>
                  <m:oMath xmlns:m="http://schemas.openxmlformats.org/officeDocument/2006/math">
                    <m:r>
                      <a:rPr lang="en-US" sz="2200" b="0" i="1" smtClean="0">
                        <a:solidFill>
                          <a:srgbClr val="FFCC29"/>
                        </a:solidFill>
                        <a:latin typeface="Cambria Math" panose="02040503050406030204" pitchFamily="18" charset="0"/>
                      </a:rPr>
                      <m:t>𝑈</m:t>
                    </m:r>
                  </m:oMath>
                </a14:m>
                <a:r>
                  <a:rPr lang="en-US" sz="2200" dirty="0">
                    <a:solidFill>
                      <a:srgbClr val="FFCC29"/>
                    </a:solidFill>
                  </a:rPr>
                  <a:t> and </a:t>
                </a:r>
                <a14:m>
                  <m:oMath xmlns:m="http://schemas.openxmlformats.org/officeDocument/2006/math">
                    <m:r>
                      <a:rPr lang="en-US" sz="2200" b="0" i="1" smtClean="0">
                        <a:solidFill>
                          <a:srgbClr val="FFCC29"/>
                        </a:solidFill>
                        <a:latin typeface="Cambria Math" panose="02040503050406030204" pitchFamily="18" charset="0"/>
                      </a:rPr>
                      <m:t>𝑉</m:t>
                    </m:r>
                  </m:oMath>
                </a14:m>
                <a:r>
                  <a:rPr lang="en-US" sz="2200" dirty="0">
                    <a:solidFill>
                      <a:srgbClr val="FFCC29"/>
                    </a:solidFill>
                  </a:rPr>
                  <a:t>, we can show</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𝑄</m:t>
                    </m:r>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𝑙</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𝑟</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𝑙</m:t>
                            </m:r>
                          </m:sub>
                        </m:sSub>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𝑈</m:t>
                            </m:r>
                          </m:e>
                          <m:sub>
                            <m:r>
                              <a:rPr lang="en-US" sz="2200" b="0" i="1" smtClean="0">
                                <a:solidFill>
                                  <a:srgbClr val="FFCC29"/>
                                </a:solidFill>
                                <a:latin typeface="Cambria Math" panose="02040503050406030204" pitchFamily="18" charset="0"/>
                              </a:rPr>
                              <m:t>𝑙</m:t>
                            </m:r>
                          </m:sub>
                        </m:sSub>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𝑉</m:t>
                            </m:r>
                          </m:e>
                          <m:sub>
                            <m:r>
                              <a:rPr lang="en-US" sz="2200" b="0" i="1" smtClean="0">
                                <a:solidFill>
                                  <a:srgbClr val="FFCC29"/>
                                </a:solidFill>
                                <a:latin typeface="Cambria Math" panose="02040503050406030204" pitchFamily="18" charset="0"/>
                              </a:rPr>
                              <m:t>𝑙</m:t>
                            </m:r>
                          </m:sub>
                          <m:sup>
                            <m:r>
                              <a:rPr lang="en-US" sz="2200" b="0" i="1" smtClean="0">
                                <a:solidFill>
                                  <a:srgbClr val="FFCC29"/>
                                </a:solidFill>
                                <a:latin typeface="Cambria Math" panose="02040503050406030204" pitchFamily="18" charset="0"/>
                                <a:ea typeface="Cambria Math" panose="02040503050406030204" pitchFamily="18" charset="0"/>
                              </a:rPr>
                              <m:t>†</m:t>
                            </m:r>
                          </m:sup>
                        </m:sSubSup>
                      </m:e>
                    </m:nary>
                  </m:oMath>
                </a14:m>
                <a:r>
                  <a:rPr lang="en-US" sz="2200" dirty="0">
                    <a:solidFill>
                      <a:srgbClr val="FFCC29"/>
                    </a:solidFill>
                  </a:rPr>
                  <a:t> </a:t>
                </a:r>
              </a:p>
              <a:p>
                <a:pPr marL="0" indent="0">
                  <a:buNone/>
                </a:pPr>
                <a:r>
                  <a:rPr lang="en-US" sz="2200" dirty="0">
                    <a:solidFill>
                      <a:srgbClr val="FFCC29"/>
                    </a:solidFill>
                  </a:rPr>
                  <a:t>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&gt;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&gt;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3</m:t>
                        </m:r>
                        <m:r>
                          <m:rPr>
                            <m:lit/>
                          </m:rPr>
                          <a:rPr lang="en-US" sz="2200" b="0" i="0" smtClean="0">
                            <a:solidFill>
                              <a:srgbClr val="FFCC29"/>
                            </a:solidFill>
                            <a:latin typeface="Cambria Math" panose="02040503050406030204" pitchFamily="18" charset="0"/>
                          </a:rPr>
                          <m:t>.</m:t>
                        </m:r>
                      </m:sub>
                    </m:sSub>
                    <m:r>
                      <a:rPr lang="en-US" sz="2200" b="0" i="0" smtClean="0">
                        <a:solidFill>
                          <a:srgbClr val="FFCC29"/>
                        </a:solidFill>
                        <a:latin typeface="Cambria Math" panose="02040503050406030204" pitchFamily="18" charset="0"/>
                      </a:rPr>
                      <m:t>..&gt;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𝑟</m:t>
                        </m:r>
                      </m:sub>
                    </m:sSub>
                  </m:oMath>
                </a14:m>
                <a:r>
                  <a:rPr lang="en-US" sz="2200" dirty="0">
                    <a:solidFill>
                      <a:srgbClr val="FFCC29"/>
                    </a:solidFill>
                  </a:rPr>
                  <a:t> are the singular values of </a:t>
                </a:r>
                <a14:m>
                  <m:oMath xmlns:m="http://schemas.openxmlformats.org/officeDocument/2006/math">
                    <m:r>
                      <a:rPr lang="en-US" sz="2200" b="0" i="1" smtClean="0">
                        <a:solidFill>
                          <a:srgbClr val="FFCC29"/>
                        </a:solidFill>
                        <a:latin typeface="Cambria Math" panose="02040503050406030204" pitchFamily="18" charset="0"/>
                      </a:rPr>
                      <m:t>𝑄</m:t>
                    </m:r>
                  </m:oMath>
                </a14:m>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E7B39576-E938-B5B5-2356-FE157E88D8AC}"/>
                  </a:ext>
                </a:extLst>
              </p:cNvPr>
              <p:cNvSpPr>
                <a:spLocks noGrp="1" noRot="1" noChangeAspect="1" noMove="1" noResize="1" noEditPoints="1" noAdjustHandles="1" noChangeArrowheads="1" noChangeShapeType="1" noTextEdit="1"/>
              </p:cNvSpPr>
              <p:nvPr>
                <p:ph idx="1"/>
              </p:nvPr>
            </p:nvSpPr>
            <p:spPr>
              <a:xfrm>
                <a:off x="552188" y="2024840"/>
                <a:ext cx="11090274" cy="5469304"/>
              </a:xfrm>
              <a:blipFill>
                <a:blip r:embed="rId2"/>
                <a:stretch>
                  <a:fillRect l="-1539" t="-1449"/>
                </a:stretch>
              </a:blipFill>
            </p:spPr>
            <p:txBody>
              <a:bodyPr/>
              <a:lstStyle/>
              <a:p>
                <a:r>
                  <a:rPr lang="en-US">
                    <a:noFill/>
                  </a:rPr>
                  <a:t> </a:t>
                </a:r>
              </a:p>
            </p:txBody>
          </p:sp>
        </mc:Fallback>
      </mc:AlternateContent>
    </p:spTree>
    <p:extLst>
      <p:ext uri="{BB962C8B-B14F-4D97-AF65-F5344CB8AC3E}">
        <p14:creationId xmlns:p14="http://schemas.microsoft.com/office/powerpoint/2010/main" val="1901692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1207-FDE8-9187-4EF9-6DFC2FCAC5AF}"/>
              </a:ext>
            </a:extLst>
          </p:cNvPr>
          <p:cNvSpPr>
            <a:spLocks noGrp="1"/>
          </p:cNvSpPr>
          <p:nvPr>
            <p:ph type="title"/>
          </p:nvPr>
        </p:nvSpPr>
        <p:spPr/>
        <p:txBody>
          <a:bodyPr/>
          <a:lstStyle/>
          <a:p>
            <a:r>
              <a:rPr lang="en-US">
                <a:solidFill>
                  <a:srgbClr val="00B0F0"/>
                </a:solidFill>
              </a:rPr>
              <a:t>Principle Component Analysis (PCA)</a:t>
            </a:r>
          </a:p>
        </p:txBody>
      </p:sp>
      <p:sp>
        <p:nvSpPr>
          <p:cNvPr id="3" name="Content Placeholder 2">
            <a:extLst>
              <a:ext uri="{FF2B5EF4-FFF2-40B4-BE49-F238E27FC236}">
                <a16:creationId xmlns:a16="http://schemas.microsoft.com/office/drawing/2014/main" id="{554F580A-CA8B-BC14-8D89-256A8F6B7A60}"/>
              </a:ext>
            </a:extLst>
          </p:cNvPr>
          <p:cNvSpPr>
            <a:spLocks noGrp="1"/>
          </p:cNvSpPr>
          <p:nvPr>
            <p:ph idx="1"/>
          </p:nvPr>
        </p:nvSpPr>
        <p:spPr>
          <a:xfrm>
            <a:off x="550864" y="1739819"/>
            <a:ext cx="11023916" cy="4752421"/>
          </a:xfrm>
        </p:spPr>
        <p:txBody>
          <a:bodyPr/>
          <a:lstStyle/>
          <a:p>
            <a:r>
              <a:rPr lang="en-US">
                <a:solidFill>
                  <a:srgbClr val="FFC000"/>
                </a:solidFill>
              </a:rPr>
              <a:t>PCA provides several benefits</a:t>
            </a:r>
          </a:p>
          <a:p>
            <a:r>
              <a:rPr lang="en-US">
                <a:solidFill>
                  <a:srgbClr val="FFC000"/>
                </a:solidFill>
              </a:rPr>
              <a:t>It can reduce dimension (dimensionality reduction)</a:t>
            </a:r>
          </a:p>
          <a:p>
            <a:r>
              <a:rPr lang="en-US">
                <a:solidFill>
                  <a:srgbClr val="FFC000"/>
                </a:solidFill>
              </a:rPr>
              <a:t>Data visualization</a:t>
            </a:r>
          </a:p>
          <a:p>
            <a:r>
              <a:rPr lang="en-US">
                <a:solidFill>
                  <a:srgbClr val="FFC000"/>
                </a:solidFill>
              </a:rPr>
              <a:t>Data preprocessing (used in ML algorithms)</a:t>
            </a:r>
          </a:p>
          <a:p>
            <a:r>
              <a:rPr lang="en-US">
                <a:solidFill>
                  <a:srgbClr val="FFC000"/>
                </a:solidFill>
              </a:rPr>
              <a:t>Identifying correlation</a:t>
            </a:r>
          </a:p>
          <a:p>
            <a:endParaRPr lang="en-US">
              <a:solidFill>
                <a:srgbClr val="FFC000"/>
              </a:solidFill>
            </a:endParaRPr>
          </a:p>
        </p:txBody>
      </p:sp>
    </p:spTree>
    <p:extLst>
      <p:ext uri="{BB962C8B-B14F-4D97-AF65-F5344CB8AC3E}">
        <p14:creationId xmlns:p14="http://schemas.microsoft.com/office/powerpoint/2010/main" val="2979984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graph showing a number of bubbles&#10;&#10;AI-generated content may be incorrect.">
            <a:extLst>
              <a:ext uri="{FF2B5EF4-FFF2-40B4-BE49-F238E27FC236}">
                <a16:creationId xmlns:a16="http://schemas.microsoft.com/office/drawing/2014/main" id="{13D0F265-41E9-F36C-AB8E-EDD9822B97E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217420" y="2105023"/>
            <a:ext cx="7322820" cy="4577715"/>
          </a:xfrm>
          <a:prstGeom prst="rect">
            <a:avLst/>
          </a:prstGeom>
          <a:effectLst>
            <a:outerShdw blurRad="50800" dist="50800" dir="5400000" algn="ctr" rotWithShape="0">
              <a:schemeClr val="accent2"/>
            </a:outerShdw>
          </a:effectLst>
        </p:spPr>
      </p:pic>
      <p:sp>
        <p:nvSpPr>
          <p:cNvPr id="6" name="Title 1">
            <a:extLst>
              <a:ext uri="{FF2B5EF4-FFF2-40B4-BE49-F238E27FC236}">
                <a16:creationId xmlns:a16="http://schemas.microsoft.com/office/drawing/2014/main" id="{361D8C54-9BD3-11F4-075D-54501AF4E4E4}"/>
              </a:ext>
            </a:extLst>
          </p:cNvPr>
          <p:cNvSpPr>
            <a:spLocks noGrp="1"/>
          </p:cNvSpPr>
          <p:nvPr>
            <p:ph type="title"/>
          </p:nvPr>
        </p:nvSpPr>
        <p:spPr>
          <a:xfrm>
            <a:off x="550862" y="549275"/>
            <a:ext cx="11091600" cy="1332000"/>
          </a:xfrm>
        </p:spPr>
        <p:txBody>
          <a:bodyPr/>
          <a:lstStyle/>
          <a:p>
            <a:r>
              <a:rPr lang="en-US">
                <a:solidFill>
                  <a:srgbClr val="00B0F0"/>
                </a:solidFill>
              </a:rPr>
              <a:t>Principle Component Analysis-What is the dimension of my data? </a:t>
            </a:r>
          </a:p>
        </p:txBody>
      </p:sp>
    </p:spTree>
    <p:extLst>
      <p:ext uri="{BB962C8B-B14F-4D97-AF65-F5344CB8AC3E}">
        <p14:creationId xmlns:p14="http://schemas.microsoft.com/office/powerpoint/2010/main" val="3402203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567E8-5BA6-A262-C505-7DF9CCBD2123}"/>
              </a:ext>
            </a:extLst>
          </p:cNvPr>
          <p:cNvSpPr>
            <a:spLocks noGrp="1"/>
          </p:cNvSpPr>
          <p:nvPr>
            <p:ph type="title"/>
          </p:nvPr>
        </p:nvSpPr>
        <p:spPr/>
        <p:txBody>
          <a:bodyPr/>
          <a:lstStyle/>
          <a:p>
            <a:r>
              <a:rPr lang="en-US">
                <a:solidFill>
                  <a:srgbClr val="00B0F0"/>
                </a:solidFill>
              </a:rPr>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C10C0F-961E-77ED-E935-1971170B5125}"/>
                  </a:ext>
                </a:extLst>
              </p:cNvPr>
              <p:cNvSpPr>
                <a:spLocks noGrp="1"/>
              </p:cNvSpPr>
              <p:nvPr>
                <p:ph idx="1"/>
              </p:nvPr>
            </p:nvSpPr>
            <p:spPr>
              <a:xfrm>
                <a:off x="550863" y="1357039"/>
                <a:ext cx="11090274" cy="4735785"/>
              </a:xfrm>
            </p:spPr>
            <p:txBody>
              <a:bodyPr>
                <a:normAutofit fontScale="92500" lnSpcReduction="10000"/>
              </a:bodyPr>
              <a:lstStyle/>
              <a:p>
                <a:r>
                  <a:rPr lang="en-US" sz="2200" dirty="0">
                    <a:solidFill>
                      <a:srgbClr val="FFCC29"/>
                    </a:solidFill>
                  </a:rPr>
                  <a:t>We are looking for a transformation that reduces the dimension of data and yet preserves the key aspect of it</a:t>
                </a:r>
              </a:p>
              <a:p>
                <a:r>
                  <a:rPr lang="en-US" sz="2200" dirty="0">
                    <a:solidFill>
                      <a:srgbClr val="FFCC29"/>
                    </a:solidFill>
                  </a:rPr>
                  <a:t>Let us have the following </a:t>
                </a:r>
                <a14:m>
                  <m:oMath xmlns:m="http://schemas.openxmlformats.org/officeDocument/2006/math">
                    <m:r>
                      <m:rPr>
                        <m:sty m:val="p"/>
                      </m:rPr>
                      <a:rPr lang="en-US" sz="2400" b="0" i="0" smtClean="0">
                        <a:solidFill>
                          <a:srgbClr val="FFCC29"/>
                        </a:solidFill>
                        <a:latin typeface="Cambria Math" panose="02040503050406030204" pitchFamily="18" charset="0"/>
                      </a:rPr>
                      <m:t>Q</m:t>
                    </m:r>
                    <m:r>
                      <a:rPr lang="en-US" sz="2400" b="0" i="1" smtClean="0">
                        <a:solidFill>
                          <a:srgbClr val="FFCC29"/>
                        </a:solidFill>
                        <a:latin typeface="Cambria Math" panose="02040503050406030204" pitchFamily="18" charset="0"/>
                      </a:rPr>
                      <m:t>=</m:t>
                    </m:r>
                    <m:d>
                      <m:dPr>
                        <m:begChr m:val="["/>
                        <m:endChr m:val="]"/>
                        <m:ctrlPr>
                          <a:rPr lang="en-US" sz="2400" b="0" i="1" smtClean="0">
                            <a:solidFill>
                              <a:srgbClr val="FFCC29"/>
                            </a:solidFill>
                            <a:latin typeface="Cambria Math" panose="02040503050406030204" pitchFamily="18" charset="0"/>
                          </a:rPr>
                        </m:ctrlPr>
                      </m:dPr>
                      <m:e>
                        <m:sSub>
                          <m:sSubPr>
                            <m:ctrlPr>
                              <a:rPr lang="en-US" sz="2400" b="0" i="1" smtClean="0">
                                <a:solidFill>
                                  <a:srgbClr val="FFCC29"/>
                                </a:solidFill>
                                <a:latin typeface="Cambria Math" panose="02040503050406030204" pitchFamily="18" charset="0"/>
                              </a:rPr>
                            </m:ctrlPr>
                          </m:sSubPr>
                          <m:e>
                            <m:r>
                              <a:rPr lang="en-US" sz="2400" b="0" i="1" smtClean="0">
                                <a:solidFill>
                                  <a:srgbClr val="FFCC29"/>
                                </a:solidFill>
                                <a:latin typeface="Cambria Math" panose="02040503050406030204" pitchFamily="18" charset="0"/>
                              </a:rPr>
                              <m:t>𝑋</m:t>
                            </m:r>
                          </m:e>
                          <m:sub>
                            <m:r>
                              <a:rPr lang="en-US" sz="2400" b="0" i="1" smtClean="0">
                                <a:solidFill>
                                  <a:srgbClr val="FFCC29"/>
                                </a:solidFill>
                                <a:latin typeface="Cambria Math" panose="02040503050406030204" pitchFamily="18" charset="0"/>
                              </a:rPr>
                              <m:t>1</m:t>
                            </m:r>
                          </m:sub>
                        </m:sSub>
                        <m:r>
                          <a:rPr lang="en-US" sz="2400" b="0" i="1" smtClean="0">
                            <a:solidFill>
                              <a:srgbClr val="FFCC29"/>
                            </a:solidFill>
                            <a:latin typeface="Cambria Math" panose="02040503050406030204" pitchFamily="18" charset="0"/>
                          </a:rPr>
                          <m:t>,…,</m:t>
                        </m:r>
                        <m:sSub>
                          <m:sSubPr>
                            <m:ctrlPr>
                              <a:rPr lang="en-US" sz="2400" b="0" i="1" smtClean="0">
                                <a:solidFill>
                                  <a:srgbClr val="FFCC29"/>
                                </a:solidFill>
                                <a:latin typeface="Cambria Math" panose="02040503050406030204" pitchFamily="18" charset="0"/>
                              </a:rPr>
                            </m:ctrlPr>
                          </m:sSubPr>
                          <m:e>
                            <m:r>
                              <a:rPr lang="en-US" sz="2400" b="0" i="1" smtClean="0">
                                <a:solidFill>
                                  <a:srgbClr val="FFCC29"/>
                                </a:solidFill>
                                <a:latin typeface="Cambria Math" panose="02040503050406030204" pitchFamily="18" charset="0"/>
                              </a:rPr>
                              <m:t>𝑋</m:t>
                            </m:r>
                          </m:e>
                          <m:sub>
                            <m:r>
                              <a:rPr lang="en-US" sz="2400" b="0" i="1" smtClean="0">
                                <a:solidFill>
                                  <a:srgbClr val="FFCC29"/>
                                </a:solidFill>
                                <a:latin typeface="Cambria Math" panose="02040503050406030204" pitchFamily="18" charset="0"/>
                              </a:rPr>
                              <m:t>𝑁</m:t>
                            </m:r>
                          </m:sub>
                        </m:sSub>
                      </m:e>
                    </m:d>
                    <m:r>
                      <a:rPr lang="en-US" sz="2400" b="0" i="0" smtClean="0">
                        <a:solidFill>
                          <a:srgbClr val="FFCC29"/>
                        </a:solidFill>
                        <a:latin typeface="Cambria Math" panose="02040503050406030204" pitchFamily="18" charset="0"/>
                      </a:rPr>
                      <m:t>,</m:t>
                    </m:r>
                  </m:oMath>
                </a14:m>
                <a:r>
                  <a:rPr lang="en-US" sz="2400" dirty="0">
                    <a:solidFill>
                      <a:srgbClr val="FFCC29"/>
                    </a:solidFill>
                  </a:rPr>
                  <a:t> a </a:t>
                </a:r>
                <a14:m>
                  <m:oMath xmlns:m="http://schemas.openxmlformats.org/officeDocument/2006/math">
                    <m:r>
                      <a:rPr lang="en-US" sz="2400" b="0" i="1" smtClean="0">
                        <a:solidFill>
                          <a:srgbClr val="FFCC29"/>
                        </a:solidFill>
                        <a:latin typeface="Cambria Math" panose="02040503050406030204" pitchFamily="18" charset="0"/>
                      </a:rPr>
                      <m:t>𝐷</m:t>
                    </m:r>
                    <m:r>
                      <a:rPr lang="en-US" sz="2400" b="0" i="1" smtClean="0">
                        <a:solidFill>
                          <a:srgbClr val="FFCC29"/>
                        </a:solidFill>
                        <a:latin typeface="Cambria Math" panose="02040503050406030204" pitchFamily="18" charset="0"/>
                      </a:rPr>
                      <m:t>×</m:t>
                    </m:r>
                    <m:r>
                      <a:rPr lang="en-US" sz="2400" b="0" i="1" smtClean="0">
                        <a:solidFill>
                          <a:srgbClr val="FFCC29"/>
                        </a:solidFill>
                        <a:latin typeface="Cambria Math" panose="02040503050406030204" pitchFamily="18" charset="0"/>
                      </a:rPr>
                      <m:t>𝑁</m:t>
                    </m:r>
                  </m:oMath>
                </a14:m>
                <a:r>
                  <a:rPr lang="en-US" sz="2400" dirty="0">
                    <a:solidFill>
                      <a:srgbClr val="FFCC29"/>
                    </a:solidFill>
                  </a:rPr>
                  <a:t> as our data matrix</a:t>
                </a:r>
              </a:p>
              <a:p>
                <a:r>
                  <a:rPr lang="en-US" sz="2400" dirty="0">
                    <a:solidFill>
                      <a:srgbClr val="FFCC29"/>
                    </a:solidFill>
                  </a:rPr>
                  <a:t>Also, we use </a:t>
                </a:r>
                <a14:m>
                  <m:oMath xmlns:m="http://schemas.openxmlformats.org/officeDocument/2006/math">
                    <m:sSub>
                      <m:sSubPr>
                        <m:ctrlPr>
                          <a:rPr lang="en-US" sz="2400" b="0" i="1" smtClean="0">
                            <a:solidFill>
                              <a:srgbClr val="FFCC29"/>
                            </a:solidFill>
                            <a:latin typeface="Cambria Math" panose="02040503050406030204" pitchFamily="18" charset="0"/>
                          </a:rPr>
                        </m:ctrlPr>
                      </m:sSubPr>
                      <m:e>
                        <m:r>
                          <a:rPr lang="en-US" sz="2400" b="0" i="1" smtClean="0">
                            <a:solidFill>
                              <a:srgbClr val="FFCC29"/>
                            </a:solidFill>
                            <a:latin typeface="Cambria Math" panose="02040503050406030204" pitchFamily="18" charset="0"/>
                          </a:rPr>
                          <m:t>𝐾</m:t>
                        </m:r>
                      </m:e>
                      <m:sub>
                        <m:r>
                          <a:rPr lang="en-US" sz="2400" b="0" i="1" smtClean="0">
                            <a:solidFill>
                              <a:srgbClr val="FFCC29"/>
                            </a:solidFill>
                            <a:latin typeface="Cambria Math" panose="02040503050406030204" pitchFamily="18" charset="0"/>
                          </a:rPr>
                          <m:t>𝑋</m:t>
                        </m:r>
                      </m:sub>
                    </m:sSub>
                    <m:r>
                      <a:rPr lang="en-US" sz="2400" b="0" i="1" smtClean="0">
                        <a:solidFill>
                          <a:srgbClr val="FFCC29"/>
                        </a:solidFill>
                        <a:latin typeface="Cambria Math" panose="02040503050406030204" pitchFamily="18" charset="0"/>
                      </a:rPr>
                      <m:t>=</m:t>
                    </m:r>
                    <m:f>
                      <m:fPr>
                        <m:ctrlPr>
                          <a:rPr lang="en-US" sz="2400" b="0" i="1" smtClean="0">
                            <a:solidFill>
                              <a:srgbClr val="FFCC29"/>
                            </a:solidFill>
                            <a:latin typeface="Cambria Math" panose="02040503050406030204" pitchFamily="18" charset="0"/>
                          </a:rPr>
                        </m:ctrlPr>
                      </m:fPr>
                      <m:num>
                        <m:r>
                          <a:rPr lang="en-US" sz="2400" b="0" i="1" smtClean="0">
                            <a:solidFill>
                              <a:srgbClr val="FFCC29"/>
                            </a:solidFill>
                            <a:latin typeface="Cambria Math" panose="02040503050406030204" pitchFamily="18" charset="0"/>
                          </a:rPr>
                          <m:t>1</m:t>
                        </m:r>
                      </m:num>
                      <m:den>
                        <m:r>
                          <a:rPr lang="en-US" sz="2400" b="0" i="1" smtClean="0">
                            <a:solidFill>
                              <a:srgbClr val="FFCC29"/>
                            </a:solidFill>
                            <a:latin typeface="Cambria Math" panose="02040503050406030204" pitchFamily="18" charset="0"/>
                          </a:rPr>
                          <m:t>𝑁</m:t>
                        </m:r>
                      </m:den>
                    </m:f>
                    <m:r>
                      <a:rPr lang="en-US" sz="2400" b="0" i="1" smtClean="0">
                        <a:solidFill>
                          <a:srgbClr val="FFCC29"/>
                        </a:solidFill>
                        <a:latin typeface="Cambria Math" panose="02040503050406030204" pitchFamily="18" charset="0"/>
                      </a:rPr>
                      <m:t>𝑄</m:t>
                    </m:r>
                    <m:sSup>
                      <m:sSupPr>
                        <m:ctrlPr>
                          <a:rPr lang="en-US" sz="2400" b="0" i="1" smtClean="0">
                            <a:solidFill>
                              <a:srgbClr val="FFCC29"/>
                            </a:solidFill>
                            <a:latin typeface="Cambria Math" panose="02040503050406030204" pitchFamily="18" charset="0"/>
                          </a:rPr>
                        </m:ctrlPr>
                      </m:sSupPr>
                      <m:e>
                        <m:r>
                          <a:rPr lang="en-US" sz="2400" b="0" i="1" smtClean="0">
                            <a:solidFill>
                              <a:srgbClr val="FFCC29"/>
                            </a:solidFill>
                            <a:latin typeface="Cambria Math" panose="02040503050406030204" pitchFamily="18" charset="0"/>
                          </a:rPr>
                          <m:t>𝑄</m:t>
                        </m:r>
                      </m:e>
                      <m:sup>
                        <m:r>
                          <a:rPr lang="en-US" sz="2400" b="0" i="1" smtClean="0">
                            <a:solidFill>
                              <a:srgbClr val="FFCC29"/>
                            </a:solidFill>
                            <a:latin typeface="Cambria Math" panose="02040503050406030204" pitchFamily="18" charset="0"/>
                            <a:ea typeface="Cambria Math" panose="02040503050406030204" pitchFamily="18" charset="0"/>
                          </a:rPr>
                          <m:t>†</m:t>
                        </m:r>
                      </m:sup>
                    </m:sSup>
                    <m:r>
                      <a:rPr lang="en-US" sz="2400" b="0" i="1" smtClean="0">
                        <a:solidFill>
                          <a:srgbClr val="FFCC29"/>
                        </a:solidFill>
                        <a:latin typeface="Cambria Math" panose="02040503050406030204" pitchFamily="18" charset="0"/>
                        <a:ea typeface="Cambria Math" panose="02040503050406030204" pitchFamily="18" charset="0"/>
                      </a:rPr>
                      <m:t>=</m:t>
                    </m:r>
                    <m:f>
                      <m:fPr>
                        <m:ctrlPr>
                          <a:rPr lang="en-US" sz="2400" b="0" i="1" smtClean="0">
                            <a:solidFill>
                              <a:srgbClr val="FFCC29"/>
                            </a:solidFill>
                            <a:latin typeface="Cambria Math" panose="02040503050406030204" pitchFamily="18" charset="0"/>
                            <a:ea typeface="Cambria Math" panose="02040503050406030204" pitchFamily="18" charset="0"/>
                          </a:rPr>
                        </m:ctrlPr>
                      </m:fPr>
                      <m:num>
                        <m:r>
                          <a:rPr lang="en-US" sz="2400" b="0" i="1" smtClean="0">
                            <a:solidFill>
                              <a:srgbClr val="FFCC29"/>
                            </a:solidFill>
                            <a:latin typeface="Cambria Math" panose="02040503050406030204" pitchFamily="18" charset="0"/>
                            <a:ea typeface="Cambria Math" panose="02040503050406030204" pitchFamily="18" charset="0"/>
                          </a:rPr>
                          <m:t>1</m:t>
                        </m:r>
                      </m:num>
                      <m:den>
                        <m:r>
                          <a:rPr lang="en-US" sz="2400" b="0" i="1" smtClean="0">
                            <a:solidFill>
                              <a:srgbClr val="FFCC29"/>
                            </a:solidFill>
                            <a:latin typeface="Cambria Math" panose="02040503050406030204" pitchFamily="18" charset="0"/>
                            <a:ea typeface="Cambria Math" panose="02040503050406030204" pitchFamily="18" charset="0"/>
                          </a:rPr>
                          <m:t>𝑁</m:t>
                        </m:r>
                      </m:den>
                    </m:f>
                    <m:nary>
                      <m:naryPr>
                        <m:chr m:val="∑"/>
                        <m:ctrlPr>
                          <a:rPr lang="en-US" sz="2400" b="0" i="1" smtClean="0">
                            <a:solidFill>
                              <a:srgbClr val="FFCC29"/>
                            </a:solidFill>
                            <a:latin typeface="Cambria Math" panose="02040503050406030204" pitchFamily="18" charset="0"/>
                            <a:ea typeface="Cambria Math" panose="02040503050406030204" pitchFamily="18" charset="0"/>
                          </a:rPr>
                        </m:ctrlPr>
                      </m:naryPr>
                      <m:sub>
                        <m:r>
                          <m:rPr>
                            <m:brk m:alnAt="23"/>
                          </m:rPr>
                          <a:rPr lang="en-US" sz="2400" b="0" i="1" smtClean="0">
                            <a:solidFill>
                              <a:srgbClr val="FFCC29"/>
                            </a:solidFill>
                            <a:latin typeface="Cambria Math" panose="02040503050406030204" pitchFamily="18" charset="0"/>
                            <a:ea typeface="Cambria Math" panose="02040503050406030204" pitchFamily="18" charset="0"/>
                          </a:rPr>
                          <m:t>𝑖</m:t>
                        </m:r>
                        <m:r>
                          <a:rPr lang="en-US" sz="2400" b="0" i="1" smtClean="0">
                            <a:solidFill>
                              <a:srgbClr val="FFCC29"/>
                            </a:solidFill>
                            <a:latin typeface="Cambria Math" panose="02040503050406030204" pitchFamily="18" charset="0"/>
                            <a:ea typeface="Cambria Math" panose="02040503050406030204" pitchFamily="18" charset="0"/>
                          </a:rPr>
                          <m:t>=1</m:t>
                        </m:r>
                      </m:sub>
                      <m:sup>
                        <m:r>
                          <a:rPr lang="en-US" sz="2400" b="0" i="1" smtClean="0">
                            <a:solidFill>
                              <a:srgbClr val="FFCC29"/>
                            </a:solidFill>
                            <a:latin typeface="Cambria Math" panose="02040503050406030204" pitchFamily="18" charset="0"/>
                            <a:ea typeface="Cambria Math" panose="02040503050406030204" pitchFamily="18" charset="0"/>
                          </a:rPr>
                          <m:t>𝑁</m:t>
                        </m:r>
                      </m:sup>
                      <m:e>
                        <m:sSub>
                          <m:sSubPr>
                            <m:ctrlPr>
                              <a:rPr lang="en-US" sz="2400" b="0" i="1" smtClean="0">
                                <a:solidFill>
                                  <a:srgbClr val="FFCC29"/>
                                </a:solidFill>
                                <a:latin typeface="Cambria Math" panose="02040503050406030204" pitchFamily="18" charset="0"/>
                                <a:ea typeface="Cambria Math" panose="02040503050406030204" pitchFamily="18" charset="0"/>
                              </a:rPr>
                            </m:ctrlPr>
                          </m:sSubPr>
                          <m:e>
                            <m:r>
                              <a:rPr lang="en-US" sz="2400" b="0" i="1" smtClean="0">
                                <a:solidFill>
                                  <a:srgbClr val="FFCC29"/>
                                </a:solidFill>
                                <a:latin typeface="Cambria Math" panose="02040503050406030204" pitchFamily="18" charset="0"/>
                                <a:ea typeface="Cambria Math" panose="02040503050406030204" pitchFamily="18" charset="0"/>
                              </a:rPr>
                              <m:t>𝑋</m:t>
                            </m:r>
                          </m:e>
                          <m:sub>
                            <m:r>
                              <a:rPr lang="en-US" sz="2400" b="0" i="1" smtClean="0">
                                <a:solidFill>
                                  <a:srgbClr val="FFCC29"/>
                                </a:solidFill>
                                <a:latin typeface="Cambria Math" panose="02040503050406030204" pitchFamily="18" charset="0"/>
                                <a:ea typeface="Cambria Math" panose="02040503050406030204" pitchFamily="18" charset="0"/>
                              </a:rPr>
                              <m:t>𝑖</m:t>
                            </m:r>
                          </m:sub>
                        </m:sSub>
                        <m:sSubSup>
                          <m:sSubSupPr>
                            <m:ctrlPr>
                              <a:rPr lang="en-US" sz="2400" b="0" i="1" smtClean="0">
                                <a:solidFill>
                                  <a:srgbClr val="FFCC29"/>
                                </a:solidFill>
                                <a:latin typeface="Cambria Math" panose="02040503050406030204" pitchFamily="18" charset="0"/>
                                <a:ea typeface="Cambria Math" panose="02040503050406030204" pitchFamily="18" charset="0"/>
                              </a:rPr>
                            </m:ctrlPr>
                          </m:sSubSupPr>
                          <m:e>
                            <m:r>
                              <a:rPr lang="en-US" sz="2400" b="0" i="1" smtClean="0">
                                <a:solidFill>
                                  <a:srgbClr val="FFCC29"/>
                                </a:solidFill>
                                <a:latin typeface="Cambria Math" panose="02040503050406030204" pitchFamily="18" charset="0"/>
                                <a:ea typeface="Cambria Math" panose="02040503050406030204" pitchFamily="18" charset="0"/>
                              </a:rPr>
                              <m:t>𝑋</m:t>
                            </m:r>
                          </m:e>
                          <m:sub>
                            <m:r>
                              <a:rPr lang="en-US" sz="2400" b="0" i="1" smtClean="0">
                                <a:solidFill>
                                  <a:srgbClr val="FFCC29"/>
                                </a:solidFill>
                                <a:latin typeface="Cambria Math" panose="02040503050406030204" pitchFamily="18" charset="0"/>
                                <a:ea typeface="Cambria Math" panose="02040503050406030204" pitchFamily="18" charset="0"/>
                              </a:rPr>
                              <m:t>𝑖</m:t>
                            </m:r>
                          </m:sub>
                          <m:sup>
                            <m:r>
                              <a:rPr lang="en-US" sz="2400" b="0" i="1" smtClean="0">
                                <a:solidFill>
                                  <a:srgbClr val="FFCC29"/>
                                </a:solidFill>
                                <a:latin typeface="Cambria Math" panose="02040503050406030204" pitchFamily="18" charset="0"/>
                                <a:ea typeface="Cambria Math" panose="02040503050406030204" pitchFamily="18" charset="0"/>
                              </a:rPr>
                              <m:t>†</m:t>
                            </m:r>
                          </m:sup>
                        </m:sSubSup>
                      </m:e>
                    </m:nary>
                    <m:r>
                      <a:rPr lang="en-US" sz="2400" b="0" i="1" smtClean="0">
                        <a:solidFill>
                          <a:srgbClr val="FFCC29"/>
                        </a:solidFill>
                        <a:latin typeface="Cambria Math" panose="02040503050406030204" pitchFamily="18" charset="0"/>
                        <a:ea typeface="Cambria Math" panose="02040503050406030204" pitchFamily="18" charset="0"/>
                      </a:rPr>
                      <m:t>  </m:t>
                    </m:r>
                  </m:oMath>
                </a14:m>
                <a:r>
                  <a:rPr lang="en-US" sz="2200" dirty="0">
                    <a:solidFill>
                      <a:srgbClr val="FFCC29"/>
                    </a:solidFill>
                  </a:rPr>
                  <a:t>  as an estimate of the covariance matrix of </a:t>
                </a:r>
                <a14:m>
                  <m:oMath xmlns:m="http://schemas.openxmlformats.org/officeDocument/2006/math">
                    <m:r>
                      <a:rPr lang="en-US" sz="2200" b="0" i="1" smtClean="0">
                        <a:solidFill>
                          <a:srgbClr val="FFCC29"/>
                        </a:solidFill>
                        <a:latin typeface="Cambria Math" panose="02040503050406030204" pitchFamily="18" charset="0"/>
                      </a:rPr>
                      <m:t>𝑄</m:t>
                    </m:r>
                  </m:oMath>
                </a14:m>
                <a:r>
                  <a:rPr lang="en-US" sz="2200" dirty="0">
                    <a:solidFill>
                      <a:srgbClr val="FFCC29"/>
                    </a:solidFill>
                  </a:rPr>
                  <a:t> (a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oMath>
                </a14:m>
                <a:r>
                  <a:rPr lang="en-US" sz="2200" dirty="0">
                    <a:solidFill>
                      <a:srgbClr val="FFCC29"/>
                    </a:solidFill>
                  </a:rPr>
                  <a:t> matrix)</a:t>
                </a:r>
              </a:p>
              <a:p>
                <a:r>
                  <a:rPr lang="en-US" sz="2200" dirty="0">
                    <a:solidFill>
                      <a:srgbClr val="FFCC29"/>
                    </a:solidFill>
                  </a:rPr>
                  <a:t>Now, we are looking for the transformation </a:t>
                </a:r>
                <a14:m>
                  <m:oMath xmlns:m="http://schemas.openxmlformats.org/officeDocument/2006/math">
                    <m:r>
                      <a:rPr lang="en-US" sz="2200" b="0" i="1" smtClean="0">
                        <a:solidFill>
                          <a:srgbClr val="FFCC29"/>
                        </a:solidFill>
                        <a:latin typeface="Cambria Math" panose="02040503050406030204" pitchFamily="18" charset="0"/>
                      </a:rPr>
                      <m:t>𝐵</m:t>
                    </m:r>
                  </m:oMath>
                </a14:m>
                <a:r>
                  <a:rPr lang="en-US" dirty="0">
                    <a:solidFill>
                      <a:srgbClr val="FFCC29"/>
                    </a:solidFill>
                  </a:rPr>
                  <a:t> (</a:t>
                </a:r>
                <a14:m>
                  <m:oMath xmlns:m="http://schemas.openxmlformats.org/officeDocument/2006/math">
                    <m:r>
                      <a:rPr lang="en-US" b="0" i="1" dirty="0" smtClean="0">
                        <a:solidFill>
                          <a:srgbClr val="FFCC29"/>
                        </a:solidFill>
                        <a:latin typeface="Cambria Math" panose="02040503050406030204" pitchFamily="18" charset="0"/>
                      </a:rPr>
                      <m:t>𝐷</m:t>
                    </m:r>
                    <m:r>
                      <a:rPr lang="en-US" b="0" i="1" dirty="0" smtClean="0">
                        <a:solidFill>
                          <a:srgbClr val="FFCC29"/>
                        </a:solidFill>
                        <a:latin typeface="Cambria Math" panose="02040503050406030204" pitchFamily="18" charset="0"/>
                      </a:rPr>
                      <m:t>×</m:t>
                    </m:r>
                    <m:r>
                      <a:rPr lang="en-US" b="0" i="1" dirty="0" smtClean="0">
                        <a:solidFill>
                          <a:srgbClr val="FFCC29"/>
                        </a:solidFill>
                        <a:latin typeface="Cambria Math" panose="02040503050406030204" pitchFamily="18" charset="0"/>
                      </a:rPr>
                      <m:t>𝑀</m:t>
                    </m:r>
                    <m:r>
                      <a:rPr lang="en-US" b="0" i="1" dirty="0" smtClean="0">
                        <a:solidFill>
                          <a:srgbClr val="FFCC29"/>
                        </a:solidFill>
                        <a:latin typeface="Cambria Math" panose="02040503050406030204" pitchFamily="18" charset="0"/>
                      </a:rPr>
                      <m:t>) </m:t>
                    </m:r>
                  </m:oMath>
                </a14:m>
                <a:r>
                  <a:rPr lang="en-US" dirty="0">
                    <a:solidFill>
                      <a:srgbClr val="FFCC29"/>
                    </a:solidFill>
                  </a:rPr>
                  <a:t>such that </a:t>
                </a:r>
                <a14:m>
                  <m:oMath xmlns:m="http://schemas.openxmlformats.org/officeDocument/2006/math">
                    <m:r>
                      <m:rPr>
                        <m:sty m:val="p"/>
                      </m:rPr>
                      <a:rPr lang="en-US" b="0" i="0" smtClean="0">
                        <a:solidFill>
                          <a:srgbClr val="FFCC29"/>
                        </a:solidFill>
                        <a:latin typeface="Cambria Math" panose="02040503050406030204" pitchFamily="18" charset="0"/>
                      </a:rPr>
                      <m:t>P</m:t>
                    </m:r>
                    <m:r>
                      <a:rPr lang="en-US" b="0" i="1" smtClean="0">
                        <a:solidFill>
                          <a:srgbClr val="FFCC29"/>
                        </a:solidFill>
                        <a:latin typeface="Cambria Math" panose="02040503050406030204" pitchFamily="18" charset="0"/>
                      </a:rPr>
                      <m:t>=</m:t>
                    </m:r>
                    <m:sSup>
                      <m:sSupPr>
                        <m:ctrlPr>
                          <a:rPr lang="en-US" b="0" i="1" smtClean="0">
                            <a:solidFill>
                              <a:srgbClr val="FFCC29"/>
                            </a:solidFill>
                            <a:latin typeface="Cambria Math" panose="02040503050406030204" pitchFamily="18" charset="0"/>
                          </a:rPr>
                        </m:ctrlPr>
                      </m:sSupPr>
                      <m:e>
                        <m:r>
                          <a:rPr lang="en-US" b="0" i="1" smtClean="0">
                            <a:solidFill>
                              <a:srgbClr val="FFCC29"/>
                            </a:solidFill>
                            <a:latin typeface="Cambria Math" panose="02040503050406030204" pitchFamily="18" charset="0"/>
                          </a:rPr>
                          <m:t>𝐵</m:t>
                        </m:r>
                      </m:e>
                      <m:sup>
                        <m:r>
                          <a:rPr lang="en-US" b="0" i="1" smtClean="0">
                            <a:solidFill>
                              <a:srgbClr val="FFCC29"/>
                            </a:solidFill>
                            <a:latin typeface="Cambria Math" panose="02040503050406030204" pitchFamily="18" charset="0"/>
                            <a:ea typeface="Cambria Math" panose="02040503050406030204" pitchFamily="18" charset="0"/>
                          </a:rPr>
                          <m:t>†</m:t>
                        </m:r>
                      </m:sup>
                    </m:sSup>
                    <m:r>
                      <a:rPr lang="en-US" b="0" i="1" smtClean="0">
                        <a:solidFill>
                          <a:srgbClr val="FFCC29"/>
                        </a:solidFill>
                        <a:latin typeface="Cambria Math" panose="02040503050406030204" pitchFamily="18" charset="0"/>
                      </a:rPr>
                      <m:t>𝑄</m:t>
                    </m:r>
                  </m:oMath>
                </a14:m>
                <a:r>
                  <a:rPr lang="en-US" dirty="0">
                    <a:solidFill>
                      <a:srgbClr val="FFCC29"/>
                    </a:solidFill>
                  </a:rPr>
                  <a:t> replaces </a:t>
                </a:r>
                <a14:m>
                  <m:oMath xmlns:m="http://schemas.openxmlformats.org/officeDocument/2006/math">
                    <m:r>
                      <a:rPr lang="en-US" b="0" i="1" smtClean="0">
                        <a:solidFill>
                          <a:srgbClr val="FFCC29"/>
                        </a:solidFill>
                        <a:latin typeface="Cambria Math" panose="02040503050406030204" pitchFamily="18" charset="0"/>
                      </a:rPr>
                      <m:t>𝑄</m:t>
                    </m:r>
                  </m:oMath>
                </a14:m>
                <a:r>
                  <a:rPr lang="en-US" dirty="0">
                    <a:solidFill>
                      <a:srgbClr val="FFCC29"/>
                    </a:solidFill>
                  </a:rPr>
                  <a:t> where the dimension of  </a:t>
                </a:r>
                <a14:m>
                  <m:oMath xmlns:m="http://schemas.openxmlformats.org/officeDocument/2006/math">
                    <m:r>
                      <a:rPr lang="en-US" b="0" i="1" smtClean="0">
                        <a:solidFill>
                          <a:srgbClr val="FFCC29"/>
                        </a:solidFill>
                        <a:latin typeface="Cambria Math" panose="02040503050406030204" pitchFamily="18" charset="0"/>
                      </a:rPr>
                      <m:t>𝑃</m:t>
                    </m:r>
                  </m:oMath>
                </a14:m>
                <a:r>
                  <a:rPr lang="en-US" dirty="0">
                    <a:solidFill>
                      <a:srgbClr val="FFCC29"/>
                    </a:solidFill>
                  </a:rPr>
                  <a:t> is </a:t>
                </a:r>
                <a14:m>
                  <m:oMath xmlns:m="http://schemas.openxmlformats.org/officeDocument/2006/math">
                    <m:r>
                      <a:rPr lang="en-US" b="0" i="1" smtClean="0">
                        <a:solidFill>
                          <a:srgbClr val="FFCC29"/>
                        </a:solidFill>
                        <a:latin typeface="Cambria Math" panose="02040503050406030204" pitchFamily="18" charset="0"/>
                      </a:rPr>
                      <m:t>𝑀</m:t>
                    </m:r>
                    <m:r>
                      <a:rPr lang="en-US" b="0" i="1" smtClean="0">
                        <a:solidFill>
                          <a:srgbClr val="FFCC29"/>
                        </a:solidFill>
                        <a:latin typeface="Cambria Math" panose="02040503050406030204" pitchFamily="18" charset="0"/>
                      </a:rPr>
                      <m:t>×</m:t>
                    </m:r>
                    <m:r>
                      <a:rPr lang="en-US" b="0" i="1" smtClean="0">
                        <a:solidFill>
                          <a:srgbClr val="FFCC29"/>
                        </a:solidFill>
                        <a:latin typeface="Cambria Math" panose="02040503050406030204" pitchFamily="18" charset="0"/>
                      </a:rPr>
                      <m:t>𝑁</m:t>
                    </m:r>
                  </m:oMath>
                </a14:m>
                <a:r>
                  <a:rPr lang="en-US" dirty="0">
                    <a:solidFill>
                      <a:srgbClr val="FFCC29"/>
                    </a:solidFill>
                  </a:rPr>
                  <a:t> with </a:t>
                </a:r>
                <a14:m>
                  <m:oMath xmlns:m="http://schemas.openxmlformats.org/officeDocument/2006/math">
                    <m:r>
                      <a:rPr lang="en-US" b="0" i="1" smtClean="0">
                        <a:solidFill>
                          <a:srgbClr val="FFCC29"/>
                        </a:solidFill>
                        <a:latin typeface="Cambria Math" panose="02040503050406030204" pitchFamily="18" charset="0"/>
                      </a:rPr>
                      <m:t>𝑀</m:t>
                    </m:r>
                    <m:r>
                      <a:rPr lang="en-US" b="0" i="1" smtClean="0">
                        <a:solidFill>
                          <a:srgbClr val="FFCC29"/>
                        </a:solidFill>
                        <a:latin typeface="Cambria Math" panose="02040503050406030204" pitchFamily="18" charset="0"/>
                      </a:rPr>
                      <m:t>&lt;</m:t>
                    </m:r>
                    <m:r>
                      <a:rPr lang="en-US" b="0" i="1" smtClean="0">
                        <a:solidFill>
                          <a:srgbClr val="FFCC29"/>
                        </a:solidFill>
                        <a:latin typeface="Cambria Math" panose="02040503050406030204" pitchFamily="18" charset="0"/>
                      </a:rPr>
                      <m:t>𝐷</m:t>
                    </m:r>
                    <m:r>
                      <a:rPr lang="en-US" b="0" i="1" smtClean="0">
                        <a:solidFill>
                          <a:srgbClr val="FFCC29"/>
                        </a:solidFill>
                        <a:latin typeface="Cambria Math" panose="02040503050406030204" pitchFamily="18" charset="0"/>
                      </a:rPr>
                      <m:t>.</m:t>
                    </m:r>
                  </m:oMath>
                </a14:m>
                <a:endParaRPr lang="en-US" b="0" dirty="0">
                  <a:solidFill>
                    <a:srgbClr val="FFCC29"/>
                  </a:solidFill>
                </a:endParaRPr>
              </a:p>
              <a:p>
                <a:r>
                  <a:rPr lang="en-US" dirty="0">
                    <a:solidFill>
                      <a:srgbClr val="FFCC29"/>
                    </a:solidFill>
                  </a:rPr>
                  <a:t>This transformation must yield the largest variance (to preserve largest fluctuations in data)</a:t>
                </a:r>
              </a:p>
              <a:p>
                <a:r>
                  <a:rPr lang="en-US" dirty="0">
                    <a:solidFill>
                      <a:srgbClr val="FFCC29"/>
                    </a:solidFill>
                  </a:rPr>
                  <a:t>The theory of PCA suggests that </a:t>
                </a:r>
                <a14:m>
                  <m:oMath xmlns:m="http://schemas.openxmlformats.org/officeDocument/2006/math">
                    <m:r>
                      <a:rPr lang="en-US" b="0" i="1" smtClean="0">
                        <a:solidFill>
                          <a:srgbClr val="FFCC29"/>
                        </a:solidFill>
                        <a:latin typeface="Cambria Math" panose="02040503050406030204" pitchFamily="18" charset="0"/>
                      </a:rPr>
                      <m:t>𝐵</m:t>
                    </m:r>
                  </m:oMath>
                </a14:m>
                <a:r>
                  <a:rPr lang="en-US" dirty="0">
                    <a:solidFill>
                      <a:srgbClr val="FFCC29"/>
                    </a:solidFill>
                  </a:rPr>
                  <a:t> consists of first </a:t>
                </a:r>
                <a14:m>
                  <m:oMath xmlns:m="http://schemas.openxmlformats.org/officeDocument/2006/math">
                    <m:r>
                      <a:rPr lang="en-US" b="0" i="1" smtClean="0">
                        <a:solidFill>
                          <a:srgbClr val="FFCC29"/>
                        </a:solidFill>
                        <a:latin typeface="Cambria Math" panose="02040503050406030204" pitchFamily="18" charset="0"/>
                      </a:rPr>
                      <m:t>𝑀</m:t>
                    </m:r>
                  </m:oMath>
                </a14:m>
                <a:r>
                  <a:rPr lang="en-US" dirty="0">
                    <a:solidFill>
                      <a:srgbClr val="FFCC29"/>
                    </a:solidFill>
                  </a:rPr>
                  <a:t> eigenvectors of </a:t>
                </a:r>
                <a14:m>
                  <m:oMath xmlns:m="http://schemas.openxmlformats.org/officeDocument/2006/math">
                    <m:sSub>
                      <m:sSubPr>
                        <m:ctrlPr>
                          <a:rPr lang="en-US" b="0" i="1" smtClean="0">
                            <a:solidFill>
                              <a:srgbClr val="FFCC29"/>
                            </a:solidFill>
                            <a:latin typeface="Cambria Math" panose="02040503050406030204" pitchFamily="18" charset="0"/>
                          </a:rPr>
                        </m:ctrlPr>
                      </m:sSubPr>
                      <m:e>
                        <m:r>
                          <a:rPr lang="en-US" b="0" i="1" smtClean="0">
                            <a:solidFill>
                              <a:srgbClr val="FFCC29"/>
                            </a:solidFill>
                            <a:latin typeface="Cambria Math" panose="02040503050406030204" pitchFamily="18" charset="0"/>
                          </a:rPr>
                          <m:t>𝐾</m:t>
                        </m:r>
                      </m:e>
                      <m:sub>
                        <m:r>
                          <a:rPr lang="en-US" b="0" i="1" smtClean="0">
                            <a:solidFill>
                              <a:srgbClr val="FFCC29"/>
                            </a:solidFill>
                            <a:latin typeface="Cambria Math" panose="02040503050406030204" pitchFamily="18" charset="0"/>
                          </a:rPr>
                          <m:t>𝑋</m:t>
                        </m:r>
                      </m:sub>
                    </m:sSub>
                  </m:oMath>
                </a14:m>
                <a:r>
                  <a:rPr lang="en-US" dirty="0">
                    <a:solidFill>
                      <a:srgbClr val="FFCC29"/>
                    </a:solidFill>
                  </a:rPr>
                  <a:t> with largest eigenvalues. </a:t>
                </a:r>
              </a:p>
              <a:p>
                <a:pPr lvl="1"/>
                <a:endParaRPr lang="en-US" dirty="0">
                  <a:solidFill>
                    <a:srgbClr val="FFCC29"/>
                  </a:solidFill>
                </a:endParaRPr>
              </a:p>
            </p:txBody>
          </p:sp>
        </mc:Choice>
        <mc:Fallback>
          <p:sp>
            <p:nvSpPr>
              <p:cNvPr id="3" name="Content Placeholder 2">
                <a:extLst>
                  <a:ext uri="{FF2B5EF4-FFF2-40B4-BE49-F238E27FC236}">
                    <a16:creationId xmlns:a16="http://schemas.microsoft.com/office/drawing/2014/main" id="{12C10C0F-961E-77ED-E935-1971170B5125}"/>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1675" r="-1429"/>
                </a:stretch>
              </a:blipFill>
            </p:spPr>
            <p:txBody>
              <a:bodyPr/>
              <a:lstStyle/>
              <a:p>
                <a:r>
                  <a:rPr lang="en-US">
                    <a:noFill/>
                  </a:rPr>
                  <a:t> </a:t>
                </a:r>
              </a:p>
            </p:txBody>
          </p:sp>
        </mc:Fallback>
      </mc:AlternateContent>
    </p:spTree>
    <p:extLst>
      <p:ext uri="{BB962C8B-B14F-4D97-AF65-F5344CB8AC3E}">
        <p14:creationId xmlns:p14="http://schemas.microsoft.com/office/powerpoint/2010/main" val="2588575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A2928-26FA-7E37-68CD-52ED4B1A8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19387-F46E-340C-133D-1CDC56B9BF51}"/>
              </a:ext>
            </a:extLst>
          </p:cNvPr>
          <p:cNvSpPr>
            <a:spLocks noGrp="1"/>
          </p:cNvSpPr>
          <p:nvPr>
            <p:ph type="title"/>
          </p:nvPr>
        </p:nvSpPr>
        <p:spPr/>
        <p:txBody>
          <a:bodyPr/>
          <a:lstStyle/>
          <a:p>
            <a:r>
              <a:rPr lang="en-US">
                <a:solidFill>
                  <a:srgbClr val="00B0F0"/>
                </a:solidFill>
              </a:rPr>
              <a:t>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646FF-9E09-2DBF-4650-6C0C19DAFDF0}"/>
                  </a:ext>
                </a:extLst>
              </p:cNvPr>
              <p:cNvSpPr>
                <a:spLocks noGrp="1"/>
              </p:cNvSpPr>
              <p:nvPr>
                <p:ph idx="1"/>
              </p:nvPr>
            </p:nvSpPr>
            <p:spPr>
              <a:xfrm>
                <a:off x="550863" y="1357039"/>
                <a:ext cx="11090274" cy="4735785"/>
              </a:xfrm>
            </p:spPr>
            <p:txBody>
              <a:bodyPr>
                <a:normAutofit fontScale="92500" lnSpcReduction="10000"/>
              </a:bodyPr>
              <a:lstStyle/>
              <a:p>
                <a:r>
                  <a:rPr lang="en-US" sz="2200">
                    <a:solidFill>
                      <a:srgbClr val="FFCC29"/>
                    </a:solidFill>
                  </a:rPr>
                  <a:t>That is, 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𝑗</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𝑗</m:t>
                    </m:r>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𝑤𝑖𝑡h</m:t>
                    </m:r>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𝐷</m:t>
                        </m:r>
                      </m:sub>
                    </m:sSub>
                    <m:r>
                      <a:rPr lang="en-US" sz="2200" b="0" i="1" smtClean="0">
                        <a:solidFill>
                          <a:srgbClr val="FFCC29"/>
                        </a:solidFill>
                        <a:latin typeface="Cambria Math" panose="02040503050406030204" pitchFamily="18" charset="0"/>
                      </a:rPr>
                      <m:t>&gt;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&gt;…&gt;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  </m:t>
                    </m:r>
                  </m:oMath>
                </a14:m>
                <a:r>
                  <a:rPr lang="en-US">
                    <a:solidFill>
                      <a:srgbClr val="FFC000"/>
                    </a:solidFill>
                  </a:rPr>
                  <a:t>then we choose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𝐷</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𝑀</m:t>
                        </m:r>
                        <m:r>
                          <a:rPr lang="en-US" b="0" i="1" smtClean="0">
                            <a:solidFill>
                              <a:srgbClr val="FFC000"/>
                            </a:solidFill>
                            <a:latin typeface="Cambria Math" panose="02040503050406030204" pitchFamily="18" charset="0"/>
                          </a:rPr>
                          <m:t>+1</m:t>
                        </m:r>
                      </m:sub>
                    </m:sSub>
                    <m:r>
                      <a:rPr lang="en-US" b="0" i="1" smtClean="0">
                        <a:solidFill>
                          <a:srgbClr val="FFC000"/>
                        </a:solidFill>
                        <a:latin typeface="Cambria Math" panose="02040503050406030204" pitchFamily="18" charset="0"/>
                      </a:rPr>
                      <m:t> </m:t>
                    </m:r>
                  </m:oMath>
                </a14:m>
                <a:endParaRPr lang="en-US">
                  <a:solidFill>
                    <a:srgbClr val="FFC000"/>
                  </a:solidFill>
                </a:endParaRPr>
              </a:p>
              <a:p>
                <a:r>
                  <a:rPr lang="en-US">
                    <a:solidFill>
                      <a:srgbClr val="FFC000"/>
                    </a:solidFill>
                  </a:rPr>
                  <a:t>Let </a:t>
                </a:r>
                <a14:m>
                  <m:oMath xmlns:m="http://schemas.openxmlformats.org/officeDocument/2006/math">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𝑗</m:t>
                        </m:r>
                      </m:sub>
                    </m:sSub>
                  </m:oMath>
                </a14:m>
                <a:r>
                  <a:rPr lang="en-US">
                    <a:solidFill>
                      <a:srgbClr val="FFC000"/>
                    </a:solidFill>
                  </a:rPr>
                  <a:t> be the corresponding eigenvector of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𝐾</m:t>
                        </m:r>
                      </m:e>
                      <m:sub>
                        <m:r>
                          <a:rPr lang="en-US" b="0" i="1" smtClean="0">
                            <a:solidFill>
                              <a:srgbClr val="FFC000"/>
                            </a:solidFill>
                            <a:latin typeface="Cambria Math" panose="02040503050406030204" pitchFamily="18" charset="0"/>
                          </a:rPr>
                          <m:t>𝑋</m:t>
                        </m:r>
                      </m:sub>
                    </m:sSub>
                  </m:oMath>
                </a14:m>
                <a:r>
                  <a:rPr lang="en-US">
                    <a:solidFill>
                      <a:srgbClr val="FFC000"/>
                    </a:solidFill>
                  </a:rPr>
                  <a:t> for </a:t>
                </a:r>
                <a14:m>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𝑗</m:t>
                        </m:r>
                      </m:sub>
                    </m:sSub>
                  </m:oMath>
                </a14:m>
                <a:r>
                  <a:rPr lang="en-US">
                    <a:solidFill>
                      <a:srgbClr val="FFC000"/>
                    </a:solidFill>
                  </a:rPr>
                  <a:t>, then </a:t>
                </a:r>
                <a:endParaRPr lang="en-US" b="0" i="1">
                  <a:solidFill>
                    <a:srgbClr val="FFC000"/>
                  </a:solidFill>
                  <a:latin typeface="Cambria Math" panose="02040503050406030204" pitchFamily="18" charset="0"/>
                </a:endParaRPr>
              </a:p>
              <a:p>
                <a:pPr marL="0" indent="0" algn="ctr">
                  <a:buNone/>
                </a:pPr>
                <a:r>
                  <a:rPr lang="en-US" b="0">
                    <a:solidFill>
                      <a:srgbClr val="FFC000"/>
                    </a:solidFill>
                  </a:rPr>
                  <a:t> </a:t>
                </a:r>
                <a14:m>
                  <m:oMath xmlns:m="http://schemas.openxmlformats.org/officeDocument/2006/math">
                    <m:r>
                      <a:rPr lang="en-US" b="0" i="1" smtClean="0">
                        <a:solidFill>
                          <a:srgbClr val="FFC000"/>
                        </a:solidFill>
                        <a:latin typeface="Cambria Math" panose="02040503050406030204" pitchFamily="18" charset="0"/>
                      </a:rPr>
                      <m:t>𝐵</m:t>
                    </m:r>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𝐷</m:t>
                        </m:r>
                      </m:sub>
                    </m:sSub>
                    <m:r>
                      <a:rPr lang="en-US" b="0" i="1" smtClean="0">
                        <a:solidFill>
                          <a:srgbClr val="FFC000"/>
                        </a:solidFill>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𝐷</m:t>
                        </m:r>
                      </m:sub>
                    </m:sSub>
                    <m:r>
                      <a:rPr lang="en-US" b="0" i="1" smtClean="0">
                        <a:solidFill>
                          <a:srgbClr val="FFC000"/>
                        </a:solidFill>
                        <a:latin typeface="Cambria Math" panose="02040503050406030204" pitchFamily="18" charset="0"/>
                      </a:rPr>
                      <m:t>−1,…,</m:t>
                    </m:r>
                    <m:sSub>
                      <m:sSubPr>
                        <m:ctrlPr>
                          <a:rPr lang="en-US" b="0" i="1" smtClean="0">
                            <a:solidFill>
                              <a:srgbClr val="FFC000"/>
                            </a:solidFill>
                            <a:latin typeface="Cambria Math" panose="02040503050406030204" pitchFamily="18" charset="0"/>
                          </a:rPr>
                        </m:ctrlPr>
                      </m:sSub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𝑀</m:t>
                        </m:r>
                        <m:r>
                          <a:rPr lang="en-US" b="0" i="1" smtClean="0">
                            <a:solidFill>
                              <a:srgbClr val="FFC000"/>
                            </a:solidFill>
                            <a:latin typeface="Cambria Math" panose="02040503050406030204" pitchFamily="18" charset="0"/>
                          </a:rPr>
                          <m:t>+1</m:t>
                        </m:r>
                      </m:sub>
                    </m:sSub>
                  </m:oMath>
                </a14:m>
                <a:r>
                  <a:rPr lang="en-US">
                    <a:solidFill>
                      <a:srgbClr val="FFC000"/>
                    </a:solidFill>
                  </a:rPr>
                  <a:t>]</a:t>
                </a:r>
              </a:p>
              <a:p>
                <a:r>
                  <a:rPr lang="en-US">
                    <a:solidFill>
                      <a:srgbClr val="FFC000"/>
                    </a:solidFill>
                  </a:rPr>
                  <a:t>Note that because the columns of </a:t>
                </a:r>
                <a14:m>
                  <m:oMath xmlns:m="http://schemas.openxmlformats.org/officeDocument/2006/math">
                    <m:r>
                      <a:rPr lang="en-US" b="0" i="1" smtClean="0">
                        <a:solidFill>
                          <a:srgbClr val="FFC000"/>
                        </a:solidFill>
                        <a:latin typeface="Cambria Math" panose="02040503050406030204" pitchFamily="18" charset="0"/>
                      </a:rPr>
                      <m:t>𝐵</m:t>
                    </m:r>
                  </m:oMath>
                </a14:m>
                <a:r>
                  <a:rPr lang="en-US">
                    <a:solidFill>
                      <a:srgbClr val="FFC000"/>
                    </a:solidFill>
                  </a:rPr>
                  <a:t> are eigenvectors of a covariance matrix, they are orthonormal. That is, </a:t>
                </a:r>
                <a14:m>
                  <m:oMath xmlns:m="http://schemas.openxmlformats.org/officeDocument/2006/math">
                    <m:sSubSup>
                      <m:sSubSupPr>
                        <m:ctrlPr>
                          <a:rPr lang="en-US" b="0" i="1" smtClean="0">
                            <a:solidFill>
                              <a:srgbClr val="FFC000"/>
                            </a:solidFill>
                            <a:latin typeface="Cambria Math" panose="02040503050406030204" pitchFamily="18" charset="0"/>
                          </a:rPr>
                        </m:ctrlPr>
                      </m:sSubSupPr>
                      <m:e>
                        <m:r>
                          <m:rPr>
                            <m:sty m:val="p"/>
                          </m:rPr>
                          <a:rPr lang="en-US" b="0" i="0" smtClean="0">
                            <a:solidFill>
                              <a:srgbClr val="FFC000"/>
                            </a:solidFill>
                            <a:latin typeface="Cambria Math" panose="02040503050406030204" pitchFamily="18" charset="0"/>
                          </a:rPr>
                          <m:t>Φ</m:t>
                        </m:r>
                      </m:e>
                      <m:sub>
                        <m:r>
                          <a:rPr lang="en-US" b="0" i="1" smtClean="0">
                            <a:solidFill>
                              <a:srgbClr val="FFC000"/>
                            </a:solidFill>
                            <a:latin typeface="Cambria Math" panose="02040503050406030204" pitchFamily="18" charset="0"/>
                          </a:rPr>
                          <m:t>𝑖</m:t>
                        </m:r>
                      </m:sub>
                      <m:sup>
                        <m:r>
                          <a:rPr lang="en-US" b="0" i="1" smtClean="0">
                            <a:solidFill>
                              <a:srgbClr val="FFC000"/>
                            </a:solidFill>
                            <a:latin typeface="Cambria Math" panose="02040503050406030204" pitchFamily="18" charset="0"/>
                            <a:ea typeface="Cambria Math" panose="02040503050406030204" pitchFamily="18" charset="0"/>
                          </a:rPr>
                          <m:t>†</m:t>
                        </m:r>
                      </m:sup>
                    </m:sSubSup>
                    <m:sSub>
                      <m:sSubPr>
                        <m:ctrlPr>
                          <a:rPr lang="en-US" b="0" i="1" smtClean="0">
                            <a:solidFill>
                              <a:srgbClr val="FFC000"/>
                            </a:solidFill>
                            <a:latin typeface="Cambria Math" panose="02040503050406030204" pitchFamily="18" charset="0"/>
                            <a:ea typeface="Cambria Math" panose="02040503050406030204" pitchFamily="18" charset="0"/>
                          </a:rPr>
                        </m:ctrlPr>
                      </m:sSubPr>
                      <m:e>
                        <m:r>
                          <m:rPr>
                            <m:sty m:val="p"/>
                          </m:rPr>
                          <a:rPr lang="en-US" b="0" i="0" smtClean="0">
                            <a:solidFill>
                              <a:srgbClr val="FFC000"/>
                            </a:solidFill>
                            <a:latin typeface="Cambria Math" panose="02040503050406030204" pitchFamily="18" charset="0"/>
                            <a:ea typeface="Cambria Math" panose="02040503050406030204" pitchFamily="18" charset="0"/>
                          </a:rPr>
                          <m:t>Φ</m:t>
                        </m:r>
                      </m:e>
                      <m:sub>
                        <m:r>
                          <a:rPr lang="en-US" b="0" i="1" smtClean="0">
                            <a:solidFill>
                              <a:srgbClr val="FFC000"/>
                            </a:solidFill>
                            <a:latin typeface="Cambria Math" panose="02040503050406030204" pitchFamily="18" charset="0"/>
                            <a:ea typeface="Cambria Math" panose="02040503050406030204" pitchFamily="18" charset="0"/>
                          </a:rPr>
                          <m:t>𝑗</m:t>
                        </m:r>
                      </m:sub>
                    </m:sSub>
                    <m:r>
                      <a:rPr lang="en-US" b="0" i="1" smtClean="0">
                        <a:solidFill>
                          <a:srgbClr val="FFC000"/>
                        </a:solidFill>
                        <a:latin typeface="Cambria Math" panose="02040503050406030204" pitchFamily="18" charset="0"/>
                        <a:ea typeface="Cambria Math" panose="02040503050406030204" pitchFamily="18" charset="0"/>
                      </a:rPr>
                      <m:t>=</m:t>
                    </m:r>
                    <m:d>
                      <m:dPr>
                        <m:begChr m:val="{"/>
                        <m:endChr m:val=""/>
                        <m:ctrlPr>
                          <a:rPr lang="en-US" b="0" i="1" smtClean="0">
                            <a:solidFill>
                              <a:srgbClr val="FFC000"/>
                            </a:solidFill>
                            <a:latin typeface="Cambria Math" panose="02040503050406030204" pitchFamily="18" charset="0"/>
                            <a:ea typeface="Cambria Math" panose="02040503050406030204" pitchFamily="18" charset="0"/>
                          </a:rPr>
                        </m:ctrlPr>
                      </m:dPr>
                      <m:e>
                        <m:eqArr>
                          <m:eqArrPr>
                            <m:ctrlPr>
                              <a:rPr lang="en-US" b="0" i="1" smtClean="0">
                                <a:solidFill>
                                  <a:srgbClr val="FFC000"/>
                                </a:solidFill>
                                <a:latin typeface="Cambria Math" panose="02040503050406030204" pitchFamily="18" charset="0"/>
                                <a:ea typeface="Cambria Math" panose="02040503050406030204" pitchFamily="18" charset="0"/>
                              </a:rPr>
                            </m:ctrlPr>
                          </m:eqArrPr>
                          <m:e>
                            <m:r>
                              <a:rPr lang="en-US" b="0" i="1" smtClean="0">
                                <a:solidFill>
                                  <a:srgbClr val="FFC000"/>
                                </a:solidFill>
                                <a:latin typeface="Cambria Math" panose="02040503050406030204" pitchFamily="18" charset="0"/>
                                <a:ea typeface="Cambria Math" panose="02040503050406030204" pitchFamily="18" charset="0"/>
                              </a:rPr>
                              <m:t>1,  </m:t>
                            </m:r>
                            <m:r>
                              <a:rPr lang="en-US" b="0" i="1" smtClean="0">
                                <a:solidFill>
                                  <a:srgbClr val="FFC000"/>
                                </a:solidFill>
                                <a:latin typeface="Cambria Math" panose="02040503050406030204" pitchFamily="18" charset="0"/>
                                <a:ea typeface="Cambria Math" panose="02040503050406030204" pitchFamily="18" charset="0"/>
                              </a:rPr>
                              <m:t>𝑖</m:t>
                            </m:r>
                            <m:r>
                              <a:rPr lang="en-US" b="0" i="1" smtClean="0">
                                <a:solidFill>
                                  <a:srgbClr val="FFC000"/>
                                </a:solidFill>
                                <a:latin typeface="Cambria Math" panose="02040503050406030204" pitchFamily="18" charset="0"/>
                                <a:ea typeface="Cambria Math" panose="02040503050406030204" pitchFamily="18" charset="0"/>
                              </a:rPr>
                              <m:t>=</m:t>
                            </m:r>
                            <m:r>
                              <a:rPr lang="en-US" b="0" i="1" smtClean="0">
                                <a:solidFill>
                                  <a:srgbClr val="FFC000"/>
                                </a:solidFill>
                                <a:latin typeface="Cambria Math" panose="02040503050406030204" pitchFamily="18" charset="0"/>
                                <a:ea typeface="Cambria Math" panose="02040503050406030204" pitchFamily="18" charset="0"/>
                              </a:rPr>
                              <m:t>𝑗</m:t>
                            </m:r>
                          </m:e>
                          <m:e>
                            <m:r>
                              <a:rPr lang="en-US" b="0" i="1" smtClean="0">
                                <a:solidFill>
                                  <a:srgbClr val="FFC000"/>
                                </a:solidFill>
                                <a:latin typeface="Cambria Math" panose="02040503050406030204" pitchFamily="18" charset="0"/>
                                <a:ea typeface="Cambria Math" panose="02040503050406030204" pitchFamily="18" charset="0"/>
                              </a:rPr>
                              <m:t>&amp;0,  </m:t>
                            </m:r>
                            <m:r>
                              <a:rPr lang="en-US" b="0" i="1" smtClean="0">
                                <a:solidFill>
                                  <a:srgbClr val="FFC000"/>
                                </a:solidFill>
                                <a:latin typeface="Cambria Math" panose="02040503050406030204" pitchFamily="18" charset="0"/>
                                <a:ea typeface="Cambria Math" panose="02040503050406030204" pitchFamily="18" charset="0"/>
                              </a:rPr>
                              <m:t>𝑖</m:t>
                            </m:r>
                            <m:r>
                              <a:rPr lang="en-US" b="0" i="1" smtClean="0">
                                <a:solidFill>
                                  <a:srgbClr val="FFC000"/>
                                </a:solidFill>
                                <a:latin typeface="Cambria Math" panose="02040503050406030204" pitchFamily="18" charset="0"/>
                                <a:ea typeface="Cambria Math" panose="02040503050406030204" pitchFamily="18" charset="0"/>
                              </a:rPr>
                              <m:t>≠</m:t>
                            </m:r>
                            <m:r>
                              <a:rPr lang="en-US" b="0" i="1" smtClean="0">
                                <a:solidFill>
                                  <a:srgbClr val="FFC000"/>
                                </a:solidFill>
                                <a:latin typeface="Cambria Math" panose="02040503050406030204" pitchFamily="18" charset="0"/>
                                <a:ea typeface="Cambria Math" panose="02040503050406030204" pitchFamily="18" charset="0"/>
                              </a:rPr>
                              <m:t>𝑗</m:t>
                            </m:r>
                          </m:e>
                        </m:eqArr>
                      </m:e>
                    </m:d>
                  </m:oMath>
                </a14:m>
                <a:endParaRPr lang="en-US">
                  <a:solidFill>
                    <a:srgbClr val="FFC000"/>
                  </a:solidFill>
                </a:endParaRPr>
              </a:p>
              <a:p>
                <a:r>
                  <a:rPr lang="en-US" b="0">
                    <a:solidFill>
                      <a:srgbClr val="FFC000"/>
                    </a:solidFill>
                  </a:rPr>
                  <a:t>The maximum variance PCA can capture </a:t>
                </a:r>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𝑉</m:t>
                          </m:r>
                        </m:e>
                        <m:sub>
                          <m:r>
                            <a:rPr lang="en-US" b="0" i="1" smtClean="0">
                              <a:solidFill>
                                <a:srgbClr val="FFC000"/>
                              </a:solidFill>
                              <a:latin typeface="Cambria Math" panose="02040503050406030204" pitchFamily="18" charset="0"/>
                            </a:rPr>
                            <m:t>𝑀</m:t>
                          </m:r>
                        </m:sub>
                      </m:sSub>
                      <m:r>
                        <a:rPr lang="en-US" b="0" i="1" smtClean="0">
                          <a:solidFill>
                            <a:srgbClr val="FFC000"/>
                          </a:solidFill>
                          <a:latin typeface="Cambria Math" panose="02040503050406030204" pitchFamily="18" charset="0"/>
                        </a:rPr>
                        <m:t>=</m:t>
                      </m:r>
                      <m:nary>
                        <m:naryPr>
                          <m:chr m:val="∑"/>
                          <m:ctrlPr>
                            <a:rPr lang="en-US" b="0" i="1" smtClean="0">
                              <a:solidFill>
                                <a:srgbClr val="FFC000"/>
                              </a:solidFill>
                              <a:latin typeface="Cambria Math" panose="02040503050406030204" pitchFamily="18" charset="0"/>
                            </a:rPr>
                          </m:ctrlPr>
                        </m:naryPr>
                        <m:sub>
                          <m:r>
                            <m:rPr>
                              <m:brk m:alnAt="23"/>
                            </m:rPr>
                            <a:rPr lang="en-US" b="0" i="1" smtClean="0">
                              <a:solidFill>
                                <a:srgbClr val="FFC000"/>
                              </a:solidFill>
                              <a:latin typeface="Cambria Math" panose="02040503050406030204" pitchFamily="18" charset="0"/>
                            </a:rPr>
                            <m:t>𝑗</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𝐷</m:t>
                          </m:r>
                        </m:sub>
                        <m:sup>
                          <m:r>
                            <a:rPr lang="en-US" b="0" i="1" smtClean="0">
                              <a:solidFill>
                                <a:srgbClr val="FFC000"/>
                              </a:solidFill>
                              <a:latin typeface="Cambria Math" panose="02040503050406030204" pitchFamily="18" charset="0"/>
                            </a:rPr>
                            <m:t>𝐷</m:t>
                          </m:r>
                          <m:r>
                            <a:rPr lang="en-US" b="0" i="1" smtClean="0">
                              <a:solidFill>
                                <a:srgbClr val="FFC000"/>
                              </a:solidFill>
                              <a:latin typeface="Cambria Math" panose="02040503050406030204" pitchFamily="18" charset="0"/>
                            </a:rPr>
                            <m:t>+</m:t>
                          </m:r>
                          <m:r>
                            <a:rPr lang="en-US" b="0" i="1" smtClean="0">
                              <a:solidFill>
                                <a:srgbClr val="FFC000"/>
                              </a:solidFill>
                              <a:latin typeface="Cambria Math" panose="02040503050406030204" pitchFamily="18" charset="0"/>
                            </a:rPr>
                            <m:t>𝑀</m:t>
                          </m:r>
                          <m:r>
                            <a:rPr lang="en-US" b="0" i="1" smtClean="0">
                              <a:solidFill>
                                <a:srgbClr val="FFC000"/>
                              </a:solidFill>
                              <a:latin typeface="Cambria Math" panose="02040503050406030204" pitchFamily="18" charset="0"/>
                            </a:rPr>
                            <m:t>−1</m:t>
                          </m:r>
                        </m:sup>
                        <m:e>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𝜆</m:t>
                              </m:r>
                            </m:e>
                            <m:sub>
                              <m:r>
                                <a:rPr lang="en-US" b="0" i="1" smtClean="0">
                                  <a:solidFill>
                                    <a:srgbClr val="FFC000"/>
                                  </a:solidFill>
                                  <a:latin typeface="Cambria Math" panose="02040503050406030204" pitchFamily="18" charset="0"/>
                                </a:rPr>
                                <m:t>𝑗</m:t>
                              </m:r>
                            </m:sub>
                          </m:sSub>
                        </m:e>
                      </m:nary>
                    </m:oMath>
                  </m:oMathPara>
                </a14:m>
                <a:endParaRPr lang="en-US">
                  <a:solidFill>
                    <a:srgbClr val="FFC000"/>
                  </a:solidFill>
                </a:endParaRPr>
              </a:p>
            </p:txBody>
          </p:sp>
        </mc:Choice>
        <mc:Fallback xmlns="">
          <p:sp>
            <p:nvSpPr>
              <p:cNvPr id="3" name="Content Placeholder 2">
                <a:extLst>
                  <a:ext uri="{FF2B5EF4-FFF2-40B4-BE49-F238E27FC236}">
                    <a16:creationId xmlns:a16="http://schemas.microsoft.com/office/drawing/2014/main" id="{AE6646FF-9E09-2DBF-4650-6C0C19DAFDF0}"/>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2191"/>
                </a:stretch>
              </a:blipFill>
            </p:spPr>
            <p:txBody>
              <a:bodyPr/>
              <a:lstStyle/>
              <a:p>
                <a:r>
                  <a:rPr lang="en-US">
                    <a:noFill/>
                  </a:rPr>
                  <a:t> </a:t>
                </a:r>
              </a:p>
            </p:txBody>
          </p:sp>
        </mc:Fallback>
      </mc:AlternateContent>
    </p:spTree>
    <p:extLst>
      <p:ext uri="{BB962C8B-B14F-4D97-AF65-F5344CB8AC3E}">
        <p14:creationId xmlns:p14="http://schemas.microsoft.com/office/powerpoint/2010/main" val="935439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32EB-14F3-B2C8-B5ED-732131DE8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36DF2-1E18-44EC-09A1-F15FFBCE5B5F}"/>
              </a:ext>
            </a:extLst>
          </p:cNvPr>
          <p:cNvSpPr>
            <a:spLocks noGrp="1"/>
          </p:cNvSpPr>
          <p:nvPr>
            <p:ph type="title"/>
          </p:nvPr>
        </p:nvSpPr>
        <p:spPr/>
        <p:txBody>
          <a:bodyPr/>
          <a:lstStyle/>
          <a:p>
            <a:r>
              <a:rPr lang="en-US">
                <a:solidFill>
                  <a:srgbClr val="00B0F0"/>
                </a:solidFill>
              </a:rPr>
              <a:t>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337F9D-CFB8-1EF9-4141-085FA09C9390}"/>
                  </a:ext>
                </a:extLst>
              </p:cNvPr>
              <p:cNvSpPr>
                <a:spLocks noGrp="1"/>
              </p:cNvSpPr>
              <p:nvPr>
                <p:ph idx="1"/>
              </p:nvPr>
            </p:nvSpPr>
            <p:spPr>
              <a:xfrm>
                <a:off x="550863" y="1357039"/>
                <a:ext cx="11090274" cy="4735785"/>
              </a:xfrm>
            </p:spPr>
            <p:txBody>
              <a:bodyPr>
                <a:normAutofit fontScale="92500"/>
              </a:bodyPr>
              <a:lstStyle/>
              <a:p>
                <a:r>
                  <a:rPr lang="en-US" sz="2200" dirty="0">
                    <a:solidFill>
                      <a:srgbClr val="FFCC29"/>
                    </a:solidFill>
                  </a:rPr>
                  <a:t>In another method, instead of computing the eigenvectors and eigenvalues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𝐾</m:t>
                        </m:r>
                      </m:e>
                      <m:sub>
                        <m:r>
                          <a:rPr lang="en-US" sz="2200" b="0" i="1" smtClean="0">
                            <a:solidFill>
                              <a:srgbClr val="FFCC29"/>
                            </a:solidFill>
                            <a:latin typeface="Cambria Math" panose="02040503050406030204" pitchFamily="18" charset="0"/>
                          </a:rPr>
                          <m:t>𝑋</m:t>
                        </m:r>
                      </m:sub>
                    </m:sSub>
                  </m:oMath>
                </a14:m>
                <a:r>
                  <a:rPr lang="en-US" sz="2200" dirty="0">
                    <a:solidFill>
                      <a:srgbClr val="FFCC29"/>
                    </a:solidFill>
                  </a:rPr>
                  <a:t>, we focus on the data matrix </a:t>
                </a:r>
                <a14:m>
                  <m:oMath xmlns:m="http://schemas.openxmlformats.org/officeDocument/2006/math">
                    <m:r>
                      <a:rPr lang="en-US" sz="2200" b="0" i="1" smtClean="0">
                        <a:solidFill>
                          <a:srgbClr val="FFCC29"/>
                        </a:solidFill>
                        <a:latin typeface="Cambria Math" panose="02040503050406030204" pitchFamily="18" charset="0"/>
                      </a:rPr>
                      <m:t>𝑄</m:t>
                    </m:r>
                  </m:oMath>
                </a14:m>
                <a:endParaRPr lang="en-US" sz="2200" dirty="0">
                  <a:solidFill>
                    <a:srgbClr val="FFCC29"/>
                  </a:solidFill>
                </a:endParaRPr>
              </a:p>
              <a:p>
                <a:r>
                  <a:rPr lang="en-US" sz="2200" dirty="0">
                    <a:solidFill>
                      <a:srgbClr val="FFCC29"/>
                    </a:solidFill>
                  </a:rPr>
                  <a:t>Now, SVD of </a:t>
                </a:r>
                <a14:m>
                  <m:oMath xmlns:m="http://schemas.openxmlformats.org/officeDocument/2006/math">
                    <m:r>
                      <a:rPr lang="en-US" sz="2200" b="0" i="1" smtClean="0">
                        <a:solidFill>
                          <a:srgbClr val="FFCC29"/>
                        </a:solidFill>
                        <a:latin typeface="Cambria Math" panose="02040503050406030204" pitchFamily="18" charset="0"/>
                      </a:rPr>
                      <m:t>𝑄</m:t>
                    </m:r>
                  </m:oMath>
                </a14:m>
                <a:r>
                  <a:rPr lang="en-US" sz="2200" dirty="0">
                    <a:solidFill>
                      <a:srgbClr val="FFCC29"/>
                    </a:solidFill>
                  </a:rPr>
                  <a:t> (</a:t>
                </a:r>
                <a14:m>
                  <m:oMath xmlns:m="http://schemas.openxmlformats.org/officeDocument/2006/math">
                    <m:r>
                      <a:rPr lang="en-US" sz="2200" b="0" i="1" dirty="0" smtClean="0">
                        <a:solidFill>
                          <a:srgbClr val="FFCC29"/>
                        </a:solidFill>
                        <a:latin typeface="Cambria Math" panose="02040503050406030204" pitchFamily="18" charset="0"/>
                      </a:rPr>
                      <m:t>𝐷</m:t>
                    </m:r>
                    <m:r>
                      <a:rPr lang="en-US" sz="2200" b="0" i="1" dirty="0" smtClean="0">
                        <a:solidFill>
                          <a:srgbClr val="FFCC29"/>
                        </a:solidFill>
                        <a:latin typeface="Cambria Math" panose="02040503050406030204" pitchFamily="18" charset="0"/>
                      </a:rPr>
                      <m:t>×</m:t>
                    </m:r>
                    <m:r>
                      <a:rPr lang="en-US" sz="2200" b="0" i="1" dirty="0" smtClean="0">
                        <a:solidFill>
                          <a:srgbClr val="FFCC29"/>
                        </a:solidFill>
                        <a:latin typeface="Cambria Math" panose="02040503050406030204" pitchFamily="18" charset="0"/>
                      </a:rPr>
                      <m:t>𝑁</m:t>
                    </m:r>
                    <m:r>
                      <a:rPr lang="en-US" sz="2200" b="0" i="1" dirty="0" smtClean="0">
                        <a:solidFill>
                          <a:srgbClr val="FFCC29"/>
                        </a:solidFill>
                        <a:latin typeface="Cambria Math" panose="02040503050406030204" pitchFamily="18" charset="0"/>
                      </a:rPr>
                      <m:t>) </m:t>
                    </m:r>
                  </m:oMath>
                </a14:m>
                <a:r>
                  <a:rPr lang="en-US" sz="2200" dirty="0">
                    <a:solidFill>
                      <a:srgbClr val="FFCC29"/>
                    </a:solidFill>
                  </a:rPr>
                  <a:t>can be used to identify the principle component of data</a:t>
                </a:r>
              </a:p>
              <a:p>
                <a:r>
                  <a:rPr lang="en-US" sz="2200" dirty="0">
                    <a:solidFill>
                      <a:srgbClr val="FFCC29"/>
                    </a:solidFill>
                  </a:rPr>
                  <a:t>That is,  we have </a:t>
                </a:r>
              </a:p>
              <a:p>
                <a:pPr marL="0" indent="0">
                  <a:buNone/>
                </a:pPr>
                <a14:m>
                  <m:oMathPara xmlns:m="http://schemas.openxmlformats.org/officeDocument/2006/math">
                    <m:oMathParaPr>
                      <m:jc m:val="center"/>
                    </m:oMathParaPr>
                    <m:oMath xmlns:m="http://schemas.openxmlformats.org/officeDocument/2006/math">
                      <m:r>
                        <a:rPr lang="en-US" sz="2200" i="1">
                          <a:solidFill>
                            <a:srgbClr val="FFCC29"/>
                          </a:solidFill>
                          <a:latin typeface="Cambria Math" panose="02040503050406030204" pitchFamily="18" charset="0"/>
                        </a:rPr>
                        <m:t>𝑄</m:t>
                      </m:r>
                      <m:r>
                        <a:rPr lang="en-US" sz="2200" i="1">
                          <a:solidFill>
                            <a:srgbClr val="FFCC29"/>
                          </a:solidFill>
                          <a:latin typeface="Cambria Math" panose="02040503050406030204" pitchFamily="18" charset="0"/>
                        </a:rPr>
                        <m:t>=</m:t>
                      </m:r>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𝑙</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𝑟</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𝑙</m:t>
                              </m:r>
                            </m:sub>
                          </m:sSub>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𝑈</m:t>
                              </m:r>
                            </m:e>
                            <m:sub>
                              <m:r>
                                <a:rPr lang="en-US" sz="2200" i="1">
                                  <a:solidFill>
                                    <a:srgbClr val="FFCC29"/>
                                  </a:solidFill>
                                  <a:latin typeface="Cambria Math" panose="02040503050406030204" pitchFamily="18" charset="0"/>
                                </a:rPr>
                                <m:t>𝑙</m:t>
                              </m:r>
                            </m:sub>
                          </m:sSub>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𝑉</m:t>
                              </m:r>
                            </m:e>
                            <m:sub>
                              <m:r>
                                <a:rPr lang="en-US" sz="2200" i="1">
                                  <a:solidFill>
                                    <a:srgbClr val="FFCC29"/>
                                  </a:solidFill>
                                  <a:latin typeface="Cambria Math" panose="02040503050406030204" pitchFamily="18" charset="0"/>
                                </a:rPr>
                                <m:t>𝑙</m:t>
                              </m:r>
                            </m:sub>
                            <m:sup>
                              <m:r>
                                <a:rPr lang="en-US" sz="2200" i="1">
                                  <a:solidFill>
                                    <a:srgbClr val="FFCC29"/>
                                  </a:solidFill>
                                  <a:latin typeface="Cambria Math" panose="02040503050406030204" pitchFamily="18" charset="0"/>
                                  <a:ea typeface="Cambria Math" panose="02040503050406030204" pitchFamily="18" charset="0"/>
                                </a:rPr>
                                <m:t>†</m:t>
                              </m:r>
                            </m:sup>
                          </m:sSubSup>
                        </m:e>
                      </m:nary>
                      <m:r>
                        <m:rPr>
                          <m:nor/>
                        </m:rPr>
                        <a:rPr lang="en-US" sz="2200" dirty="0">
                          <a:solidFill>
                            <a:srgbClr val="FFCC29"/>
                          </a:solidFill>
                        </a:rPr>
                        <m:t> </m:t>
                      </m:r>
                    </m:oMath>
                  </m:oMathPara>
                </a14:m>
                <a:endParaRPr lang="en-US" sz="2200" dirty="0">
                  <a:solidFill>
                    <a:srgbClr val="FFCC29"/>
                  </a:solidFill>
                </a:endParaRPr>
              </a:p>
              <a:p>
                <a:r>
                  <a:rPr lang="en-US" sz="2200" dirty="0">
                    <a:solidFill>
                      <a:srgbClr val="FFCC29"/>
                    </a:solidFill>
                  </a:rPr>
                  <a:t>The first term </a:t>
                </a:r>
                <a14:m>
                  <m:oMath xmlns:m="http://schemas.openxmlformats.org/officeDocument/2006/math">
                    <m:sSub>
                      <m:sSubPr>
                        <m:ctrlPr>
                          <a:rPr lang="en-US" sz="2200" i="1" smtClean="0">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1</m:t>
                        </m:r>
                      </m:sub>
                    </m:sSub>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𝑈</m:t>
                        </m:r>
                      </m:e>
                      <m:sub>
                        <m:r>
                          <a:rPr lang="en-US" sz="2200" b="0" i="1" smtClean="0">
                            <a:solidFill>
                              <a:srgbClr val="FFCC29"/>
                            </a:solidFill>
                            <a:latin typeface="Cambria Math" panose="02040503050406030204" pitchFamily="18" charset="0"/>
                          </a:rPr>
                          <m:t>1</m:t>
                        </m:r>
                      </m:sub>
                    </m:sSub>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𝑉</m:t>
                        </m:r>
                      </m:e>
                      <m:sub>
                        <m:r>
                          <a:rPr lang="en-US" sz="2200" b="0" i="1" smtClean="0">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ea typeface="Cambria Math" panose="02040503050406030204" pitchFamily="18" charset="0"/>
                          </a:rPr>
                          <m:t>†</m:t>
                        </m:r>
                      </m:sup>
                    </m:sSubSup>
                  </m:oMath>
                </a14:m>
                <a:r>
                  <a:rPr lang="en-US" sz="2200" dirty="0">
                    <a:solidFill>
                      <a:srgbClr val="FFCC29"/>
                    </a:solidFill>
                  </a:rPr>
                  <a:t> is called the “principle” component as it has the largest singular value</a:t>
                </a:r>
              </a:p>
              <a:p>
                <a:r>
                  <a:rPr lang="en-US" sz="2200" dirty="0">
                    <a:solidFill>
                      <a:srgbClr val="FFCC29"/>
                    </a:solidFill>
                  </a:rPr>
                  <a:t>The rank of </a:t>
                </a:r>
                <a14:m>
                  <m:oMath xmlns:m="http://schemas.openxmlformats.org/officeDocument/2006/math">
                    <m:r>
                      <a:rPr lang="en-US" sz="2200" b="0" i="1" smtClean="0">
                        <a:solidFill>
                          <a:srgbClr val="FFCC29"/>
                        </a:solidFill>
                        <a:latin typeface="Cambria Math" panose="02040503050406030204" pitchFamily="18" charset="0"/>
                      </a:rPr>
                      <m:t>𝑄</m:t>
                    </m:r>
                  </m:oMath>
                </a14:m>
                <a:r>
                  <a:rPr lang="en-US" sz="2200" dirty="0">
                    <a:solidFill>
                      <a:srgbClr val="FFCC29"/>
                    </a:solidFill>
                  </a:rPr>
                  <a:t> is </a:t>
                </a:r>
                <a14:m>
                  <m:oMath xmlns:m="http://schemas.openxmlformats.org/officeDocument/2006/math">
                    <m:r>
                      <a:rPr lang="en-US" sz="2200" b="0" i="1" smtClean="0">
                        <a:solidFill>
                          <a:srgbClr val="FFCC29"/>
                        </a:solidFill>
                        <a:latin typeface="Cambria Math" panose="02040503050406030204" pitchFamily="18" charset="0"/>
                      </a:rPr>
                      <m:t>𝑟</m:t>
                    </m:r>
                  </m:oMath>
                </a14:m>
                <a:r>
                  <a:rPr lang="en-US" sz="2200" dirty="0">
                    <a:solidFill>
                      <a:srgbClr val="FFCC29"/>
                    </a:solidFill>
                  </a:rPr>
                  <a:t> while the elements of the sum are rank </a:t>
                </a:r>
                <a14:m>
                  <m:oMath xmlns:m="http://schemas.openxmlformats.org/officeDocument/2006/math">
                    <m:r>
                      <a:rPr lang="en-US" sz="2200" b="0" i="1" smtClean="0">
                        <a:solidFill>
                          <a:srgbClr val="FFCC29"/>
                        </a:solidFill>
                        <a:latin typeface="Cambria Math" panose="02040503050406030204" pitchFamily="18" charset="0"/>
                      </a:rPr>
                      <m:t>1</m:t>
                    </m:r>
                  </m:oMath>
                </a14:m>
                <a:r>
                  <a:rPr lang="en-US" sz="2200" dirty="0">
                    <a:solidFill>
                      <a:srgbClr val="FFCC29"/>
                    </a:solidFill>
                  </a:rPr>
                  <a:t> matrices. </a:t>
                </a:r>
              </a:p>
              <a:p>
                <a:r>
                  <a:rPr lang="en-US" sz="2200" dirty="0">
                    <a:solidFill>
                      <a:srgbClr val="FFCC29"/>
                    </a:solidFill>
                  </a:rPr>
                  <a:t>Note the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rad>
                      <m:radPr>
                        <m:degHide m:val="on"/>
                        <m:ctrlPr>
                          <a:rPr lang="en-US" sz="2200" b="0" i="1" smtClean="0">
                            <a:solidFill>
                              <a:srgbClr val="FFCC29"/>
                            </a:solidFill>
                            <a:latin typeface="Cambria Math" panose="02040503050406030204" pitchFamily="18" charset="0"/>
                          </a:rPr>
                        </m:ctrlPr>
                      </m:radPr>
                      <m:deg/>
                      <m:e>
                        <m:r>
                          <a:rPr lang="en-US" sz="2200" b="0" i="1" smtClean="0">
                            <a:solidFill>
                              <a:srgbClr val="FFCC29"/>
                            </a:solidFill>
                            <a:latin typeface="Cambria Math" panose="02040503050406030204" pitchFamily="18" charset="0"/>
                          </a:rPr>
                          <m:t>𝑁</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𝑖</m:t>
                            </m:r>
                          </m:sub>
                        </m:sSub>
                      </m:e>
                    </m:rad>
                  </m:oMath>
                </a14:m>
                <a:r>
                  <a:rPr lang="en-US" sz="2200" dirty="0">
                    <a:solidFill>
                      <a:srgbClr val="FFCC29"/>
                    </a:solidFill>
                  </a:rPr>
                  <a:t> 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𝜆</m:t>
                        </m:r>
                      </m:e>
                      <m:sub>
                        <m:r>
                          <a:rPr lang="en-US" sz="2200" b="0" i="1" smtClean="0">
                            <a:solidFill>
                              <a:srgbClr val="FFCC29"/>
                            </a:solidFill>
                            <a:latin typeface="Cambria Math" panose="02040503050406030204" pitchFamily="18" charset="0"/>
                          </a:rPr>
                          <m:t>𝑖</m:t>
                        </m:r>
                      </m:sub>
                    </m:sSub>
                  </m:oMath>
                </a14:m>
                <a:r>
                  <a:rPr lang="en-US" sz="2200" dirty="0">
                    <a:solidFill>
                      <a:srgbClr val="FFCC29"/>
                    </a:solidFill>
                  </a:rPr>
                  <a:t> denotes the </a:t>
                </a:r>
                <a14:m>
                  <m:oMath xmlns:m="http://schemas.openxmlformats.org/officeDocument/2006/math">
                    <m:r>
                      <a:rPr lang="en-US" sz="2200" b="0" i="1" smtClean="0">
                        <a:solidFill>
                          <a:srgbClr val="FFCC29"/>
                        </a:solidFill>
                        <a:latin typeface="Cambria Math" panose="02040503050406030204" pitchFamily="18" charset="0"/>
                      </a:rPr>
                      <m:t>𝑖</m:t>
                    </m:r>
                  </m:oMath>
                </a14:m>
                <a:r>
                  <a:rPr lang="en-US" sz="2200" dirty="0" err="1">
                    <a:solidFill>
                      <a:srgbClr val="FFCC29"/>
                    </a:solidFill>
                  </a:rPr>
                  <a:t>th</a:t>
                </a:r>
                <a:r>
                  <a:rPr lang="en-US" sz="2200" dirty="0">
                    <a:solidFill>
                      <a:srgbClr val="FFCC29"/>
                    </a:solidFill>
                  </a:rPr>
                  <a:t> eigenvalues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𝐾</m:t>
                        </m:r>
                      </m:e>
                      <m:sub>
                        <m:r>
                          <a:rPr lang="en-US" sz="2200" b="0" i="1" smtClean="0">
                            <a:solidFill>
                              <a:srgbClr val="FFCC29"/>
                            </a:solidFill>
                            <a:latin typeface="Cambria Math" panose="02040503050406030204" pitchFamily="18" charset="0"/>
                          </a:rPr>
                          <m:t>𝑋</m:t>
                        </m:r>
                      </m:sub>
                    </m:sSub>
                  </m:oMath>
                </a14:m>
                <a:r>
                  <a:rPr lang="en-US" sz="2200" dirty="0">
                    <a:solidFill>
                      <a:srgbClr val="FFCC29"/>
                    </a:solidFill>
                  </a:rPr>
                  <a:t> (</a:t>
                </a:r>
                <a14:m>
                  <m:oMath xmlns:m="http://schemas.openxmlformats.org/officeDocument/2006/math">
                    <m:sSub>
                      <m:sSubPr>
                        <m:ctrlPr>
                          <a:rPr lang="en-US" sz="2200" b="0" i="1" dirty="0" smtClean="0">
                            <a:solidFill>
                              <a:srgbClr val="FFCC29"/>
                            </a:solidFill>
                            <a:latin typeface="Cambria Math" panose="02040503050406030204" pitchFamily="18" charset="0"/>
                          </a:rPr>
                        </m:ctrlPr>
                      </m:sSubPr>
                      <m:e>
                        <m:r>
                          <a:rPr lang="en-US" sz="2200" b="0" i="1" dirty="0" smtClean="0">
                            <a:solidFill>
                              <a:srgbClr val="FFCC29"/>
                            </a:solidFill>
                            <a:latin typeface="Cambria Math" panose="02040503050406030204" pitchFamily="18" charset="0"/>
                          </a:rPr>
                          <m:t>𝐾</m:t>
                        </m:r>
                      </m:e>
                      <m:sub>
                        <m:r>
                          <a:rPr lang="en-US" sz="2200" b="0" i="1" dirty="0" smtClean="0">
                            <a:solidFill>
                              <a:srgbClr val="FFCC29"/>
                            </a:solidFill>
                            <a:latin typeface="Cambria Math" panose="02040503050406030204" pitchFamily="18" charset="0"/>
                          </a:rPr>
                          <m:t>𝑋</m:t>
                        </m:r>
                      </m:sub>
                    </m:sSub>
                    <m:r>
                      <a:rPr lang="en-US" sz="2200" b="0" i="1" dirty="0" smtClean="0">
                        <a:solidFill>
                          <a:srgbClr val="FFCC29"/>
                        </a:solidFill>
                        <a:latin typeface="Cambria Math" panose="02040503050406030204" pitchFamily="18" charset="0"/>
                      </a:rPr>
                      <m:t>=</m:t>
                    </m:r>
                    <m:f>
                      <m:fPr>
                        <m:ctrlPr>
                          <a:rPr lang="en-US" sz="2200" b="0" i="1" dirty="0" smtClean="0">
                            <a:solidFill>
                              <a:srgbClr val="FFCC29"/>
                            </a:solidFill>
                            <a:latin typeface="Cambria Math" panose="02040503050406030204" pitchFamily="18" charset="0"/>
                          </a:rPr>
                        </m:ctrlPr>
                      </m:fPr>
                      <m:num>
                        <m:r>
                          <a:rPr lang="en-US" sz="2200" b="0" i="1" dirty="0" smtClean="0">
                            <a:solidFill>
                              <a:srgbClr val="FFCC29"/>
                            </a:solidFill>
                            <a:latin typeface="Cambria Math" panose="02040503050406030204" pitchFamily="18" charset="0"/>
                          </a:rPr>
                          <m:t>1</m:t>
                        </m:r>
                      </m:num>
                      <m:den>
                        <m:r>
                          <a:rPr lang="en-US" sz="2200" b="0" i="1" dirty="0" smtClean="0">
                            <a:solidFill>
                              <a:srgbClr val="FFCC29"/>
                            </a:solidFill>
                            <a:latin typeface="Cambria Math" panose="02040503050406030204" pitchFamily="18" charset="0"/>
                          </a:rPr>
                          <m:t>𝑁</m:t>
                        </m:r>
                      </m:den>
                    </m:f>
                    <m:r>
                      <a:rPr lang="en-US" sz="2200" b="0" i="1" dirty="0" smtClean="0">
                        <a:solidFill>
                          <a:srgbClr val="FFCC29"/>
                        </a:solidFill>
                        <a:latin typeface="Cambria Math" panose="02040503050406030204" pitchFamily="18" charset="0"/>
                      </a:rPr>
                      <m:t>𝑄</m:t>
                    </m:r>
                    <m:sSup>
                      <m:sSupPr>
                        <m:ctrlPr>
                          <a:rPr lang="en-US" sz="2200" b="0" i="1" dirty="0" smtClean="0">
                            <a:solidFill>
                              <a:srgbClr val="FFCC29"/>
                            </a:solidFill>
                            <a:latin typeface="Cambria Math" panose="02040503050406030204" pitchFamily="18" charset="0"/>
                          </a:rPr>
                        </m:ctrlPr>
                      </m:sSupPr>
                      <m:e>
                        <m:r>
                          <a:rPr lang="en-US" sz="2200" b="0" i="1" dirty="0" smtClean="0">
                            <a:solidFill>
                              <a:srgbClr val="FFCC29"/>
                            </a:solidFill>
                            <a:latin typeface="Cambria Math" panose="02040503050406030204" pitchFamily="18" charset="0"/>
                          </a:rPr>
                          <m:t>𝑄</m:t>
                        </m:r>
                      </m:e>
                      <m:sup>
                        <m:r>
                          <a:rPr lang="en-US" sz="2200" b="0" i="1" dirty="0" smtClean="0">
                            <a:solidFill>
                              <a:srgbClr val="FFCC29"/>
                            </a:solidFill>
                            <a:latin typeface="Cambria Math" panose="02040503050406030204" pitchFamily="18" charset="0"/>
                            <a:ea typeface="Cambria Math" panose="02040503050406030204" pitchFamily="18" charset="0"/>
                          </a:rPr>
                          <m:t>†</m:t>
                        </m:r>
                      </m:sup>
                    </m:sSup>
                    <m:r>
                      <a:rPr lang="en-US" sz="2200" b="0" i="1" dirty="0" smtClean="0">
                        <a:solidFill>
                          <a:srgbClr val="FFCC29"/>
                        </a:solidFill>
                        <a:latin typeface="Cambria Math" panose="02040503050406030204" pitchFamily="18" charset="0"/>
                        <a:ea typeface="Cambria Math" panose="02040503050406030204" pitchFamily="18" charset="0"/>
                      </a:rPr>
                      <m:t>)</m:t>
                    </m:r>
                  </m:oMath>
                </a14:m>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BF337F9D-CFB8-1EF9-4141-085FA09C9390}"/>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319" t="-1546" b="-1160"/>
                </a:stretch>
              </a:blipFill>
            </p:spPr>
            <p:txBody>
              <a:bodyPr/>
              <a:lstStyle/>
              <a:p>
                <a:r>
                  <a:rPr lang="en-US">
                    <a:noFill/>
                  </a:rPr>
                  <a:t> </a:t>
                </a:r>
              </a:p>
            </p:txBody>
          </p:sp>
        </mc:Fallback>
      </mc:AlternateContent>
    </p:spTree>
    <p:extLst>
      <p:ext uri="{BB962C8B-B14F-4D97-AF65-F5344CB8AC3E}">
        <p14:creationId xmlns:p14="http://schemas.microsoft.com/office/powerpoint/2010/main" val="71817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ACF5E-9BDB-6218-E509-C16CEA8C0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B1637-FBDF-CA63-6BDE-15C389818264}"/>
              </a:ext>
            </a:extLst>
          </p:cNvPr>
          <p:cNvSpPr>
            <a:spLocks noGrp="1"/>
          </p:cNvSpPr>
          <p:nvPr>
            <p:ph type="title"/>
          </p:nvPr>
        </p:nvSpPr>
        <p:spPr/>
        <p:txBody>
          <a:bodyPr/>
          <a:lstStyle/>
          <a:p>
            <a:r>
              <a:rPr lang="en-US">
                <a:solidFill>
                  <a:srgbClr val="00B0F0"/>
                </a:solidFill>
              </a:rPr>
              <a:t>Data, Model, and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A587C6-3787-2710-D12E-2717BACDABA6}"/>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We discussed data and label for data </a:t>
                </a:r>
              </a:p>
              <a:p>
                <a:r>
                  <a:rPr lang="en-US" sz="2200" dirty="0">
                    <a:solidFill>
                      <a:srgbClr val="FFCC29"/>
                    </a:solidFill>
                  </a:rPr>
                  <a:t>We will consider </a:t>
                </a:r>
                <a:r>
                  <a:rPr lang="en-US" sz="2200" i="1" dirty="0">
                    <a:solidFill>
                      <a:srgbClr val="FFCC29"/>
                    </a:solidFill>
                  </a:rPr>
                  <a:t>feature map</a:t>
                </a:r>
                <a:r>
                  <a:rPr lang="en-US" sz="2200" dirty="0">
                    <a:solidFill>
                      <a:srgbClr val="FFCC29"/>
                    </a:solidFill>
                  </a:rPr>
                  <a:t> </a:t>
                </a:r>
                <a14:m>
                  <m:oMath xmlns:m="http://schemas.openxmlformats.org/officeDocument/2006/math">
                    <m:r>
                      <a:rPr lang="en-US" sz="2200" b="0" i="1" smtClean="0">
                        <a:solidFill>
                          <a:srgbClr val="FFCC29"/>
                        </a:solidFill>
                        <a:latin typeface="Cambria Math" panose="02040503050406030204" pitchFamily="18" charset="0"/>
                      </a:rPr>
                      <m:t>𝜙</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oMath>
                </a14:m>
                <a:r>
                  <a:rPr lang="en-US" sz="2200" dirty="0">
                    <a:solidFill>
                      <a:srgbClr val="FFCC29"/>
                    </a:solidFill>
                  </a:rPr>
                  <a:t> that allows higher dimensional representation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oMath>
                </a14:m>
                <a:endParaRPr lang="en-US" sz="2200" dirty="0">
                  <a:solidFill>
                    <a:srgbClr val="FFCC29"/>
                  </a:solidFill>
                </a:endParaRPr>
              </a:p>
              <a:p>
                <a:r>
                  <a:rPr lang="en-US" sz="2200" dirty="0">
                    <a:solidFill>
                      <a:srgbClr val="FFCC29"/>
                    </a:solidFill>
                  </a:rPr>
                  <a:t>The idea is to create new features for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1" smtClean="0">
                            <a:solidFill>
                              <a:srgbClr val="FFCC29"/>
                            </a:solidFill>
                            <a:latin typeface="Cambria Math" panose="02040503050406030204" pitchFamily="18" charset="0"/>
                          </a:rPr>
                          <m:t>X</m:t>
                        </m:r>
                      </m:e>
                      <m:sub>
                        <m:r>
                          <a:rPr lang="en-US" sz="2200" b="0" i="1" smtClean="0">
                            <a:solidFill>
                              <a:srgbClr val="FFCC29"/>
                            </a:solidFill>
                            <a:latin typeface="Cambria Math" panose="02040503050406030204" pitchFamily="18" charset="0"/>
                          </a:rPr>
                          <m:t>𝑛</m:t>
                        </m:r>
                      </m:sub>
                    </m:sSub>
                  </m:oMath>
                </a14:m>
                <a:r>
                  <a:rPr lang="en-US" sz="2200" dirty="0">
                    <a:solidFill>
                      <a:srgbClr val="FFCC29"/>
                    </a:solidFill>
                  </a:rPr>
                  <a:t>using a nonlinear combination of the existing features to make learning easier</a:t>
                </a:r>
              </a:p>
              <a:p>
                <a:r>
                  <a:rPr lang="en-US" sz="2200" dirty="0">
                    <a:solidFill>
                      <a:srgbClr val="FFCC29"/>
                    </a:solidFill>
                  </a:rPr>
                  <a:t>This feature map leads to a Kernel as it relates to deep learning (neural network)</a:t>
                </a:r>
              </a:p>
              <a:p>
                <a:r>
                  <a:rPr lang="en-US" sz="2200" dirty="0">
                    <a:solidFill>
                      <a:srgbClr val="FFCC29"/>
                    </a:solidFill>
                  </a:rPr>
                  <a:t>Models are represented by functions, such as a predictor that maps vectors in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 </m:t>
                    </m:r>
                  </m:oMath>
                </a14:m>
                <a:r>
                  <a:rPr lang="en-US" sz="2200" dirty="0">
                    <a:solidFill>
                      <a:srgbClr val="FFCC29"/>
                    </a:solidFill>
                  </a:rPr>
                  <a:t>dimensional plane to real line (scalar)</a:t>
                </a:r>
              </a:p>
              <a:p>
                <a:pPr marL="0" indent="0">
                  <a:buNone/>
                </a:pPr>
                <a14:m>
                  <m:oMathPara xmlns:m="http://schemas.openxmlformats.org/officeDocument/2006/math">
                    <m:oMathParaPr>
                      <m:jc m:val="center"/>
                    </m:oMathParaPr>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m:oMathPara>
                </a14:m>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D9A587C6-3787-2710-D12E-2717BACDABA6}"/>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1804" r="-824"/>
                </a:stretch>
              </a:blipFill>
            </p:spPr>
            <p:txBody>
              <a:bodyPr/>
              <a:lstStyle/>
              <a:p>
                <a:r>
                  <a:rPr lang="en-US">
                    <a:noFill/>
                  </a:rPr>
                  <a:t> </a:t>
                </a:r>
              </a:p>
            </p:txBody>
          </p:sp>
        </mc:Fallback>
      </mc:AlternateContent>
    </p:spTree>
    <p:extLst>
      <p:ext uri="{BB962C8B-B14F-4D97-AF65-F5344CB8AC3E}">
        <p14:creationId xmlns:p14="http://schemas.microsoft.com/office/powerpoint/2010/main" val="236048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65DB8-BFA9-F24F-C438-8BCF3D8DB9CF}"/>
            </a:ext>
          </a:extLst>
        </p:cNvPr>
        <p:cNvGrpSpPr/>
        <p:nvPr/>
      </p:nvGrpSpPr>
      <p:grpSpPr>
        <a:xfrm>
          <a:off x="0" y="0"/>
          <a:ext cx="0" cy="0"/>
          <a:chOff x="0" y="0"/>
          <a:chExt cx="0" cy="0"/>
        </a:xfrm>
      </p:grpSpPr>
      <p:pic>
        <p:nvPicPr>
          <p:cNvPr id="79" name="Picture 78" descr="A diagram of a machine learning method&#10;&#10;AI-generated content may be incorrect.">
            <a:extLst>
              <a:ext uri="{FF2B5EF4-FFF2-40B4-BE49-F238E27FC236}">
                <a16:creationId xmlns:a16="http://schemas.microsoft.com/office/drawing/2014/main" id="{4EE336E9-320B-2F8A-D2B3-3669E6160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314" y="323633"/>
            <a:ext cx="8210359" cy="6344368"/>
          </a:xfrm>
          <a:prstGeom prst="rect">
            <a:avLst/>
          </a:prstGeom>
        </p:spPr>
      </p:pic>
      <p:sp>
        <p:nvSpPr>
          <p:cNvPr id="11" name="Oval 10">
            <a:extLst>
              <a:ext uri="{FF2B5EF4-FFF2-40B4-BE49-F238E27FC236}">
                <a16:creationId xmlns:a16="http://schemas.microsoft.com/office/drawing/2014/main" id="{75C01ED4-4F12-409F-BA70-A623D80CE6DC}"/>
              </a:ext>
            </a:extLst>
          </p:cNvPr>
          <p:cNvSpPr/>
          <p:nvPr/>
        </p:nvSpPr>
        <p:spPr>
          <a:xfrm>
            <a:off x="1831314" y="1724417"/>
            <a:ext cx="4937760" cy="4937760"/>
          </a:xfrm>
          <a:prstGeom prst="ellipse">
            <a:avLst/>
          </a:prstGeom>
          <a:solidFill>
            <a:srgbClr val="FF0066">
              <a:alpha val="5000"/>
            </a:srgbClr>
          </a:solidFill>
          <a:ln w="360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s-ES">
              <a:solidFill>
                <a:srgbClr val="FF0066"/>
              </a:solidFill>
            </a:endParaRPr>
          </a:p>
        </p:txBody>
      </p:sp>
      <p:sp>
        <p:nvSpPr>
          <p:cNvPr id="7" name="Connecteur droit 6">
            <a:extLst>
              <a:ext uri="{FF2B5EF4-FFF2-40B4-BE49-F238E27FC236}">
                <a16:creationId xmlns:a16="http://schemas.microsoft.com/office/drawing/2014/main" id="{36A11C37-C33A-4E32-BE53-96E6CED05A78}"/>
              </a:ext>
            </a:extLst>
          </p:cNvPr>
          <p:cNvSpPr/>
          <p:nvPr/>
        </p:nvSpPr>
        <p:spPr>
          <a:xfrm>
            <a:off x="4341926" y="4030011"/>
            <a:ext cx="91440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723654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5D2FE-C101-8CF5-B16A-A74295948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CCABB-2FB1-5A19-AB0D-0409D04DD15D}"/>
              </a:ext>
            </a:extLst>
          </p:cNvPr>
          <p:cNvSpPr>
            <a:spLocks noGrp="1"/>
          </p:cNvSpPr>
          <p:nvPr>
            <p:ph type="title"/>
          </p:nvPr>
        </p:nvSpPr>
        <p:spPr/>
        <p:txBody>
          <a:bodyPr/>
          <a:lstStyle/>
          <a:p>
            <a:r>
              <a:rPr lang="en-US">
                <a:solidFill>
                  <a:srgbClr val="00B0F0"/>
                </a:solidFill>
              </a:rPr>
              <a:t>Data, Model, and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068C86-B2D1-6627-BD4F-90F0E0332FC6}"/>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We consider models as functions (at this stage, linear functions)</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𝑋</m:t>
                      </m:r>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sub>
                          <m:r>
                            <a:rPr lang="en-US" sz="2200" b="0" i="1" smtClean="0">
                              <a:solidFill>
                                <a:srgbClr val="FFCC29"/>
                              </a:solidFill>
                              <a:latin typeface="Cambria Math" panose="02040503050406030204" pitchFamily="18" charset="0"/>
                              <a:ea typeface="Cambria Math" panose="02040503050406030204" pitchFamily="18" charset="0"/>
                            </a:rPr>
                            <m:t>0</m:t>
                          </m:r>
                        </m:sub>
                      </m:sSub>
                    </m:oMath>
                  </m:oMathPara>
                </a14:m>
                <a:endParaRPr lang="en-US" sz="2200" dirty="0">
                  <a:solidFill>
                    <a:srgbClr val="FFCC29"/>
                  </a:solidFill>
                </a:endParaRPr>
              </a:p>
              <a:p>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0</m:t>
                        </m:r>
                      </m:sub>
                    </m:sSub>
                  </m:oMath>
                </a14:m>
                <a:r>
                  <a:rPr lang="en-US" sz="2200" dirty="0">
                    <a:solidFill>
                      <a:srgbClr val="FFCC29"/>
                    </a:solidFill>
                  </a:rPr>
                  <a:t> are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oMath>
                </a14:m>
                <a:r>
                  <a:rPr lang="en-US" sz="2200" dirty="0">
                    <a:solidFill>
                      <a:srgbClr val="FFCC29"/>
                    </a:solidFill>
                  </a:rPr>
                  <a:t> vectors (unknown)</a:t>
                </a:r>
              </a:p>
              <a:p>
                <a:r>
                  <a:rPr lang="en-US" sz="2200" dirty="0">
                    <a:solidFill>
                      <a:srgbClr val="FFCC29"/>
                    </a:solidFill>
                  </a:rPr>
                  <a:t>This model can be used to estimate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dirty="0">
                    <a:solidFill>
                      <a:srgbClr val="FFCC29"/>
                    </a:solidFill>
                  </a:rPr>
                  <a:t> at some arbitrary time</a:t>
                </a:r>
              </a:p>
              <a:p>
                <a:r>
                  <a:rPr lang="en-US" sz="2200" dirty="0">
                    <a:solidFill>
                      <a:srgbClr val="FFCC29"/>
                    </a:solidFill>
                  </a:rPr>
                  <a:t>This is the notion of predictor in a non-probabilistic sense</a:t>
                </a:r>
              </a:p>
              <a:p>
                <a:r>
                  <a:rPr lang="en-US" sz="2200" dirty="0">
                    <a:solidFill>
                      <a:srgbClr val="FFCC29"/>
                    </a:solidFill>
                  </a:rPr>
                  <a:t>In many problems, the observable is corrupted by noise and the ML techniques are tasked with identifying “signal” in noise</a:t>
                </a:r>
              </a:p>
              <a:p>
                <a:r>
                  <a:rPr lang="en-US" sz="2200" dirty="0">
                    <a:solidFill>
                      <a:srgbClr val="FFCC29"/>
                    </a:solidFill>
                  </a:rPr>
                  <a:t>Instead of a single function, we will consider the predictors as probabilistic models</a:t>
                </a:r>
              </a:p>
              <a:p>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5B068C86-B2D1-6627-BD4F-90F0E0332FC6}"/>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1804" r="-1099"/>
                </a:stretch>
              </a:blipFill>
            </p:spPr>
            <p:txBody>
              <a:bodyPr/>
              <a:lstStyle/>
              <a:p>
                <a:r>
                  <a:rPr lang="en-US">
                    <a:noFill/>
                  </a:rPr>
                  <a:t> </a:t>
                </a:r>
              </a:p>
            </p:txBody>
          </p:sp>
        </mc:Fallback>
      </mc:AlternateContent>
    </p:spTree>
    <p:extLst>
      <p:ext uri="{BB962C8B-B14F-4D97-AF65-F5344CB8AC3E}">
        <p14:creationId xmlns:p14="http://schemas.microsoft.com/office/powerpoint/2010/main" val="835244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07B6-83E4-4C40-5A65-83027A1DA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DD7F1-E43F-A104-5A90-F2FBAA052967}"/>
              </a:ext>
            </a:extLst>
          </p:cNvPr>
          <p:cNvSpPr>
            <a:spLocks noGrp="1"/>
          </p:cNvSpPr>
          <p:nvPr>
            <p:ph type="title"/>
          </p:nvPr>
        </p:nvSpPr>
        <p:spPr/>
        <p:txBody>
          <a:bodyPr/>
          <a:lstStyle/>
          <a:p>
            <a:r>
              <a:rPr lang="en-US" dirty="0">
                <a:solidFill>
                  <a:srgbClr val="00B0F0"/>
                </a:solidFill>
              </a:rPr>
              <a:t>Data, Model, and Learning</a:t>
            </a:r>
          </a:p>
        </p:txBody>
      </p:sp>
      <p:sp>
        <p:nvSpPr>
          <p:cNvPr id="3" name="Content Placeholder 2">
            <a:extLst>
              <a:ext uri="{FF2B5EF4-FFF2-40B4-BE49-F238E27FC236}">
                <a16:creationId xmlns:a16="http://schemas.microsoft.com/office/drawing/2014/main" id="{3844863A-F595-2E34-B0CD-D6E807AEBF56}"/>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We will be concerned with learning as a problem of finding parameters</a:t>
            </a:r>
          </a:p>
          <a:p>
            <a:r>
              <a:rPr lang="en-US" sz="2200" dirty="0">
                <a:solidFill>
                  <a:srgbClr val="FFCC29"/>
                </a:solidFill>
              </a:rPr>
              <a:t>Three algorithmic phases for ML</a:t>
            </a:r>
          </a:p>
          <a:p>
            <a:pPr marL="800100" lvl="1" indent="-342900">
              <a:buFont typeface="+mj-lt"/>
              <a:buAutoNum type="arabicPeriod"/>
            </a:pPr>
            <a:r>
              <a:rPr lang="en-US" sz="1800" dirty="0">
                <a:solidFill>
                  <a:srgbClr val="FFCC29"/>
                </a:solidFill>
              </a:rPr>
              <a:t>Prediction or Inference (where we use a trained predictor on previously unseen data)</a:t>
            </a:r>
          </a:p>
          <a:p>
            <a:pPr marL="800100" lvl="1" indent="-342900">
              <a:buFont typeface="+mj-lt"/>
              <a:buAutoNum type="arabicPeriod"/>
            </a:pPr>
            <a:r>
              <a:rPr lang="en-US" sz="1800" dirty="0">
                <a:solidFill>
                  <a:srgbClr val="FFCC29"/>
                </a:solidFill>
              </a:rPr>
              <a:t>Training or Parameter Estimation</a:t>
            </a:r>
          </a:p>
          <a:p>
            <a:pPr marL="800100" lvl="1" indent="-342900">
              <a:buFont typeface="+mj-lt"/>
              <a:buAutoNum type="arabicPeriod"/>
            </a:pPr>
            <a:r>
              <a:rPr lang="en-US" sz="1800" dirty="0">
                <a:solidFill>
                  <a:srgbClr val="FFCC29"/>
                </a:solidFill>
              </a:rPr>
              <a:t>Hyperparameter tuning or Model Selection</a:t>
            </a:r>
          </a:p>
          <a:p>
            <a:r>
              <a:rPr lang="en-US" sz="2200" dirty="0">
                <a:solidFill>
                  <a:srgbClr val="FFCC29"/>
                </a:solidFill>
              </a:rPr>
              <a:t>It is important to decide whether we are dealing with a deterministic versus probabilistic model</a:t>
            </a:r>
          </a:p>
          <a:p>
            <a:r>
              <a:rPr lang="en-US" sz="2200" dirty="0">
                <a:solidFill>
                  <a:srgbClr val="FFCC29"/>
                </a:solidFill>
              </a:rPr>
              <a:t>Empirical Risk Minimization can be used to build a predictor to minimize risk in making a decision</a:t>
            </a:r>
          </a:p>
          <a:p>
            <a:r>
              <a:rPr lang="en-US" sz="2200" dirty="0">
                <a:solidFill>
                  <a:srgbClr val="FFCC29"/>
                </a:solidFill>
              </a:rPr>
              <a:t>Least square is such an example</a:t>
            </a:r>
          </a:p>
        </p:txBody>
      </p:sp>
    </p:spTree>
    <p:extLst>
      <p:ext uri="{BB962C8B-B14F-4D97-AF65-F5344CB8AC3E}">
        <p14:creationId xmlns:p14="http://schemas.microsoft.com/office/powerpoint/2010/main" val="3317188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F1B32-C3BB-6FBF-9BDC-F8021AA11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17E4A-F3E4-9B5A-25A8-CA830D2DDB43}"/>
              </a:ext>
            </a:extLst>
          </p:cNvPr>
          <p:cNvSpPr>
            <a:spLocks noGrp="1"/>
          </p:cNvSpPr>
          <p:nvPr>
            <p:ph type="title"/>
          </p:nvPr>
        </p:nvSpPr>
        <p:spPr/>
        <p:txBody>
          <a:bodyPr/>
          <a:lstStyle/>
          <a:p>
            <a:r>
              <a:rPr lang="en-US" sz="4800">
                <a:solidFill>
                  <a:srgbClr val="00B0F0"/>
                </a:solidFill>
              </a:rPr>
              <a:t>Empirical Risk Minimization (ERM)</a:t>
            </a:r>
            <a:endParaRPr lang="en-US">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6FA687D-DD9D-1819-125D-AF6DC8F075D3}"/>
                  </a:ext>
                </a:extLst>
              </p:cNvPr>
              <p:cNvSpPr>
                <a:spLocks noGrp="1"/>
              </p:cNvSpPr>
              <p:nvPr>
                <p:ph idx="1"/>
              </p:nvPr>
            </p:nvSpPr>
            <p:spPr>
              <a:xfrm>
                <a:off x="550863" y="1357039"/>
                <a:ext cx="11090274" cy="4735785"/>
              </a:xfrm>
            </p:spPr>
            <p:txBody>
              <a:bodyPr>
                <a:normAutofit fontScale="92500"/>
              </a:bodyPr>
              <a:lstStyle/>
              <a:p>
                <a:r>
                  <a:rPr lang="en-US" sz="2200" dirty="0">
                    <a:solidFill>
                      <a:srgbClr val="FFCC29"/>
                    </a:solidFill>
                  </a:rPr>
                  <a:t>Loss function for training:  Let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and</m:t>
                    </m:r>
                    <m:r>
                      <a:rPr lang="en-US" sz="2200" b="0" i="0"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acc>
                          <m:accPr>
                            <m:chr m:val="̂"/>
                            <m:ctrlPr>
                              <a:rPr lang="en-US" sz="2200" b="0" i="1" smtClean="0">
                                <a:solidFill>
                                  <a:srgbClr val="FFCC29"/>
                                </a:solidFill>
                                <a:latin typeface="Cambria Math" panose="02040503050406030204" pitchFamily="18" charset="0"/>
                              </a:rPr>
                            </m:ctrlPr>
                          </m:accPr>
                          <m:e>
                            <m:r>
                              <a:rPr lang="en-US" sz="2200" b="0" i="1" smtClean="0">
                                <a:solidFill>
                                  <a:srgbClr val="FFCC29"/>
                                </a:solidFill>
                                <a:latin typeface="Cambria Math" panose="02040503050406030204" pitchFamily="18" charset="0"/>
                              </a:rPr>
                              <m:t>𝑦</m:t>
                            </m:r>
                          </m:e>
                        </m:acc>
                      </m:e>
                      <m:sub>
                        <m:r>
                          <a:rPr lang="en-US" sz="2200" b="0" i="1" smtClean="0">
                            <a:solidFill>
                              <a:srgbClr val="FFCC29"/>
                            </a:solidFill>
                            <a:latin typeface="Cambria Math" panose="02040503050406030204" pitchFamily="18" charset="0"/>
                          </a:rPr>
                          <m:t>𝑛</m:t>
                        </m:r>
                      </m:sub>
                    </m:sSub>
                  </m:oMath>
                </a14:m>
                <a:r>
                  <a:rPr lang="en-US" sz="2200" dirty="0">
                    <a:solidFill>
                      <a:srgbClr val="FFCC29"/>
                    </a:solidFill>
                  </a:rPr>
                  <a:t> be a label and its estimate</a:t>
                </a:r>
              </a:p>
              <a:p>
                <a:r>
                  <a:rPr lang="en-US" sz="2200" dirty="0">
                    <a:solidFill>
                      <a:srgbClr val="FFCC29"/>
                    </a:solidFill>
                  </a:rPr>
                  <a:t>Let us define </a:t>
                </a:r>
                <a14:m>
                  <m:oMath xmlns:m="http://schemas.openxmlformats.org/officeDocument/2006/math">
                    <m:r>
                      <a:rPr lang="en-US" sz="2200" b="0" i="1" smtClean="0">
                        <a:solidFill>
                          <a:srgbClr val="FFCC29"/>
                        </a:solidFill>
                        <a:latin typeface="Cambria Math" panose="02040503050406030204" pitchFamily="18" charset="0"/>
                      </a:rPr>
                      <m:t>𝑙</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acc>
                          <m:accPr>
                            <m:chr m:val="̂"/>
                            <m:ctrlPr>
                              <a:rPr lang="en-US" sz="2200" b="0" i="1" smtClean="0">
                                <a:solidFill>
                                  <a:srgbClr val="FFCC29"/>
                                </a:solidFill>
                                <a:latin typeface="Cambria Math" panose="02040503050406030204" pitchFamily="18" charset="0"/>
                              </a:rPr>
                            </m:ctrlPr>
                          </m:accPr>
                          <m:e>
                            <m:r>
                              <a:rPr lang="en-US" sz="2200" b="0" i="1" smtClean="0">
                                <a:solidFill>
                                  <a:srgbClr val="FFCC29"/>
                                </a:solidFill>
                                <a:latin typeface="Cambria Math" panose="02040503050406030204" pitchFamily="18" charset="0"/>
                              </a:rPr>
                              <m:t>𝑦</m:t>
                            </m:r>
                          </m:e>
                        </m:acc>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oMath>
                </a14:m>
                <a:r>
                  <a:rPr lang="en-US" sz="2200" dirty="0">
                    <a:solidFill>
                      <a:srgbClr val="FFCC29"/>
                    </a:solidFill>
                  </a:rPr>
                  <a:t> as the loss function associated with this label</a:t>
                </a:r>
              </a:p>
              <a:p>
                <a:r>
                  <a:rPr lang="en-US" sz="2200" dirty="0">
                    <a:solidFill>
                      <a:srgbClr val="FFCC29"/>
                    </a:solidFill>
                  </a:rPr>
                  <a:t>We have </a:t>
                </a:r>
                <a14:m>
                  <m:oMath xmlns:m="http://schemas.openxmlformats.org/officeDocument/2006/math">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 </m:t>
                    </m:r>
                  </m:oMath>
                </a14:m>
                <a:r>
                  <a:rPr lang="en-US" sz="2200" b="0" dirty="0">
                    <a:solidFill>
                      <a:srgbClr val="FFCC29"/>
                    </a:solidFill>
                  </a:rPr>
                  <a:t>training examples and we want to find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rPr>
                          <m:t>∗</m:t>
                        </m:r>
                      </m:sup>
                    </m:sSup>
                  </m:oMath>
                </a14:m>
                <a:r>
                  <a:rPr lang="en-US" sz="2200" b="0" dirty="0">
                    <a:solidFill>
                      <a:srgbClr val="FFCC29"/>
                    </a:solidFill>
                  </a:rPr>
                  <a:t> to minimize the “average” loss function</a:t>
                </a:r>
              </a:p>
              <a:p>
                <a:r>
                  <a:rPr lang="en-US" sz="2200" dirty="0">
                    <a:solidFill>
                      <a:srgbClr val="FFCC29"/>
                    </a:solidFill>
                  </a:rPr>
                  <a:t>We assume that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oMath>
                </a14:m>
                <a:r>
                  <a:rPr lang="en-US" sz="2200" b="0" dirty="0">
                    <a:solidFill>
                      <a:srgbClr val="FFCC29"/>
                    </a:solidFill>
                  </a:rPr>
                  <a:t> are statistically independent (common assumption in ML)</a:t>
                </a:r>
              </a:p>
              <a:p>
                <a:r>
                  <a:rPr lang="en-US" sz="2200" dirty="0">
                    <a:solidFill>
                      <a:srgbClr val="FFCC29"/>
                    </a:solidFill>
                  </a:rPr>
                  <a:t>Empirical mean and population mean are the same (ergodicity)-expected loss is then</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𝑅</m:t>
                          </m:r>
                        </m:e>
                        <m:sub>
                          <m:r>
                            <a:rPr lang="en-US" sz="2200" b="0" i="1" smtClean="0">
                              <a:solidFill>
                                <a:srgbClr val="FFCC29"/>
                              </a:solidFill>
                              <a:latin typeface="Cambria Math" panose="02040503050406030204" pitchFamily="18" charset="0"/>
                            </a:rPr>
                            <m:t>𝑒𝑚𝑝</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𝑌</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𝑁</m:t>
                          </m:r>
                        </m:den>
                      </m:f>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r>
                            <a:rPr lang="en-US" sz="2200" i="1">
                              <a:solidFill>
                                <a:srgbClr val="FFCC29"/>
                              </a:solidFill>
                              <a:latin typeface="Cambria Math" panose="02040503050406030204" pitchFamily="18" charset="0"/>
                            </a:rPr>
                            <m:t>𝑙</m:t>
                          </m:r>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acc>
                                <m:accPr>
                                  <m:chr m:val="̂"/>
                                  <m:ctrlPr>
                                    <a:rPr lang="en-US" sz="2200" i="1">
                                      <a:solidFill>
                                        <a:srgbClr val="FFCC29"/>
                                      </a:solidFill>
                                      <a:latin typeface="Cambria Math" panose="02040503050406030204" pitchFamily="18" charset="0"/>
                                    </a:rPr>
                                  </m:ctrlPr>
                                </m:accPr>
                                <m:e>
                                  <m:r>
                                    <a:rPr lang="en-US" sz="2200" i="1">
                                      <a:solidFill>
                                        <a:srgbClr val="FFCC29"/>
                                      </a:solidFill>
                                      <a:latin typeface="Cambria Math" panose="02040503050406030204" pitchFamily="18" charset="0"/>
                                    </a:rPr>
                                    <m:t>𝑦</m:t>
                                  </m:r>
                                </m:e>
                              </m:acc>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e>
                      </m:nary>
                    </m:oMath>
                  </m:oMathPara>
                </a14:m>
                <a:endParaRPr lang="en-US" sz="2200" b="0" dirty="0">
                  <a:solidFill>
                    <a:srgbClr val="FFCC29"/>
                  </a:solidFill>
                </a:endParaRPr>
              </a:p>
              <a:p>
                <a:pPr marL="0" indent="0">
                  <a:buNone/>
                </a:pPr>
                <a:r>
                  <a:rPr lang="en-US" sz="2200" dirty="0">
                    <a:solidFill>
                      <a:srgbClr val="FFCC29"/>
                    </a:solidFill>
                  </a:rPr>
                  <a:t>where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𝑁</m:t>
                                </m:r>
                              </m:sub>
                            </m:sSub>
                          </m:e>
                        </m:d>
                      </m:e>
                      <m:sup>
                        <m:r>
                          <a:rPr lang="en-US" sz="2200" b="0" i="1" smtClean="0">
                            <a:solidFill>
                              <a:srgbClr val="FFCC29"/>
                            </a:solidFill>
                            <a:latin typeface="Cambria Math" panose="02040503050406030204" pitchFamily="18" charset="0"/>
                            <a:ea typeface="Cambria Math" panose="02040503050406030204" pitchFamily="18" charset="0"/>
                          </a:rPr>
                          <m:t>†</m:t>
                        </m:r>
                      </m:sup>
                    </m:sSup>
                  </m:oMath>
                </a14:m>
                <a:r>
                  <a:rPr lang="en-US" sz="2200" b="0" dirty="0">
                    <a:solidFill>
                      <a:srgbClr val="FFCC29"/>
                    </a:solidFill>
                  </a:rPr>
                  <a:t>,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ea typeface="Cambria Math" panose="02040503050406030204" pitchFamily="18" charset="0"/>
                      </a:rPr>
                      <m:t> </m:t>
                    </m:r>
                  </m:oMath>
                </a14:m>
                <a:r>
                  <a:rPr lang="en-US" sz="2200" b="0" dirty="0">
                    <a:solidFill>
                      <a:srgbClr val="FFCC29"/>
                    </a:solidFill>
                  </a:rPr>
                  <a:t>(an </a:t>
                </a:r>
                <a14:m>
                  <m:oMath xmlns:m="http://schemas.openxmlformats.org/officeDocument/2006/math">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𝑚𝑎𝑡𝑟𝑖𝑥</m:t>
                    </m:r>
                    <m:r>
                      <a:rPr lang="en-US" sz="2200" b="0" i="1" smtClean="0">
                        <a:solidFill>
                          <a:srgbClr val="FFCC29"/>
                        </a:solidFill>
                        <a:latin typeface="Cambria Math" panose="02040503050406030204" pitchFamily="18" charset="0"/>
                      </a:rPr>
                      <m:t>),</m:t>
                    </m:r>
                  </m:oMath>
                </a14:m>
                <a:r>
                  <a:rPr lang="en-US" sz="2200" b="0" dirty="0">
                    <a:solidFill>
                      <a:srgbClr val="FFCC29"/>
                    </a:solidFill>
                  </a:rPr>
                  <a:t> and</a:t>
                </a:r>
                <a14:m>
                  <m:oMath xmlns:m="http://schemas.openxmlformats.org/officeDocument/2006/math">
                    <m:r>
                      <a:rPr lang="en-US" sz="2200" b="0" i="1" smtClean="0">
                        <a:solidFill>
                          <a:srgbClr val="FFCC29"/>
                        </a:solidFill>
                        <a:latin typeface="Cambria Math" panose="02040503050406030204" pitchFamily="18" charset="0"/>
                      </a:rPr>
                      <m:t>  </m:t>
                    </m:r>
                    <m:sSub>
                      <m:sSubPr>
                        <m:ctrlPr>
                          <a:rPr lang="en-US" sz="2200" i="1">
                            <a:solidFill>
                              <a:srgbClr val="FFCC29"/>
                            </a:solidFill>
                            <a:latin typeface="Cambria Math" panose="02040503050406030204" pitchFamily="18" charset="0"/>
                          </a:rPr>
                        </m:ctrlPr>
                      </m:sSubPr>
                      <m:e>
                        <m:acc>
                          <m:accPr>
                            <m:chr m:val="̂"/>
                            <m:ctrlPr>
                              <a:rPr lang="en-US" sz="2200" i="1">
                                <a:solidFill>
                                  <a:srgbClr val="FFCC29"/>
                                </a:solidFill>
                                <a:latin typeface="Cambria Math" panose="02040503050406030204" pitchFamily="18" charset="0"/>
                              </a:rPr>
                            </m:ctrlPr>
                          </m:accPr>
                          <m:e>
                            <m:r>
                              <a:rPr lang="en-US" sz="2200" i="1">
                                <a:solidFill>
                                  <a:srgbClr val="FFCC29"/>
                                </a:solidFill>
                                <a:latin typeface="Cambria Math" panose="02040503050406030204" pitchFamily="18" charset="0"/>
                              </a:rPr>
                              <m:t>𝑦</m:t>
                            </m:r>
                          </m:e>
                        </m:acc>
                      </m:e>
                      <m:sub>
                        <m:r>
                          <a:rPr lang="en-US" sz="2200" i="1">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r>
                  <a:rPr lang="en-US" sz="2200" b="0" dirty="0">
                    <a:solidFill>
                      <a:srgbClr val="FFCC29"/>
                    </a:solidFill>
                  </a:rPr>
                  <a:t> is the predictor (ERM)</a:t>
                </a:r>
              </a:p>
              <a:p>
                <a:endParaRPr lang="en-US" sz="2200" dirty="0">
                  <a:solidFill>
                    <a:srgbClr val="FFCC29"/>
                  </a:solidFill>
                </a:endParaRPr>
              </a:p>
            </p:txBody>
          </p:sp>
        </mc:Choice>
        <mc:Fallback>
          <p:sp>
            <p:nvSpPr>
              <p:cNvPr id="3" name="Content Placeholder 2">
                <a:extLst>
                  <a:ext uri="{FF2B5EF4-FFF2-40B4-BE49-F238E27FC236}">
                    <a16:creationId xmlns:a16="http://schemas.microsoft.com/office/drawing/2014/main" id="{36FA687D-DD9D-1819-125D-AF6DC8F075D3}"/>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374" t="-1546" r="-275"/>
                </a:stretch>
              </a:blipFill>
            </p:spPr>
            <p:txBody>
              <a:bodyPr/>
              <a:lstStyle/>
              <a:p>
                <a:r>
                  <a:rPr lang="en-US">
                    <a:noFill/>
                  </a:rPr>
                  <a:t> </a:t>
                </a:r>
              </a:p>
            </p:txBody>
          </p:sp>
        </mc:Fallback>
      </mc:AlternateContent>
    </p:spTree>
    <p:extLst>
      <p:ext uri="{BB962C8B-B14F-4D97-AF65-F5344CB8AC3E}">
        <p14:creationId xmlns:p14="http://schemas.microsoft.com/office/powerpoint/2010/main" val="1807004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6E389-32E1-351B-11C3-2B90A717A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5AFDE-414E-2C2A-D6BB-619F54D61B0F}"/>
              </a:ext>
            </a:extLst>
          </p:cNvPr>
          <p:cNvSpPr>
            <a:spLocks noGrp="1"/>
          </p:cNvSpPr>
          <p:nvPr>
            <p:ph type="title"/>
          </p:nvPr>
        </p:nvSpPr>
        <p:spPr/>
        <p:txBody>
          <a:bodyPr/>
          <a:lstStyle/>
          <a:p>
            <a:r>
              <a:rPr lang="en-US" sz="4800" dirty="0">
                <a:solidFill>
                  <a:srgbClr val="00B0F0"/>
                </a:solidFill>
              </a:rPr>
              <a:t>ERM</a:t>
            </a:r>
            <a:endParaRPr lang="en-US"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D3B297-26D1-E38E-27E7-1197C19D79FB}"/>
                  </a:ext>
                </a:extLst>
              </p:cNvPr>
              <p:cNvSpPr>
                <a:spLocks noGrp="1"/>
              </p:cNvSpPr>
              <p:nvPr>
                <p:ph idx="1"/>
              </p:nvPr>
            </p:nvSpPr>
            <p:spPr>
              <a:xfrm>
                <a:off x="550863" y="1357039"/>
                <a:ext cx="11090274" cy="4735785"/>
              </a:xfrm>
            </p:spPr>
            <p:txBody>
              <a:bodyPr>
                <a:normAutofit fontScale="92500" lnSpcReduction="10000"/>
              </a:bodyPr>
              <a:lstStyle/>
              <a:p>
                <a:r>
                  <a:rPr lang="en-US" sz="2200" dirty="0">
                    <a:solidFill>
                      <a:srgbClr val="FFCC29"/>
                    </a:solidFill>
                  </a:rPr>
                  <a:t>We may use training data to compute the ERM and minimize the risk function</a:t>
                </a:r>
              </a:p>
              <a:p>
                <a:r>
                  <a:rPr lang="en-US" sz="2200" dirty="0">
                    <a:solidFill>
                      <a:srgbClr val="FFCC29"/>
                    </a:solidFill>
                  </a:rPr>
                  <a:t>We also are not interested in a scenario where ERM is only effective on training data</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𝑅</m:t>
                          </m:r>
                        </m:e>
                        <m:sub>
                          <m:r>
                            <a:rPr lang="en-US" sz="2200" b="0" i="1" smtClean="0">
                              <a:solidFill>
                                <a:srgbClr val="FFCC29"/>
                              </a:solidFill>
                              <a:latin typeface="Cambria Math" panose="02040503050406030204" pitchFamily="18" charset="0"/>
                            </a:rPr>
                            <m:t>𝑡𝑟𝑢𝑒</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𝑓</m:t>
                          </m:r>
                        </m:e>
                      </m:d>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𝐸</m:t>
                          </m:r>
                        </m:e>
                        <m:sub>
                          <m:r>
                            <a:rPr lang="en-US" sz="2200" b="0" i="1" smtClean="0">
                              <a:solidFill>
                                <a:srgbClr val="FFCC29"/>
                              </a:solidFill>
                              <a:latin typeface="Cambria Math" panose="02040503050406030204" pitchFamily="18" charset="0"/>
                            </a:rPr>
                            <m:t>𝑋</m:t>
                          </m:r>
                        </m:sub>
                      </m:sSub>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m:t>
                          </m:r>
                        </m:e>
                        <m:sub>
                          <m:r>
                            <a:rPr lang="en-US" sz="2200" b="0" i="1" smtClean="0">
                              <a:solidFill>
                                <a:srgbClr val="FFCC29"/>
                              </a:solidFill>
                              <a:latin typeface="Cambria Math" panose="02040503050406030204" pitchFamily="18" charset="0"/>
                            </a:rPr>
                            <m:t>𝑌</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𝑙</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e>
                          </m:d>
                        </m:e>
                      </m:d>
                    </m:oMath>
                  </m:oMathPara>
                </a14:m>
                <a:endParaRPr lang="en-US" sz="2200" b="0" dirty="0">
                  <a:solidFill>
                    <a:srgbClr val="FFCC29"/>
                  </a:solidFill>
                </a:endParaRPr>
              </a:p>
              <a:p>
                <a:r>
                  <a:rPr lang="en-US" sz="2200" dirty="0">
                    <a:solidFill>
                      <a:srgbClr val="FFCC29"/>
                    </a:solidFill>
                  </a:rPr>
                  <a:t>This is true risk if we had access to infinite amount of data </a:t>
                </a:r>
              </a:p>
              <a:p>
                <a:r>
                  <a:rPr lang="en-US" sz="2200" dirty="0">
                    <a:solidFill>
                      <a:srgbClr val="FFCC29"/>
                    </a:solidFill>
                  </a:rPr>
                  <a:t>There are two questions that come up</a:t>
                </a:r>
              </a:p>
              <a:p>
                <a:pPr lvl="1"/>
                <a:r>
                  <a:rPr lang="en-US" sz="1900" dirty="0">
                    <a:solidFill>
                      <a:srgbClr val="FFCC29"/>
                    </a:solidFill>
                  </a:rPr>
                  <a:t>How should we change our training procedure to generalize well?</a:t>
                </a:r>
              </a:p>
              <a:p>
                <a:pPr lvl="1"/>
                <a:r>
                  <a:rPr lang="en-US" sz="1900" dirty="0">
                    <a:solidFill>
                      <a:srgbClr val="FFCC29"/>
                    </a:solidFill>
                  </a:rPr>
                  <a:t>How do you estimate expected risk from finite data?</a:t>
                </a:r>
              </a:p>
              <a:p>
                <a:r>
                  <a:rPr lang="en-US" sz="2200" dirty="0">
                    <a:solidFill>
                      <a:srgbClr val="FFCC29"/>
                    </a:solidFill>
                  </a:rPr>
                  <a:t>In general, performance metric can be used to answer the above questions</a:t>
                </a:r>
              </a:p>
              <a:p>
                <a:r>
                  <a:rPr lang="en-US" sz="2200" dirty="0">
                    <a:solidFill>
                      <a:srgbClr val="FFCC29"/>
                    </a:solidFill>
                  </a:rPr>
                  <a:t>One simple metric is mean-square error, although cost effectiveness and problem dependency may alter the desired metric</a:t>
                </a:r>
              </a:p>
            </p:txBody>
          </p:sp>
        </mc:Choice>
        <mc:Fallback>
          <p:sp>
            <p:nvSpPr>
              <p:cNvPr id="3" name="Content Placeholder 2">
                <a:extLst>
                  <a:ext uri="{FF2B5EF4-FFF2-40B4-BE49-F238E27FC236}">
                    <a16:creationId xmlns:a16="http://schemas.microsoft.com/office/drawing/2014/main" id="{7ED3B297-26D1-E38E-27E7-1197C19D79FB}"/>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319" t="-1675" r="-110" b="-1160"/>
                </a:stretch>
              </a:blipFill>
            </p:spPr>
            <p:txBody>
              <a:bodyPr/>
              <a:lstStyle/>
              <a:p>
                <a:r>
                  <a:rPr lang="en-US">
                    <a:noFill/>
                  </a:rPr>
                  <a:t> </a:t>
                </a:r>
              </a:p>
            </p:txBody>
          </p:sp>
        </mc:Fallback>
      </mc:AlternateContent>
    </p:spTree>
    <p:extLst>
      <p:ext uri="{BB962C8B-B14F-4D97-AF65-F5344CB8AC3E}">
        <p14:creationId xmlns:p14="http://schemas.microsoft.com/office/powerpoint/2010/main" val="2712454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FEDF5-1950-E7DA-AC72-3E9303DB1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0733D-10FB-EFC2-C8AB-5B79F5D0D5E6}"/>
              </a:ext>
            </a:extLst>
          </p:cNvPr>
          <p:cNvSpPr>
            <a:spLocks noGrp="1"/>
          </p:cNvSpPr>
          <p:nvPr>
            <p:ph type="title"/>
          </p:nvPr>
        </p:nvSpPr>
        <p:spPr/>
        <p:txBody>
          <a:bodyPr/>
          <a:lstStyle/>
          <a:p>
            <a:r>
              <a:rPr lang="en-US" sz="4800">
                <a:solidFill>
                  <a:srgbClr val="00B0F0"/>
                </a:solidFill>
              </a:rPr>
              <a:t>Example of ERM (Least Square Problem)</a:t>
            </a:r>
            <a:endParaRPr lang="en-US">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3AE26F-AE7F-FCC0-A78A-7EE591D2FEA7}"/>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We formulate the average loss as </a:t>
                </a:r>
              </a:p>
              <a:p>
                <a:pPr marL="0" indent="0" algn="ctr">
                  <a:buNone/>
                </a:pPr>
                <a14:m>
                  <m:oMathPara xmlns:m="http://schemas.openxmlformats.org/officeDocument/2006/math">
                    <m:oMathParaPr>
                      <m:jc m:val="centerGroup"/>
                    </m:oMathParaPr>
                    <m:oMath xmlns:m="http://schemas.openxmlformats.org/officeDocument/2006/math">
                      <m:func>
                        <m:funcPr>
                          <m:ctrlPr>
                            <a:rPr lang="en-US" sz="2200" i="1">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r>
                                <m:rPr>
                                  <m:sty m:val="p"/>
                                </m:rPr>
                                <a:rPr lang="en-US" sz="2200">
                                  <a:solidFill>
                                    <a:srgbClr val="FFCC29"/>
                                  </a:solidFill>
                                  <a:latin typeface="Cambria Math" panose="02040503050406030204" pitchFamily="18" charset="0"/>
                                </a:rPr>
                                <m:t>min</m:t>
                              </m:r>
                            </m:e>
                            <m:lim>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ℝ</m:t>
                                  </m:r>
                                </m:e>
                                <m:sup>
                                  <m:r>
                                    <a:rPr lang="en-US" sz="2200" i="1">
                                      <a:solidFill>
                                        <a:srgbClr val="FFCC29"/>
                                      </a:solidFill>
                                      <a:latin typeface="Cambria Math" panose="02040503050406030204" pitchFamily="18" charset="0"/>
                                      <a:ea typeface="Cambria Math" panose="02040503050406030204" pitchFamily="18" charset="0"/>
                                    </a:rPr>
                                    <m:t>𝐷</m:t>
                                  </m:r>
                                </m:sup>
                              </m:sSup>
                            </m:lim>
                          </m:limLow>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𝑁</m:t>
                              </m:r>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𝑙</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p>
                                <m:sSupPr>
                                  <m:ctrlPr>
                                    <a:rPr lang="en-US" sz="2200" b="0" i="1" smtClean="0">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𝑙</m:t>
                                          </m:r>
                                        </m:sub>
                                      </m:sSub>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𝑙</m:t>
                                              </m:r>
                                            </m:sub>
                                          </m:sSub>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e>
                                <m:sup>
                                  <m:r>
                                    <a:rPr lang="en-US" sz="2200" b="0" i="1" smtClean="0">
                                      <a:solidFill>
                                        <a:srgbClr val="FFCC29"/>
                                      </a:solidFill>
                                      <a:latin typeface="Cambria Math" panose="02040503050406030204" pitchFamily="18" charset="0"/>
                                    </a:rPr>
                                    <m:t>2</m:t>
                                  </m:r>
                                </m:sup>
                              </m:sSup>
                            </m:e>
                          </m:nary>
                        </m:e>
                      </m:func>
                    </m:oMath>
                  </m:oMathPara>
                </a14:m>
                <a:endParaRPr lang="en-US" sz="2200" dirty="0">
                  <a:solidFill>
                    <a:srgbClr val="FFCC29"/>
                  </a:solidFill>
                </a:endParaRPr>
              </a:p>
              <a:p>
                <a14:m>
                  <m:oMath xmlns:m="http://schemas.openxmlformats.org/officeDocument/2006/math">
                    <m:sSub>
                      <m:sSubPr>
                        <m:ctrlPr>
                          <a:rPr lang="en-US" sz="2200" b="0" i="1" smtClean="0">
                            <a:solidFill>
                              <a:srgbClr val="FFCC29"/>
                            </a:solidFill>
                            <a:latin typeface="Cambria Math" panose="02040503050406030204" pitchFamily="18" charset="0"/>
                          </a:rPr>
                        </m:ctrlPr>
                      </m:sSubPr>
                      <m:e>
                        <m:acc>
                          <m:accPr>
                            <m:chr m:val="̂"/>
                            <m:ctrlPr>
                              <a:rPr lang="en-US" sz="2200" b="0" i="1" smtClean="0">
                                <a:solidFill>
                                  <a:srgbClr val="FFCC29"/>
                                </a:solidFill>
                                <a:latin typeface="Cambria Math" panose="02040503050406030204" pitchFamily="18" charset="0"/>
                              </a:rPr>
                            </m:ctrlPr>
                          </m:accPr>
                          <m:e>
                            <m:r>
                              <a:rPr lang="en-US" sz="2200" b="0" i="1" smtClean="0">
                                <a:solidFill>
                                  <a:srgbClr val="FFCC29"/>
                                </a:solidFill>
                                <a:latin typeface="Cambria Math" panose="02040503050406030204" pitchFamily="18" charset="0"/>
                              </a:rPr>
                              <m:t>𝑦</m:t>
                            </m:r>
                          </m:e>
                        </m:acc>
                      </m:e>
                      <m:sub>
                        <m:r>
                          <a:rPr lang="en-US" sz="2200" b="0" i="1" smtClean="0">
                            <a:solidFill>
                              <a:srgbClr val="FFCC29"/>
                            </a:solidFill>
                            <a:latin typeface="Cambria Math" panose="02040503050406030204" pitchFamily="18" charset="0"/>
                          </a:rPr>
                          <m:t>𝑙</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𝑙</m:t>
                            </m:r>
                          </m:sub>
                        </m:sSub>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ea typeface="Cambria Math" panose="02040503050406030204" pitchFamily="18" charset="0"/>
                          </a:rPr>
                          <m:t>†</m:t>
                        </m:r>
                      </m:sup>
                    </m:sSup>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𝑋</m:t>
                        </m:r>
                      </m:e>
                      <m:sub>
                        <m:r>
                          <a:rPr lang="en-US" sz="2200" b="0" i="1" smtClean="0">
                            <a:solidFill>
                              <a:srgbClr val="FFCC29"/>
                            </a:solidFill>
                            <a:latin typeface="Cambria Math" panose="02040503050406030204" pitchFamily="18" charset="0"/>
                            <a:ea typeface="Cambria Math" panose="02040503050406030204" pitchFamily="18" charset="0"/>
                          </a:rPr>
                          <m:t>𝑙</m:t>
                        </m:r>
                      </m:sub>
                    </m:sSub>
                  </m:oMath>
                </a14:m>
                <a:r>
                  <a:rPr lang="en-US" sz="2200" dirty="0">
                    <a:solidFill>
                      <a:srgbClr val="FFCC29"/>
                    </a:solidFill>
                  </a:rPr>
                  <a:t> (linear operator)</a:t>
                </a:r>
              </a:p>
              <a:p>
                <a:r>
                  <a:rPr lang="en-US" sz="2200" dirty="0">
                    <a:solidFill>
                      <a:srgbClr val="FFCC29"/>
                    </a:solidFill>
                  </a:rPr>
                  <a:t>We can also represent this operation in matrix format as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𝑎𝑟𝑒</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×1, </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oMath>
                </a14:m>
                <a:r>
                  <a:rPr lang="en-US" sz="2200" dirty="0">
                    <a:solidFill>
                      <a:srgbClr val="FFCC29"/>
                    </a:solidFill>
                  </a:rPr>
                  <a:t>, respectively).</a:t>
                </a:r>
              </a:p>
              <a:p>
                <a:pPr marL="0" indent="0" algn="ctr">
                  <a:buNone/>
                </a:pPr>
                <a14:m>
                  <m:oMathPara xmlns:m="http://schemas.openxmlformats.org/officeDocument/2006/math">
                    <m:oMathParaPr>
                      <m:jc m:val="centerGroup"/>
                    </m:oMathParaPr>
                    <m:oMath xmlns:m="http://schemas.openxmlformats.org/officeDocument/2006/math">
                      <m:func>
                        <m:funcPr>
                          <m:ctrlPr>
                            <a:rPr lang="en-US" sz="2200" i="1" smtClean="0">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r>
                                <m:rPr>
                                  <m:sty m:val="p"/>
                                </m:rPr>
                                <a:rPr lang="en-US" sz="2200">
                                  <a:solidFill>
                                    <a:srgbClr val="FFCC29"/>
                                  </a:solidFill>
                                  <a:latin typeface="Cambria Math" panose="02040503050406030204" pitchFamily="18" charset="0"/>
                                </a:rPr>
                                <m:t>min</m:t>
                              </m:r>
                            </m:e>
                            <m:lim>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ℝ</m:t>
                                  </m:r>
                                </m:e>
                                <m:sup>
                                  <m:r>
                                    <a:rPr lang="en-US" sz="2200" i="1">
                                      <a:solidFill>
                                        <a:srgbClr val="FFCC29"/>
                                      </a:solidFill>
                                      <a:latin typeface="Cambria Math" panose="02040503050406030204" pitchFamily="18" charset="0"/>
                                      <a:ea typeface="Cambria Math" panose="02040503050406030204" pitchFamily="18" charset="0"/>
                                    </a:rPr>
                                    <m:t>𝐷</m:t>
                                  </m:r>
                                </m:sup>
                              </m:sSup>
                            </m:lim>
                          </m:limLow>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𝑁</m:t>
                              </m:r>
                            </m:den>
                          </m:f>
                          <m:sSup>
                            <m:sSupPr>
                              <m:ctrlPr>
                                <a:rPr lang="en-US" sz="2200" b="0" i="1" smtClean="0">
                                  <a:solidFill>
                                    <a:srgbClr val="FFCC29"/>
                                  </a:solidFill>
                                  <a:latin typeface="Cambria Math" panose="02040503050406030204" pitchFamily="18" charset="0"/>
                                </a:rPr>
                              </m:ctrlPr>
                            </m:sSupPr>
                            <m:e>
                              <m:d>
                                <m:dPr>
                                  <m:begChr m:val="‖"/>
                                  <m:endChr m:val="‖"/>
                                  <m:ctrlPr>
                                    <a:rPr lang="en-US" sz="220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func>
                    </m:oMath>
                  </m:oMathPara>
                </a14:m>
                <a:endParaRPr lang="en-US" sz="2200" b="0" dirty="0">
                  <a:solidFill>
                    <a:srgbClr val="FFCC29"/>
                  </a:solidFill>
                </a:endParaRPr>
              </a:p>
              <a:p>
                <a:r>
                  <a:rPr lang="en-US" sz="2200" dirty="0">
                    <a:solidFill>
                      <a:srgbClr val="FFCC29"/>
                    </a:solidFill>
                  </a:rPr>
                  <a:t>These normal equations can be solved to find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dirty="0">
                    <a:solidFill>
                      <a:srgbClr val="FFCC29"/>
                    </a:solidFill>
                  </a:rPr>
                  <a:t> that achieves the desired minimum</a:t>
                </a:r>
              </a:p>
            </p:txBody>
          </p:sp>
        </mc:Choice>
        <mc:Fallback>
          <p:sp>
            <p:nvSpPr>
              <p:cNvPr id="3" name="Content Placeholder 2">
                <a:extLst>
                  <a:ext uri="{FF2B5EF4-FFF2-40B4-BE49-F238E27FC236}">
                    <a16:creationId xmlns:a16="http://schemas.microsoft.com/office/drawing/2014/main" id="{163AE26F-AE7F-FCC0-A78A-7EE591D2FEA7}"/>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1804"/>
                </a:stretch>
              </a:blipFill>
            </p:spPr>
            <p:txBody>
              <a:bodyPr/>
              <a:lstStyle/>
              <a:p>
                <a:r>
                  <a:rPr lang="en-US">
                    <a:noFill/>
                  </a:rPr>
                  <a:t> </a:t>
                </a:r>
              </a:p>
            </p:txBody>
          </p:sp>
        </mc:Fallback>
      </mc:AlternateContent>
    </p:spTree>
    <p:extLst>
      <p:ext uri="{BB962C8B-B14F-4D97-AF65-F5344CB8AC3E}">
        <p14:creationId xmlns:p14="http://schemas.microsoft.com/office/powerpoint/2010/main" val="34522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85B57-E1B8-11B9-3A97-C0B7551DE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CF672-6A52-D494-7A19-B1B7902F170A}"/>
              </a:ext>
            </a:extLst>
          </p:cNvPr>
          <p:cNvSpPr>
            <a:spLocks noGrp="1"/>
          </p:cNvSpPr>
          <p:nvPr>
            <p:ph type="title"/>
          </p:nvPr>
        </p:nvSpPr>
        <p:spPr/>
        <p:txBody>
          <a:bodyPr/>
          <a:lstStyle/>
          <a:p>
            <a:r>
              <a:rPr lang="en-US" sz="4800">
                <a:solidFill>
                  <a:srgbClr val="00B0F0"/>
                </a:solidFill>
              </a:rPr>
              <a:t>Example of ERM (Least Square Problem)</a:t>
            </a:r>
            <a:endParaRPr lang="en-US">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471783-996A-2868-5DE4-EEB0EA46FC68}"/>
                  </a:ext>
                </a:extLst>
              </p:cNvPr>
              <p:cNvSpPr>
                <a:spLocks noGrp="1"/>
              </p:cNvSpPr>
              <p:nvPr>
                <p:ph idx="1"/>
              </p:nvPr>
            </p:nvSpPr>
            <p:spPr>
              <a:xfrm>
                <a:off x="550863" y="1357039"/>
                <a:ext cx="11090274" cy="4735785"/>
              </a:xfrm>
            </p:spPr>
            <p:txBody>
              <a:bodyPr>
                <a:normAutofit/>
              </a:bodyPr>
              <a:lstStyle/>
              <a:p>
                <a:r>
                  <a:rPr lang="en-US" sz="2200" dirty="0">
                    <a:solidFill>
                      <a:srgbClr val="FFCC29"/>
                    </a:solidFill>
                  </a:rPr>
                  <a:t>We can solve previous problem using a pseudoinverse</a:t>
                </a:r>
              </a:p>
              <a:p>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oMath>
                </a14:m>
                <a:endParaRPr lang="en-US" sz="2200" dirty="0">
                  <a:solidFill>
                    <a:srgbClr val="FFCC29"/>
                  </a:solidFill>
                </a:endParaRPr>
              </a:p>
              <a:p>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ea typeface="Cambria Math" panose="02040503050406030204" pitchFamily="18" charset="0"/>
                          </a:rPr>
                          <m:t>†</m:t>
                        </m:r>
                      </m:sup>
                    </m:sSup>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r>
                      <a:rPr lang="en-US" sz="2200" b="0" i="0"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X</m:t>
                        </m:r>
                      </m:e>
                      <m:sup>
                        <m:r>
                          <a:rPr lang="en-US" sz="2200" b="0" i="1" smtClean="0">
                            <a:solidFill>
                              <a:srgbClr val="FFCC29"/>
                            </a:solidFill>
                            <a:latin typeface="Cambria Math" panose="02040503050406030204" pitchFamily="18" charset="0"/>
                            <a:ea typeface="Cambria Math" panose="02040503050406030204" pitchFamily="18" charset="0"/>
                          </a:rPr>
                          <m:t>†</m:t>
                        </m:r>
                      </m:sup>
                    </m:sSup>
                    <m:r>
                      <m:rPr>
                        <m:sty m:val="p"/>
                      </m:rPr>
                      <a:rPr lang="en-US" sz="2200" b="0" i="0" smtClean="0">
                        <a:solidFill>
                          <a:srgbClr val="FFCC29"/>
                        </a:solidFill>
                        <a:latin typeface="Cambria Math" panose="02040503050406030204" pitchFamily="18" charset="0"/>
                      </a:rPr>
                      <m:t>Y</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𝑋</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i="1">
                                <a:solidFill>
                                  <a:srgbClr val="FFCC29"/>
                                </a:solidFill>
                                <a:latin typeface="Cambria Math" panose="02040503050406030204" pitchFamily="18" charset="0"/>
                              </a:rPr>
                              <m:t>𝑋</m:t>
                            </m:r>
                          </m:e>
                        </m:d>
                      </m:e>
                      <m:sup>
                        <m:r>
                          <a:rPr lang="en-US" sz="2200" b="0" i="0" smtClean="0">
                            <a:solidFill>
                              <a:srgbClr val="FFCC29"/>
                            </a:solidFill>
                            <a:latin typeface="Cambria Math" panose="02040503050406030204" pitchFamily="18" charset="0"/>
                          </a:rPr>
                          <m:t>−1</m:t>
                        </m:r>
                      </m:sup>
                    </m:sSup>
                  </m:oMath>
                </a14:m>
                <a:r>
                  <a:rPr lang="en-US" sz="2200" dirty="0">
                    <a:solidFill>
                      <a:srgbClr val="FFCC29"/>
                    </a:solidFill>
                  </a:rPr>
                  <a:t> </a:t>
                </a:r>
                <a14:m>
                  <m:oMath xmlns:m="http://schemas.openxmlformats.org/officeDocument/2006/math">
                    <m:sSup>
                      <m:sSupPr>
                        <m:ctrlPr>
                          <a:rPr lang="en-US" sz="2200" i="1">
                            <a:solidFill>
                              <a:srgbClr val="FFCC29"/>
                            </a:solidFill>
                            <a:latin typeface="Cambria Math" panose="02040503050406030204" pitchFamily="18" charset="0"/>
                          </a:rPr>
                        </m:ctrlPr>
                      </m:sSupPr>
                      <m:e>
                        <m:r>
                          <m:rPr>
                            <m:sty m:val="p"/>
                          </m:rPr>
                          <a:rPr lang="en-US" sz="2200">
                            <a:solidFill>
                              <a:srgbClr val="FFCC29"/>
                            </a:solidFill>
                            <a:latin typeface="Cambria Math" panose="02040503050406030204" pitchFamily="18" charset="0"/>
                          </a:rPr>
                          <m:t>X</m:t>
                        </m:r>
                      </m:e>
                      <m:sup>
                        <m:r>
                          <a:rPr lang="en-US" sz="2200" i="1">
                            <a:solidFill>
                              <a:srgbClr val="FFCC29"/>
                            </a:solidFill>
                            <a:latin typeface="Cambria Math" panose="02040503050406030204" pitchFamily="18" charset="0"/>
                            <a:ea typeface="Cambria Math" panose="02040503050406030204" pitchFamily="18" charset="0"/>
                          </a:rPr>
                          <m:t>†</m:t>
                        </m:r>
                      </m:sup>
                    </m:sSup>
                    <m:r>
                      <m:rPr>
                        <m:sty m:val="p"/>
                      </m:rPr>
                      <a:rPr lang="en-US" sz="2200">
                        <a:solidFill>
                          <a:srgbClr val="FFCC29"/>
                        </a:solidFill>
                        <a:latin typeface="Cambria Math" panose="02040503050406030204" pitchFamily="18" charset="0"/>
                      </a:rPr>
                      <m:t>Y</m:t>
                    </m:r>
                  </m:oMath>
                </a14:m>
                <a:r>
                  <a:rPr lang="en-US" sz="2200" dirty="0">
                    <a:solidFill>
                      <a:srgbClr val="FFCC29"/>
                    </a:solidFill>
                  </a:rPr>
                  <a:t> if </a:t>
                </a:r>
                <a14:m>
                  <m:oMath xmlns:m="http://schemas.openxmlformats.org/officeDocument/2006/math">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𝑋</m:t>
                                </m:r>
                              </m:e>
                              <m:sup>
                                <m:r>
                                  <a:rPr lang="en-US" sz="2200" i="1">
                                    <a:solidFill>
                                      <a:srgbClr val="FFCC29"/>
                                    </a:solidFill>
                                    <a:latin typeface="Cambria Math" panose="02040503050406030204" pitchFamily="18" charset="0"/>
                                    <a:ea typeface="Cambria Math" panose="02040503050406030204" pitchFamily="18" charset="0"/>
                                  </a:rPr>
                                  <m:t>†</m:t>
                                </m:r>
                              </m:sup>
                            </m:sSup>
                            <m:r>
                              <a:rPr lang="en-US" sz="2200" i="1">
                                <a:solidFill>
                                  <a:srgbClr val="FFCC29"/>
                                </a:solidFill>
                                <a:latin typeface="Cambria Math" panose="02040503050406030204" pitchFamily="18" charset="0"/>
                              </a:rPr>
                              <m:t>𝑋</m:t>
                            </m:r>
                          </m:e>
                        </m:d>
                      </m:e>
                      <m:sup>
                        <m:r>
                          <a:rPr lang="en-US" sz="2200">
                            <a:solidFill>
                              <a:srgbClr val="FFCC29"/>
                            </a:solidFill>
                            <a:latin typeface="Cambria Math" panose="02040503050406030204" pitchFamily="18" charset="0"/>
                          </a:rPr>
                          <m:t>−1</m:t>
                        </m:r>
                      </m:sup>
                    </m:sSup>
                  </m:oMath>
                </a14:m>
                <a:r>
                  <a:rPr lang="en-US" sz="2200" dirty="0">
                    <a:solidFill>
                      <a:srgbClr val="FFCC29"/>
                    </a:solidFill>
                  </a:rPr>
                  <a:t> exists (note that it is </a:t>
                </a:r>
                <a14:m>
                  <m:oMath xmlns:m="http://schemas.openxmlformats.org/officeDocument/2006/math">
                    <m:r>
                      <m:rPr>
                        <m:sty m:val="p"/>
                      </m:rPr>
                      <a:rPr lang="en-US" sz="2200" b="0" i="0" smtClean="0">
                        <a:solidFill>
                          <a:srgbClr val="FFCC29"/>
                        </a:solidFill>
                        <a:latin typeface="Cambria Math" panose="02040503050406030204" pitchFamily="18" charset="0"/>
                      </a:rPr>
                      <m:t>D</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oMath>
                </a14:m>
                <a:r>
                  <a:rPr lang="en-US" sz="2200" dirty="0">
                    <a:solidFill>
                      <a:srgbClr val="FFCC29"/>
                    </a:solidFill>
                  </a:rPr>
                  <a:t> matrix, but not necessarily non-singular) </a:t>
                </a:r>
              </a:p>
              <a:p>
                <a:pPr marL="0" indent="0">
                  <a:buNone/>
                </a:pPr>
                <a:endParaRPr lang="en-US" sz="2200" dirty="0">
                  <a:solidFill>
                    <a:srgbClr val="FFCC29"/>
                  </a:solidFill>
                </a:endParaRPr>
              </a:p>
              <a:p>
                <a:r>
                  <a:rPr lang="en-US" sz="2200" dirty="0">
                    <a:solidFill>
                      <a:srgbClr val="FFCC29"/>
                    </a:solidFill>
                  </a:rPr>
                  <a:t>This is the well-known LS solution used in most situations</a:t>
                </a:r>
              </a:p>
              <a:p>
                <a:r>
                  <a:rPr lang="en-US" sz="2200" dirty="0">
                    <a:solidFill>
                      <a:srgbClr val="FFCC29"/>
                    </a:solidFill>
                  </a:rPr>
                  <a:t>One may view this as a straight line in that is drawn through data </a:t>
                </a:r>
              </a:p>
            </p:txBody>
          </p:sp>
        </mc:Choice>
        <mc:Fallback>
          <p:sp>
            <p:nvSpPr>
              <p:cNvPr id="3" name="Content Placeholder 2">
                <a:extLst>
                  <a:ext uri="{FF2B5EF4-FFF2-40B4-BE49-F238E27FC236}">
                    <a16:creationId xmlns:a16="http://schemas.microsoft.com/office/drawing/2014/main" id="{44471783-996A-2868-5DE4-EEB0EA46FC68}"/>
                  </a:ext>
                </a:extLst>
              </p:cNvPr>
              <p:cNvSpPr>
                <a:spLocks noGrp="1" noRot="1" noChangeAspect="1" noMove="1" noResize="1" noEditPoints="1" noAdjustHandles="1" noChangeArrowheads="1" noChangeShapeType="1" noTextEdit="1"/>
              </p:cNvSpPr>
              <p:nvPr>
                <p:ph idx="1"/>
              </p:nvPr>
            </p:nvSpPr>
            <p:spPr>
              <a:xfrm>
                <a:off x="550863" y="1357039"/>
                <a:ext cx="11090274" cy="4735785"/>
              </a:xfrm>
              <a:blipFill>
                <a:blip r:embed="rId2"/>
                <a:stretch>
                  <a:fillRect l="-1429" t="-1804"/>
                </a:stretch>
              </a:blipFill>
            </p:spPr>
            <p:txBody>
              <a:bodyPr/>
              <a:lstStyle/>
              <a:p>
                <a:r>
                  <a:rPr lang="en-US">
                    <a:noFill/>
                  </a:rPr>
                  <a:t> </a:t>
                </a:r>
              </a:p>
            </p:txBody>
          </p:sp>
        </mc:Fallback>
      </mc:AlternateContent>
    </p:spTree>
    <p:extLst>
      <p:ext uri="{BB962C8B-B14F-4D97-AF65-F5344CB8AC3E}">
        <p14:creationId xmlns:p14="http://schemas.microsoft.com/office/powerpoint/2010/main" val="940123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D8FE-FE01-997B-8DF6-F56F4F029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9CBA1-31D2-9634-9A5C-B7A346D05ECC}"/>
              </a:ext>
            </a:extLst>
          </p:cNvPr>
          <p:cNvSpPr>
            <a:spLocks noGrp="1"/>
          </p:cNvSpPr>
          <p:nvPr>
            <p:ph type="title"/>
          </p:nvPr>
        </p:nvSpPr>
        <p:spPr/>
        <p:txBody>
          <a:bodyPr/>
          <a:lstStyle/>
          <a:p>
            <a:r>
              <a:rPr lang="en-US" sz="4800">
                <a:solidFill>
                  <a:srgbClr val="00B0F0"/>
                </a:solidFill>
              </a:rPr>
              <a:t>Example of ERM (Least Square Problem)</a:t>
            </a:r>
            <a:endParaRPr lang="en-US">
              <a:solidFill>
                <a:srgbClr val="00B0F0"/>
              </a:solidFill>
            </a:endParaRPr>
          </a:p>
        </p:txBody>
      </p:sp>
      <p:cxnSp>
        <p:nvCxnSpPr>
          <p:cNvPr id="7" name="Straight Arrow Connector 6">
            <a:extLst>
              <a:ext uri="{FF2B5EF4-FFF2-40B4-BE49-F238E27FC236}">
                <a16:creationId xmlns:a16="http://schemas.microsoft.com/office/drawing/2014/main" id="{50CBEEBA-4A73-D7D6-03A1-DCFDEE726CDB}"/>
              </a:ext>
            </a:extLst>
          </p:cNvPr>
          <p:cNvCxnSpPr>
            <a:cxnSpLocks/>
          </p:cNvCxnSpPr>
          <p:nvPr/>
        </p:nvCxnSpPr>
        <p:spPr>
          <a:xfrm flipH="1" flipV="1">
            <a:off x="7559817" y="6051348"/>
            <a:ext cx="728025" cy="1921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1C4B3F-4071-54E2-7379-A6B3FF8E27A5}"/>
                  </a:ext>
                </a:extLst>
              </p:cNvPr>
              <p:cNvSpPr>
                <a:spLocks noGrp="1"/>
              </p:cNvSpPr>
              <p:nvPr>
                <p:ph idx="1"/>
              </p:nvPr>
            </p:nvSpPr>
            <p:spPr>
              <a:xfrm>
                <a:off x="550862" y="1357039"/>
                <a:ext cx="11090275" cy="5247608"/>
              </a:xfrm>
            </p:spPr>
            <p:txBody>
              <a:bodyPr>
                <a:normAutofit fontScale="92500" lnSpcReduction="20000"/>
              </a:bodyPr>
              <a:lstStyle/>
              <a:p>
                <a:r>
                  <a:rPr lang="en-US" sz="2200" dirty="0">
                    <a:solidFill>
                      <a:srgbClr val="FFCC29"/>
                    </a:solidFill>
                  </a:rPr>
                  <a:t>We discussed the problem of choosing our training that generalizes well (works well on unseen data)</a:t>
                </a:r>
              </a:p>
              <a:p>
                <a:r>
                  <a:rPr lang="en-US" sz="2200" dirty="0">
                    <a:solidFill>
                      <a:srgbClr val="FFCC29"/>
                    </a:solidFill>
                  </a:rPr>
                  <a:t>To do that, we need to avoid overfitting during training (ERM leads to a very small error for the training data while doing poorly over the unseen data)</a:t>
                </a:r>
              </a:p>
              <a:p>
                <a:r>
                  <a:rPr lang="en-US" sz="2200" dirty="0">
                    <a:solidFill>
                      <a:srgbClr val="FFCC29"/>
                    </a:solidFill>
                  </a:rPr>
                  <a:t>That is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𝑅</m:t>
                        </m:r>
                      </m:e>
                      <m:sub>
                        <m:r>
                          <a:rPr lang="en-US" sz="2200" b="0" i="1" smtClean="0">
                            <a:solidFill>
                              <a:srgbClr val="FFCC29"/>
                            </a:solidFill>
                            <a:latin typeface="Cambria Math" panose="02040503050406030204" pitchFamily="18" charset="0"/>
                          </a:rPr>
                          <m:t>𝑒𝑚𝑝</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𝑡𝑟𝑎𝑖𝑛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𝑌</m:t>
                            </m:r>
                          </m:e>
                          <m:sub>
                            <m:r>
                              <a:rPr lang="en-US" sz="2200" b="0" i="1" smtClean="0">
                                <a:solidFill>
                                  <a:srgbClr val="FFCC29"/>
                                </a:solidFill>
                                <a:latin typeface="Cambria Math" panose="02040503050406030204" pitchFamily="18" charset="0"/>
                              </a:rPr>
                              <m:t>𝑡𝑟𝑎𝑖𝑛</m:t>
                            </m:r>
                          </m:sub>
                        </m:sSub>
                      </m:e>
                    </m:d>
                  </m:oMath>
                </a14:m>
                <a:r>
                  <a:rPr lang="en-US" sz="2200" dirty="0">
                    <a:solidFill>
                      <a:srgbClr val="FFCC29"/>
                    </a:solidFill>
                  </a:rPr>
                  <a:t> underestimates the risk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𝑅</m:t>
                        </m:r>
                      </m:e>
                      <m:sub>
                        <m:r>
                          <a:rPr lang="en-US" sz="2200" i="1">
                            <a:solidFill>
                              <a:srgbClr val="FFCC29"/>
                            </a:solidFill>
                            <a:latin typeface="Cambria Math" panose="02040503050406030204" pitchFamily="18" charset="0"/>
                          </a:rPr>
                          <m:t>𝑒𝑚𝑝</m:t>
                        </m:r>
                      </m:sub>
                    </m:sSub>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𝑓</m:t>
                        </m:r>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𝑡𝑒𝑠𝑡</m:t>
                            </m:r>
                          </m:sub>
                        </m:sSub>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𝑌</m:t>
                            </m:r>
                          </m:e>
                          <m:sub>
                            <m:r>
                              <a:rPr lang="en-US" sz="2200" b="0" i="1" smtClean="0">
                                <a:solidFill>
                                  <a:srgbClr val="FFCC29"/>
                                </a:solidFill>
                                <a:latin typeface="Cambria Math" panose="02040503050406030204" pitchFamily="18" charset="0"/>
                              </a:rPr>
                              <m:t>𝑡𝑒𝑠𝑡</m:t>
                            </m:r>
                          </m:sub>
                        </m:sSub>
                      </m:e>
                    </m:d>
                  </m:oMath>
                </a14:m>
                <a:r>
                  <a:rPr lang="en-US" sz="2200" dirty="0">
                    <a:solidFill>
                      <a:srgbClr val="FFCC29"/>
                    </a:solidFill>
                  </a:rPr>
                  <a:t>. Namely,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𝑅</m:t>
                        </m:r>
                      </m:e>
                      <m:sub>
                        <m:r>
                          <a:rPr lang="en-US" sz="2200" i="1">
                            <a:solidFill>
                              <a:srgbClr val="FFCC29"/>
                            </a:solidFill>
                            <a:latin typeface="Cambria Math" panose="02040503050406030204" pitchFamily="18" charset="0"/>
                          </a:rPr>
                          <m:t>𝑒𝑚𝑝</m:t>
                        </m:r>
                      </m:sub>
                    </m:sSub>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𝑓</m:t>
                        </m:r>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𝑡𝑒𝑠𝑡</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𝑌</m:t>
                            </m:r>
                          </m:e>
                          <m:sub>
                            <m:r>
                              <a:rPr lang="en-US" sz="2200" i="1">
                                <a:solidFill>
                                  <a:srgbClr val="FFCC29"/>
                                </a:solidFill>
                                <a:latin typeface="Cambria Math" panose="02040503050406030204" pitchFamily="18" charset="0"/>
                              </a:rPr>
                              <m:t>𝑡𝑒𝑠𝑡</m:t>
                            </m:r>
                          </m:sub>
                        </m:sSub>
                      </m:e>
                    </m:d>
                    <m:r>
                      <a:rPr lang="en-US" sz="2200" b="0" i="1" smtClean="0">
                        <a:solidFill>
                          <a:srgbClr val="FFCC29"/>
                        </a:solidFill>
                        <a:latin typeface="Cambria Math" panose="02040503050406030204" pitchFamily="18" charset="0"/>
                      </a:rPr>
                      <m:t>≫</m:t>
                    </m:r>
                  </m:oMath>
                </a14:m>
                <a:r>
                  <a:rPr lang="en-US" sz="2200" dirty="0">
                    <a:solidFill>
                      <a:srgbClr val="FFCC29"/>
                    </a:solidFill>
                  </a:rPr>
                  <a:t>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𝑅</m:t>
                        </m:r>
                      </m:e>
                      <m:sub>
                        <m:r>
                          <a:rPr lang="en-US" sz="2200" i="1">
                            <a:solidFill>
                              <a:srgbClr val="FFCC29"/>
                            </a:solidFill>
                            <a:latin typeface="Cambria Math" panose="02040503050406030204" pitchFamily="18" charset="0"/>
                          </a:rPr>
                          <m:t>𝑒𝑚𝑝</m:t>
                        </m:r>
                      </m:sub>
                    </m:sSub>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𝑓</m:t>
                        </m:r>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𝑡𝑟𝑎𝑖𝑛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𝑌</m:t>
                            </m:r>
                          </m:e>
                          <m:sub>
                            <m:r>
                              <a:rPr lang="en-US" sz="2200" i="1">
                                <a:solidFill>
                                  <a:srgbClr val="FFCC29"/>
                                </a:solidFill>
                                <a:latin typeface="Cambria Math" panose="02040503050406030204" pitchFamily="18" charset="0"/>
                              </a:rPr>
                              <m:t>𝑡𝑟𝑎𝑖𝑛</m:t>
                            </m:r>
                          </m:sub>
                        </m:sSub>
                      </m:e>
                    </m:d>
                  </m:oMath>
                </a14:m>
                <a:r>
                  <a:rPr lang="en-US" sz="2200" dirty="0">
                    <a:solidFill>
                      <a:srgbClr val="FFCC29"/>
                    </a:solidFill>
                  </a:rPr>
                  <a:t> </a:t>
                </a:r>
              </a:p>
              <a:p>
                <a:r>
                  <a:rPr lang="en-US" sz="2200" dirty="0">
                    <a:solidFill>
                      <a:srgbClr val="FFCC29"/>
                    </a:solidFill>
                  </a:rPr>
                  <a:t>We need to introduce a “penalty” term to make it harder for the optimizer to return an overly flexible predictor</a:t>
                </a:r>
              </a:p>
              <a:p>
                <a:r>
                  <a:rPr lang="en-US" sz="2200" dirty="0">
                    <a:solidFill>
                      <a:srgbClr val="FFCC29"/>
                    </a:solidFill>
                  </a:rPr>
                  <a:t>This is called regularization, which is a way to compromise between accurate solution of ERM and the size or complexity of the solution. </a:t>
                </a:r>
              </a:p>
              <a:p>
                <a:r>
                  <a:rPr lang="en-US" sz="2200" dirty="0">
                    <a:solidFill>
                      <a:srgbClr val="FFCC29"/>
                    </a:solidFill>
                  </a:rPr>
                  <a:t>For instance, for the least square problem, we can replace </a:t>
                </a:r>
                <a14:m>
                  <m:oMath xmlns:m="http://schemas.openxmlformats.org/officeDocument/2006/math">
                    <m:func>
                      <m:funcPr>
                        <m:ctrlPr>
                          <a:rPr lang="en-US" sz="2200" i="1" smtClean="0">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r>
                              <m:rPr>
                                <m:sty m:val="p"/>
                              </m:rPr>
                              <a:rPr lang="en-US" sz="2200">
                                <a:solidFill>
                                  <a:srgbClr val="FFCC29"/>
                                </a:solidFill>
                                <a:latin typeface="Cambria Math" panose="02040503050406030204" pitchFamily="18" charset="0"/>
                              </a:rPr>
                              <m:t>min</m:t>
                            </m:r>
                          </m:e>
                          <m:lim>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ℝ</m:t>
                                </m:r>
                              </m:e>
                              <m:sup>
                                <m:r>
                                  <a:rPr lang="en-US" sz="2200" i="1">
                                    <a:solidFill>
                                      <a:srgbClr val="FFCC29"/>
                                    </a:solidFill>
                                    <a:latin typeface="Cambria Math" panose="02040503050406030204" pitchFamily="18" charset="0"/>
                                    <a:ea typeface="Cambria Math" panose="02040503050406030204" pitchFamily="18" charset="0"/>
                                  </a:rPr>
                                  <m:t>𝐷</m:t>
                                </m:r>
                              </m:sup>
                            </m:sSup>
                          </m:lim>
                        </m:limLow>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𝑁</m:t>
                            </m:r>
                          </m:den>
                        </m:f>
                        <m:sSup>
                          <m:sSupPr>
                            <m:ctrlPr>
                              <a:rPr lang="en-US" sz="2200" b="0" i="1" smtClean="0">
                                <a:solidFill>
                                  <a:srgbClr val="FFCC29"/>
                                </a:solidFill>
                                <a:latin typeface="Cambria Math" panose="02040503050406030204" pitchFamily="18" charset="0"/>
                              </a:rPr>
                            </m:ctrlPr>
                          </m:sSupPr>
                          <m:e>
                            <m:d>
                              <m:dPr>
                                <m:begChr m:val="‖"/>
                                <m:endChr m:val="‖"/>
                                <m:ctrlPr>
                                  <a:rPr lang="en-US" sz="220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func>
                  </m:oMath>
                </a14:m>
                <a:r>
                  <a:rPr lang="en-US" sz="2200" dirty="0">
                    <a:solidFill>
                      <a:srgbClr val="FFCC29"/>
                    </a:solidFill>
                  </a:rPr>
                  <a:t> with </a:t>
                </a:r>
              </a:p>
              <a:p>
                <a:pPr marL="0" indent="0" algn="ctr">
                  <a:buNone/>
                </a:pPr>
                <a14:m>
                  <m:oMathPara xmlns:m="http://schemas.openxmlformats.org/officeDocument/2006/math">
                    <m:oMathParaPr>
                      <m:jc m:val="centerGroup"/>
                    </m:oMathParaPr>
                    <m:oMath xmlns:m="http://schemas.openxmlformats.org/officeDocument/2006/math">
                      <m:func>
                        <m:funcPr>
                          <m:ctrlPr>
                            <a:rPr lang="en-US" sz="2200" i="1" smtClean="0">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r>
                                <m:rPr>
                                  <m:sty m:val="p"/>
                                </m:rPr>
                                <a:rPr lang="en-US" sz="2200">
                                  <a:solidFill>
                                    <a:srgbClr val="FFCC29"/>
                                  </a:solidFill>
                                  <a:latin typeface="Cambria Math" panose="02040503050406030204" pitchFamily="18" charset="0"/>
                                </a:rPr>
                                <m:t>min</m:t>
                              </m:r>
                            </m:e>
                            <m:lim>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ℝ</m:t>
                                  </m:r>
                                </m:e>
                                <m:sup>
                                  <m:r>
                                    <a:rPr lang="en-US" sz="2200" i="1">
                                      <a:solidFill>
                                        <a:srgbClr val="FFCC29"/>
                                      </a:solidFill>
                                      <a:latin typeface="Cambria Math" panose="02040503050406030204" pitchFamily="18" charset="0"/>
                                      <a:ea typeface="Cambria Math" panose="02040503050406030204" pitchFamily="18" charset="0"/>
                                    </a:rPr>
                                    <m:t>𝐷</m:t>
                                  </m:r>
                                </m:sup>
                              </m:sSup>
                            </m:lim>
                          </m:limLow>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𝑁</m:t>
                              </m:r>
                            </m:den>
                          </m:f>
                          <m:sSup>
                            <m:sSupPr>
                              <m:ctrlPr>
                                <a:rPr lang="en-US" sz="2200" b="0" i="1" smtClean="0">
                                  <a:solidFill>
                                    <a:srgbClr val="FFCC29"/>
                                  </a:solidFill>
                                  <a:latin typeface="Cambria Math" panose="02040503050406030204" pitchFamily="18" charset="0"/>
                                </a:rPr>
                              </m:ctrlPr>
                            </m:sSupPr>
                            <m:e>
                              <m:d>
                                <m:dPr>
                                  <m:begChr m:val="‖"/>
                                  <m:endChr m:val="‖"/>
                                  <m:ctrlPr>
                                    <a:rPr lang="en-US" sz="220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𝜆</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func>
                    </m:oMath>
                  </m:oMathPara>
                </a14:m>
                <a:endParaRPr lang="en-US" sz="2200" b="0" dirty="0">
                  <a:solidFill>
                    <a:srgbClr val="FFCC29"/>
                  </a:solidFill>
                </a:endParaRPr>
              </a:p>
              <a:p>
                <a:pPr marL="0" indent="0">
                  <a:buNone/>
                </a:pPr>
                <a:endParaRPr lang="en-US" sz="2200" i="1" dirty="0">
                  <a:solidFill>
                    <a:srgbClr val="FFCC29"/>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21C4B3F-4071-54E2-7379-A6B3FF8E27A5}"/>
                  </a:ext>
                </a:extLst>
              </p:cNvPr>
              <p:cNvSpPr>
                <a:spLocks noGrp="1" noRot="1" noChangeAspect="1" noMove="1" noResize="1" noEditPoints="1" noAdjustHandles="1" noChangeArrowheads="1" noChangeShapeType="1" noTextEdit="1"/>
              </p:cNvSpPr>
              <p:nvPr>
                <p:ph idx="1"/>
              </p:nvPr>
            </p:nvSpPr>
            <p:spPr>
              <a:xfrm>
                <a:off x="550862" y="1357039"/>
                <a:ext cx="11090275" cy="5247608"/>
              </a:xfrm>
              <a:blipFill>
                <a:blip r:embed="rId2"/>
                <a:stretch>
                  <a:fillRect l="-1319" t="-209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2FF9568-FE22-85BC-8C90-78F92CB49B89}"/>
              </a:ext>
            </a:extLst>
          </p:cNvPr>
          <p:cNvCxnSpPr>
            <a:cxnSpLocks/>
          </p:cNvCxnSpPr>
          <p:nvPr/>
        </p:nvCxnSpPr>
        <p:spPr>
          <a:xfrm flipV="1">
            <a:off x="6290140" y="6047607"/>
            <a:ext cx="612513" cy="2611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FF2BE3F-790F-4A53-9DE0-AB5ADE6EBB28}"/>
              </a:ext>
            </a:extLst>
          </p:cNvPr>
          <p:cNvSpPr txBox="1"/>
          <p:nvPr/>
        </p:nvSpPr>
        <p:spPr>
          <a:xfrm>
            <a:off x="3069475" y="6124475"/>
            <a:ext cx="3349570" cy="538609"/>
          </a:xfrm>
          <a:prstGeom prst="rect">
            <a:avLst/>
          </a:prstGeom>
          <a:noFill/>
        </p:spPr>
        <p:txBody>
          <a:bodyPr wrap="none" rtlCol="0" anchor="ctr" anchorCtr="1">
            <a:spAutoFit/>
          </a:bodyPr>
          <a:lstStyle/>
          <a:p>
            <a:pPr algn="ctr"/>
            <a:r>
              <a:rPr lang="en-US" sz="2900">
                <a:solidFill>
                  <a:srgbClr val="E71224"/>
                </a:solidFill>
              </a:rPr>
              <a:t>regularization param.</a:t>
            </a:r>
          </a:p>
        </p:txBody>
      </p:sp>
      <p:sp>
        <p:nvSpPr>
          <p:cNvPr id="57" name="CuadroTexto 56">
            <a:extLst>
              <a:ext uri="{FF2B5EF4-FFF2-40B4-BE49-F238E27FC236}">
                <a16:creationId xmlns:a16="http://schemas.microsoft.com/office/drawing/2014/main" id="{754AD7A8-F330-4AED-A11F-2BDCFF1BBD55}"/>
              </a:ext>
            </a:extLst>
          </p:cNvPr>
          <p:cNvSpPr txBox="1"/>
          <p:nvPr/>
        </p:nvSpPr>
        <p:spPr>
          <a:xfrm>
            <a:off x="8442406" y="5912150"/>
            <a:ext cx="2351542" cy="692497"/>
          </a:xfrm>
          <a:prstGeom prst="rect">
            <a:avLst/>
          </a:prstGeom>
          <a:noFill/>
        </p:spPr>
        <p:txBody>
          <a:bodyPr wrap="none" rtlCol="0" anchor="ctr" anchorCtr="1">
            <a:spAutoFit/>
          </a:bodyPr>
          <a:lstStyle/>
          <a:p>
            <a:pPr algn="ctr"/>
            <a:r>
              <a:rPr lang="en-US" sz="3900" dirty="0" err="1">
                <a:solidFill>
                  <a:srgbClr val="E71224"/>
                </a:solidFill>
              </a:rPr>
              <a:t>regularizer</a:t>
            </a:r>
            <a:endParaRPr lang="en-US" sz="3900" dirty="0">
              <a:solidFill>
                <a:srgbClr val="E71224"/>
              </a:solidFill>
            </a:endParaRPr>
          </a:p>
        </p:txBody>
      </p:sp>
    </p:spTree>
    <p:extLst>
      <p:ext uri="{BB962C8B-B14F-4D97-AF65-F5344CB8AC3E}">
        <p14:creationId xmlns:p14="http://schemas.microsoft.com/office/powerpoint/2010/main" val="2333017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A0B65-7256-0651-02AB-5F9B55A6A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48A86-27A6-B6DF-7738-ADA3A1F6A46A}"/>
              </a:ext>
            </a:extLst>
          </p:cNvPr>
          <p:cNvSpPr>
            <a:spLocks noGrp="1"/>
          </p:cNvSpPr>
          <p:nvPr>
            <p:ph type="title"/>
          </p:nvPr>
        </p:nvSpPr>
        <p:spPr>
          <a:xfrm>
            <a:off x="550200" y="327955"/>
            <a:ext cx="11091600" cy="1332000"/>
          </a:xfrm>
        </p:spPr>
        <p:txBody>
          <a:bodyPr/>
          <a:lstStyle/>
          <a:p>
            <a:r>
              <a:rPr lang="en-US">
                <a:solidFill>
                  <a:srgbClr val="00B0F0"/>
                </a:solidFill>
              </a:rPr>
              <a:t>Cross-Validation to Assess Generalization Performance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9BA406-F53F-F012-6CFC-0422EDFE5175}"/>
                  </a:ext>
                </a:extLst>
              </p:cNvPr>
              <p:cNvSpPr>
                <a:spLocks noGrp="1"/>
              </p:cNvSpPr>
              <p:nvPr>
                <p:ph idx="1"/>
              </p:nvPr>
            </p:nvSpPr>
            <p:spPr>
              <a:xfrm>
                <a:off x="128132" y="1560887"/>
                <a:ext cx="11437291" cy="5072881"/>
              </a:xfrm>
            </p:spPr>
            <p:txBody>
              <a:bodyPr>
                <a:normAutofit/>
              </a:bodyPr>
              <a:lstStyle/>
              <a:p>
                <a:r>
                  <a:rPr lang="en-US" sz="2200" dirty="0">
                    <a:solidFill>
                      <a:srgbClr val="FFCC29"/>
                    </a:solidFill>
                  </a:rPr>
                  <a:t>We apply the predictor to the test data to assess the generalization error (this is referred to as </a:t>
                </a:r>
                <a:r>
                  <a:rPr lang="en-US" sz="2200" i="1" dirty="0">
                    <a:solidFill>
                      <a:srgbClr val="FFCC29"/>
                    </a:solidFill>
                  </a:rPr>
                  <a:t>validation</a:t>
                </a:r>
                <a:r>
                  <a:rPr lang="en-US" sz="2200" dirty="0">
                    <a:solidFill>
                      <a:srgbClr val="FFCC29"/>
                    </a:solidFill>
                  </a:rPr>
                  <a:t> set)</a:t>
                </a:r>
              </a:p>
              <a:p>
                <a:r>
                  <a:rPr lang="en-US" sz="2200" b="0" dirty="0">
                    <a:solidFill>
                      <a:srgbClr val="FFCC29"/>
                    </a:solidFill>
                  </a:rPr>
                  <a:t>The validation set is a subset of test data that we keep aside-this leads to keeping the validation set small as we run into the problem of small test data</a:t>
                </a:r>
                <a:endParaRPr lang="en-US" sz="2200" dirty="0">
                  <a:solidFill>
                    <a:srgbClr val="FFCC29"/>
                  </a:solidFill>
                </a:endParaRPr>
              </a:p>
              <a:p>
                <a:r>
                  <a:rPr lang="en-US" sz="2200" b="0" dirty="0">
                    <a:solidFill>
                      <a:srgbClr val="FFCC29"/>
                    </a:solidFill>
                  </a:rPr>
                  <a:t>Keepin</a:t>
                </a:r>
                <a:r>
                  <a:rPr lang="en-US" sz="2200" dirty="0">
                    <a:solidFill>
                      <a:srgbClr val="FFCC29"/>
                    </a:solidFill>
                  </a:rPr>
                  <a:t>g the validation set small results in a noisy estimate of the predictive performance </a:t>
                </a:r>
                <a:endParaRPr lang="en-US" sz="2200" b="0" dirty="0">
                  <a:solidFill>
                    <a:srgbClr val="FFCC29"/>
                  </a:solidFill>
                </a:endParaRPr>
              </a:p>
              <a:p>
                <a:r>
                  <a:rPr lang="en-US" sz="2200" dirty="0">
                    <a:solidFill>
                      <a:srgbClr val="FFCC29"/>
                    </a:solidFill>
                  </a:rPr>
                  <a:t>One approach to deal with this contradictory requirements is cross-validation</a:t>
                </a:r>
              </a:p>
              <a:p>
                <a:r>
                  <a:rPr lang="en-US" sz="2200" b="0" dirty="0">
                    <a:solidFill>
                      <a:srgbClr val="FFCC29"/>
                    </a:solidFill>
                  </a:rPr>
                  <a:t>Let </a:t>
                </a:r>
                <a14:m>
                  <m:oMath xmlns:m="http://schemas.openxmlformats.org/officeDocument/2006/math">
                    <m:r>
                      <a:rPr lang="en-US" sz="2200" b="0" i="1" smtClean="0">
                        <a:solidFill>
                          <a:srgbClr val="FFCC29"/>
                        </a:solidFill>
                        <a:latin typeface="Cambria Math" panose="02040503050406030204" pitchFamily="18" charset="0"/>
                      </a:rPr>
                      <m:t>𝜈</m:t>
                    </m:r>
                    <m:r>
                      <a:rPr lang="en-US" sz="2200" b="0" i="0" smtClean="0">
                        <a:solidFill>
                          <a:srgbClr val="FFCC29"/>
                        </a:solidFill>
                        <a:latin typeface="Cambria Math" panose="02040503050406030204" pitchFamily="18" charset="0"/>
                      </a:rPr>
                      <m:t> </m:t>
                    </m:r>
                  </m:oMath>
                </a14:m>
                <a:r>
                  <a:rPr lang="en-US" sz="2200" b="0" dirty="0">
                    <a:solidFill>
                      <a:srgbClr val="FFCC29"/>
                    </a:solidFill>
                  </a:rPr>
                  <a:t>and </a:t>
                </a:r>
                <a14:m>
                  <m:oMath xmlns:m="http://schemas.openxmlformats.org/officeDocument/2006/math">
                    <m:r>
                      <m:rPr>
                        <m:sty m:val="p"/>
                      </m:rPr>
                      <a:rPr lang="el-GR" sz="2200" b="0" i="1" smtClean="0">
                        <a:solidFill>
                          <a:srgbClr val="FFCC29"/>
                        </a:solidFill>
                        <a:latin typeface="Cambria Math" panose="02040503050406030204" pitchFamily="18" charset="0"/>
                        <a:ea typeface="Cambria Math" panose="02040503050406030204" pitchFamily="18" charset="0"/>
                      </a:rPr>
                      <m:t>Π</m:t>
                    </m:r>
                  </m:oMath>
                </a14:m>
                <a:r>
                  <a:rPr lang="en-US" sz="2200" b="0" dirty="0">
                    <a:solidFill>
                      <a:srgbClr val="FFCC29"/>
                    </a:solidFill>
                  </a:rPr>
                  <a:t> denote the validation and the training sets, respectively</a:t>
                </a:r>
              </a:p>
              <a:p>
                <a:r>
                  <a:rPr lang="en-US" sz="2200" dirty="0">
                    <a:solidFill>
                      <a:srgbClr val="FFCC29"/>
                    </a:solidFill>
                  </a:rPr>
                  <a:t>We assume that </a:t>
                </a:r>
                <a14:m>
                  <m:oMath xmlns:m="http://schemas.openxmlformats.org/officeDocument/2006/math">
                    <m:r>
                      <m:rPr>
                        <m:sty m:val="p"/>
                      </m:rPr>
                      <a:rPr lang="el-GR" sz="2200" i="1" smtClean="0">
                        <a:solidFill>
                          <a:srgbClr val="FFCC29"/>
                        </a:solidFill>
                        <a:latin typeface="Cambria Math" panose="02040503050406030204" pitchFamily="18" charset="0"/>
                        <a:ea typeface="Cambria Math" panose="02040503050406030204" pitchFamily="18" charset="0"/>
                      </a:rPr>
                      <m:t>Δ</m:t>
                    </m:r>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𝜈</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Π</m:t>
                    </m:r>
                  </m:oMath>
                </a14:m>
                <a:r>
                  <a:rPr lang="en-US" sz="2200" b="0" dirty="0">
                    <a:solidFill>
                      <a:srgbClr val="FFCC29"/>
                    </a:solidFill>
                  </a:rPr>
                  <a:t> and </a:t>
                </a:r>
                <a14:m>
                  <m:oMath xmlns:m="http://schemas.openxmlformats.org/officeDocument/2006/math">
                    <m:r>
                      <a:rPr lang="en-US" sz="2200" i="1">
                        <a:solidFill>
                          <a:srgbClr val="FFCC29"/>
                        </a:solidFill>
                        <a:latin typeface="Cambria Math" panose="02040503050406030204" pitchFamily="18" charset="0"/>
                        <a:ea typeface="Cambria Math" panose="02040503050406030204" pitchFamily="18" charset="0"/>
                      </a:rPr>
                      <m:t>𝜈</m:t>
                    </m:r>
                    <m:r>
                      <a:rPr lang="en-US" sz="2200" i="1" smtClean="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Π</m:t>
                    </m:r>
                    <m:r>
                      <a:rPr lang="en-US" sz="2200" b="0" i="0"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𝜙</m:t>
                    </m:r>
                  </m:oMath>
                </a14:m>
                <a:r>
                  <a:rPr lang="en-US" sz="2200" b="0" dirty="0">
                    <a:solidFill>
                      <a:srgbClr val="FFCC29"/>
                    </a:solidFill>
                  </a:rPr>
                  <a:t> where </a:t>
                </a:r>
                <a14:m>
                  <m:oMath xmlns:m="http://schemas.openxmlformats.org/officeDocument/2006/math">
                    <m:r>
                      <m:rPr>
                        <m:sty m:val="p"/>
                      </m:rPr>
                      <a:rPr lang="en-US" sz="2200" b="0" i="0" smtClean="0">
                        <a:solidFill>
                          <a:srgbClr val="FFCC29"/>
                        </a:solidFill>
                        <a:latin typeface="Cambria Math" panose="02040503050406030204" pitchFamily="18" charset="0"/>
                      </a:rPr>
                      <m:t>Δ</m:t>
                    </m:r>
                  </m:oMath>
                </a14:m>
                <a:r>
                  <a:rPr lang="en-US" sz="2200" b="0" dirty="0">
                    <a:solidFill>
                      <a:srgbClr val="FFCC29"/>
                    </a:solidFill>
                  </a:rPr>
                  <a:t> and </a:t>
                </a:r>
                <a14:m>
                  <m:oMath xmlns:m="http://schemas.openxmlformats.org/officeDocument/2006/math">
                    <m:r>
                      <a:rPr lang="en-US" sz="2200" b="0" i="1" smtClean="0">
                        <a:solidFill>
                          <a:srgbClr val="FFCC29"/>
                        </a:solidFill>
                        <a:latin typeface="Cambria Math" panose="02040503050406030204" pitchFamily="18" charset="0"/>
                      </a:rPr>
                      <m:t>𝜙</m:t>
                    </m:r>
                  </m:oMath>
                </a14:m>
                <a:r>
                  <a:rPr lang="en-US" sz="2200" b="0" dirty="0">
                    <a:solidFill>
                      <a:srgbClr val="FFCC29"/>
                    </a:solidFill>
                  </a:rPr>
                  <a:t> denote the entirety of data set and null set, respectively</a:t>
                </a:r>
              </a:p>
              <a:p>
                <a:pPr marL="0" indent="0">
                  <a:buNone/>
                </a:pPr>
                <a:endParaRPr lang="en-US" sz="2200" i="1" dirty="0">
                  <a:solidFill>
                    <a:srgbClr val="FFCC29"/>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49BA406-F53F-F012-6CFC-0422EDFE5175}"/>
                  </a:ext>
                </a:extLst>
              </p:cNvPr>
              <p:cNvSpPr>
                <a:spLocks noGrp="1" noRot="1" noChangeAspect="1" noMove="1" noResize="1" noEditPoints="1" noAdjustHandles="1" noChangeArrowheads="1" noChangeShapeType="1" noTextEdit="1"/>
              </p:cNvSpPr>
              <p:nvPr>
                <p:ph idx="1"/>
              </p:nvPr>
            </p:nvSpPr>
            <p:spPr>
              <a:xfrm>
                <a:off x="128132" y="1560887"/>
                <a:ext cx="11437291" cy="5072881"/>
              </a:xfrm>
              <a:blipFill>
                <a:blip r:embed="rId2"/>
                <a:stretch>
                  <a:fillRect l="-1386" t="-1563" r="-2132"/>
                </a:stretch>
              </a:blipFill>
            </p:spPr>
            <p:txBody>
              <a:bodyPr/>
              <a:lstStyle/>
              <a:p>
                <a:r>
                  <a:rPr lang="en-US">
                    <a:noFill/>
                  </a:rPr>
                  <a:t> </a:t>
                </a:r>
              </a:p>
            </p:txBody>
          </p:sp>
        </mc:Fallback>
      </mc:AlternateContent>
    </p:spTree>
    <p:extLst>
      <p:ext uri="{BB962C8B-B14F-4D97-AF65-F5344CB8AC3E}">
        <p14:creationId xmlns:p14="http://schemas.microsoft.com/office/powerpoint/2010/main" val="647803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4800F-61D5-D2B7-05FB-4452A3A3F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19664-7C9D-55DB-BE6F-0FB04523BC80}"/>
              </a:ext>
            </a:extLst>
          </p:cNvPr>
          <p:cNvSpPr>
            <a:spLocks noGrp="1"/>
          </p:cNvSpPr>
          <p:nvPr>
            <p:ph type="title"/>
          </p:nvPr>
        </p:nvSpPr>
        <p:spPr>
          <a:xfrm>
            <a:off x="550200" y="327955"/>
            <a:ext cx="11091600" cy="1332000"/>
          </a:xfrm>
        </p:spPr>
        <p:txBody>
          <a:bodyPr/>
          <a:lstStyle/>
          <a:p>
            <a:r>
              <a:rPr lang="en-US">
                <a:solidFill>
                  <a:srgbClr val="00B0F0"/>
                </a:solidFill>
              </a:rPr>
              <a:t>Cross-Validation to Assess Generalization Performance </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AD5059C6-FFBD-9A71-379C-07E4E7812053}"/>
                  </a:ext>
                </a:extLst>
              </p14:cNvPr>
              <p14:cNvContentPartPr/>
              <p14:nvPr/>
            </p14:nvContentPartPr>
            <p14:xfrm>
              <a:off x="1656021" y="4674742"/>
              <a:ext cx="1440" cy="3600"/>
            </p14:xfrm>
          </p:contentPart>
        </mc:Choice>
        <mc:Fallback xmlns="">
          <p:pic>
            <p:nvPicPr>
              <p:cNvPr id="26" name="Ink 25">
                <a:extLst>
                  <a:ext uri="{FF2B5EF4-FFF2-40B4-BE49-F238E27FC236}">
                    <a16:creationId xmlns:a16="http://schemas.microsoft.com/office/drawing/2014/main" id="{AD5059C6-FFBD-9A71-379C-07E4E7812053}"/>
                  </a:ext>
                </a:extLst>
              </p:cNvPr>
              <p:cNvPicPr/>
              <p:nvPr/>
            </p:nvPicPr>
            <p:blipFill>
              <a:blip r:embed="rId3"/>
              <a:stretch>
                <a:fillRect/>
              </a:stretch>
            </p:blipFill>
            <p:spPr>
              <a:xfrm>
                <a:off x="1638021" y="4656742"/>
                <a:ext cx="37080" cy="39240"/>
              </a:xfrm>
              <a:prstGeom prst="rect">
                <a:avLst/>
              </a:prstGeom>
            </p:spPr>
          </p:pic>
        </mc:Fallback>
      </mc:AlternateContent>
      <p:sp>
        <p:nvSpPr>
          <p:cNvPr id="23" name="Rectangle 22">
            <a:extLst>
              <a:ext uri="{FF2B5EF4-FFF2-40B4-BE49-F238E27FC236}">
                <a16:creationId xmlns:a16="http://schemas.microsoft.com/office/drawing/2014/main" id="{89D90FC8-E701-4F01-B5E0-73557C37ABBF}"/>
              </a:ext>
            </a:extLst>
          </p:cNvPr>
          <p:cNvSpPr/>
          <p:nvPr/>
        </p:nvSpPr>
        <p:spPr>
          <a:xfrm>
            <a:off x="1749472" y="2133166"/>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8" name="Rectangle 47">
            <a:extLst>
              <a:ext uri="{FF2B5EF4-FFF2-40B4-BE49-F238E27FC236}">
                <a16:creationId xmlns:a16="http://schemas.microsoft.com/office/drawing/2014/main" id="{D79452F1-6F21-C62C-9786-7E67EAD668A6}"/>
              </a:ext>
            </a:extLst>
          </p:cNvPr>
          <p:cNvSpPr/>
          <p:nvPr/>
        </p:nvSpPr>
        <p:spPr>
          <a:xfrm>
            <a:off x="1760400" y="3002618"/>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9" name="Rectangle 48">
            <a:extLst>
              <a:ext uri="{FF2B5EF4-FFF2-40B4-BE49-F238E27FC236}">
                <a16:creationId xmlns:a16="http://schemas.microsoft.com/office/drawing/2014/main" id="{FB7C8D9F-3ED5-6D9D-7447-A63BD2862225}"/>
              </a:ext>
            </a:extLst>
          </p:cNvPr>
          <p:cNvSpPr/>
          <p:nvPr/>
        </p:nvSpPr>
        <p:spPr>
          <a:xfrm>
            <a:off x="1738206" y="5494102"/>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0" name="Rectangle 49">
            <a:extLst>
              <a:ext uri="{FF2B5EF4-FFF2-40B4-BE49-F238E27FC236}">
                <a16:creationId xmlns:a16="http://schemas.microsoft.com/office/drawing/2014/main" id="{0A8B97D2-E43D-6EE4-6AE6-7ADA7D0DB02A}"/>
              </a:ext>
            </a:extLst>
          </p:cNvPr>
          <p:cNvSpPr/>
          <p:nvPr/>
        </p:nvSpPr>
        <p:spPr>
          <a:xfrm>
            <a:off x="1749472" y="3817083"/>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1" name="Rectangle 50">
            <a:extLst>
              <a:ext uri="{FF2B5EF4-FFF2-40B4-BE49-F238E27FC236}">
                <a16:creationId xmlns:a16="http://schemas.microsoft.com/office/drawing/2014/main" id="{91FE1CE6-374A-278A-5039-45D1DD4C943D}"/>
              </a:ext>
            </a:extLst>
          </p:cNvPr>
          <p:cNvSpPr/>
          <p:nvPr/>
        </p:nvSpPr>
        <p:spPr>
          <a:xfrm>
            <a:off x="1760400" y="4679637"/>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2" name="Rectangle 51">
            <a:extLst>
              <a:ext uri="{FF2B5EF4-FFF2-40B4-BE49-F238E27FC236}">
                <a16:creationId xmlns:a16="http://schemas.microsoft.com/office/drawing/2014/main" id="{74F99A93-5768-F28C-F693-10A900B31022}"/>
              </a:ext>
            </a:extLst>
          </p:cNvPr>
          <p:cNvSpPr/>
          <p:nvPr/>
        </p:nvSpPr>
        <p:spPr>
          <a:xfrm>
            <a:off x="3037591" y="2189879"/>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3" name="Rectangle 52">
            <a:extLst>
              <a:ext uri="{FF2B5EF4-FFF2-40B4-BE49-F238E27FC236}">
                <a16:creationId xmlns:a16="http://schemas.microsoft.com/office/drawing/2014/main" id="{D01D99A0-C1EA-AFAF-6493-146ADBC877DB}"/>
              </a:ext>
            </a:extLst>
          </p:cNvPr>
          <p:cNvSpPr/>
          <p:nvPr/>
        </p:nvSpPr>
        <p:spPr>
          <a:xfrm>
            <a:off x="3048519" y="2956995"/>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4" name="Rectangle 53">
            <a:extLst>
              <a:ext uri="{FF2B5EF4-FFF2-40B4-BE49-F238E27FC236}">
                <a16:creationId xmlns:a16="http://schemas.microsoft.com/office/drawing/2014/main" id="{5F61EB9B-39A0-51C3-EA1A-F1549C470255}"/>
              </a:ext>
            </a:extLst>
          </p:cNvPr>
          <p:cNvSpPr/>
          <p:nvPr/>
        </p:nvSpPr>
        <p:spPr>
          <a:xfrm>
            <a:off x="3026325" y="5448479"/>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5" name="Rectangle 54">
            <a:extLst>
              <a:ext uri="{FF2B5EF4-FFF2-40B4-BE49-F238E27FC236}">
                <a16:creationId xmlns:a16="http://schemas.microsoft.com/office/drawing/2014/main" id="{970E4A0B-E6F9-B8EF-3C00-E1072E87AF5D}"/>
              </a:ext>
            </a:extLst>
          </p:cNvPr>
          <p:cNvSpPr/>
          <p:nvPr/>
        </p:nvSpPr>
        <p:spPr>
          <a:xfrm>
            <a:off x="3037591" y="3771460"/>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6" name="Rectangle 55">
            <a:extLst>
              <a:ext uri="{FF2B5EF4-FFF2-40B4-BE49-F238E27FC236}">
                <a16:creationId xmlns:a16="http://schemas.microsoft.com/office/drawing/2014/main" id="{67EBD86F-7B07-4A4E-44DE-BAF4EDDB481E}"/>
              </a:ext>
            </a:extLst>
          </p:cNvPr>
          <p:cNvSpPr/>
          <p:nvPr/>
        </p:nvSpPr>
        <p:spPr>
          <a:xfrm>
            <a:off x="3048519" y="4634014"/>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2" name="Rectangle 61">
            <a:extLst>
              <a:ext uri="{FF2B5EF4-FFF2-40B4-BE49-F238E27FC236}">
                <a16:creationId xmlns:a16="http://schemas.microsoft.com/office/drawing/2014/main" id="{3C955C11-9459-9183-8F6D-18A23BEDDC3D}"/>
              </a:ext>
            </a:extLst>
          </p:cNvPr>
          <p:cNvSpPr/>
          <p:nvPr/>
        </p:nvSpPr>
        <p:spPr>
          <a:xfrm>
            <a:off x="4354374" y="2127664"/>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3" name="Rectangle 62">
            <a:extLst>
              <a:ext uri="{FF2B5EF4-FFF2-40B4-BE49-F238E27FC236}">
                <a16:creationId xmlns:a16="http://schemas.microsoft.com/office/drawing/2014/main" id="{9645EC39-0755-333E-B592-50C0BA742146}"/>
              </a:ext>
            </a:extLst>
          </p:cNvPr>
          <p:cNvSpPr/>
          <p:nvPr/>
        </p:nvSpPr>
        <p:spPr>
          <a:xfrm>
            <a:off x="4354374" y="2911909"/>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4" name="Rectangle 63">
            <a:extLst>
              <a:ext uri="{FF2B5EF4-FFF2-40B4-BE49-F238E27FC236}">
                <a16:creationId xmlns:a16="http://schemas.microsoft.com/office/drawing/2014/main" id="{0358301F-4510-FF51-71CF-13D4AC960F08}"/>
              </a:ext>
            </a:extLst>
          </p:cNvPr>
          <p:cNvSpPr/>
          <p:nvPr/>
        </p:nvSpPr>
        <p:spPr>
          <a:xfrm>
            <a:off x="4332180" y="5403393"/>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5" name="Rectangle 64">
            <a:extLst>
              <a:ext uri="{FF2B5EF4-FFF2-40B4-BE49-F238E27FC236}">
                <a16:creationId xmlns:a16="http://schemas.microsoft.com/office/drawing/2014/main" id="{2E08100F-A399-D306-CFBF-1624B104FF49}"/>
              </a:ext>
            </a:extLst>
          </p:cNvPr>
          <p:cNvSpPr/>
          <p:nvPr/>
        </p:nvSpPr>
        <p:spPr>
          <a:xfrm>
            <a:off x="4343446" y="3726374"/>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6" name="Rectangle 65">
            <a:extLst>
              <a:ext uri="{FF2B5EF4-FFF2-40B4-BE49-F238E27FC236}">
                <a16:creationId xmlns:a16="http://schemas.microsoft.com/office/drawing/2014/main" id="{AA542256-DC45-70B2-0795-66168DCF7A8D}"/>
              </a:ext>
            </a:extLst>
          </p:cNvPr>
          <p:cNvSpPr/>
          <p:nvPr/>
        </p:nvSpPr>
        <p:spPr>
          <a:xfrm>
            <a:off x="4354374" y="4588928"/>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1" name="Rectangle 70">
            <a:extLst>
              <a:ext uri="{FF2B5EF4-FFF2-40B4-BE49-F238E27FC236}">
                <a16:creationId xmlns:a16="http://schemas.microsoft.com/office/drawing/2014/main" id="{FC276ED4-603E-DE71-9559-810BD27462CA}"/>
              </a:ext>
            </a:extLst>
          </p:cNvPr>
          <p:cNvSpPr/>
          <p:nvPr/>
        </p:nvSpPr>
        <p:spPr>
          <a:xfrm>
            <a:off x="5828869" y="2141005"/>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2" name="Rectangle 71">
            <a:extLst>
              <a:ext uri="{FF2B5EF4-FFF2-40B4-BE49-F238E27FC236}">
                <a16:creationId xmlns:a16="http://schemas.microsoft.com/office/drawing/2014/main" id="{FDAB909D-F78A-0B14-E213-6733D524849A}"/>
              </a:ext>
            </a:extLst>
          </p:cNvPr>
          <p:cNvSpPr/>
          <p:nvPr/>
        </p:nvSpPr>
        <p:spPr>
          <a:xfrm>
            <a:off x="5828869" y="2925250"/>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3" name="Rectangle 72">
            <a:extLst>
              <a:ext uri="{FF2B5EF4-FFF2-40B4-BE49-F238E27FC236}">
                <a16:creationId xmlns:a16="http://schemas.microsoft.com/office/drawing/2014/main" id="{B895B0CD-7905-F2EA-8665-378214D35013}"/>
              </a:ext>
            </a:extLst>
          </p:cNvPr>
          <p:cNvSpPr/>
          <p:nvPr/>
        </p:nvSpPr>
        <p:spPr>
          <a:xfrm>
            <a:off x="5806675" y="5416734"/>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4" name="Rectangle 73">
            <a:extLst>
              <a:ext uri="{FF2B5EF4-FFF2-40B4-BE49-F238E27FC236}">
                <a16:creationId xmlns:a16="http://schemas.microsoft.com/office/drawing/2014/main" id="{1E6F8144-425B-8745-1432-F7EE5E49AB93}"/>
              </a:ext>
            </a:extLst>
          </p:cNvPr>
          <p:cNvSpPr/>
          <p:nvPr/>
        </p:nvSpPr>
        <p:spPr>
          <a:xfrm>
            <a:off x="5817941" y="3739715"/>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5" name="Rectangle 74">
            <a:extLst>
              <a:ext uri="{FF2B5EF4-FFF2-40B4-BE49-F238E27FC236}">
                <a16:creationId xmlns:a16="http://schemas.microsoft.com/office/drawing/2014/main" id="{1250FDE2-3D16-D7EF-324B-A38C2369781E}"/>
              </a:ext>
            </a:extLst>
          </p:cNvPr>
          <p:cNvSpPr/>
          <p:nvPr/>
        </p:nvSpPr>
        <p:spPr>
          <a:xfrm>
            <a:off x="5828869" y="4602269"/>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6" name="Rectangle 75">
            <a:extLst>
              <a:ext uri="{FF2B5EF4-FFF2-40B4-BE49-F238E27FC236}">
                <a16:creationId xmlns:a16="http://schemas.microsoft.com/office/drawing/2014/main" id="{302128E4-191C-ED5C-E037-3D6FB90F8A24}"/>
              </a:ext>
            </a:extLst>
          </p:cNvPr>
          <p:cNvSpPr/>
          <p:nvPr/>
        </p:nvSpPr>
        <p:spPr>
          <a:xfrm>
            <a:off x="7303364" y="2113391"/>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7" name="Rectangle 76">
            <a:extLst>
              <a:ext uri="{FF2B5EF4-FFF2-40B4-BE49-F238E27FC236}">
                <a16:creationId xmlns:a16="http://schemas.microsoft.com/office/drawing/2014/main" id="{32A0A488-AD42-D19E-D17C-6FD8FEDA9026}"/>
              </a:ext>
            </a:extLst>
          </p:cNvPr>
          <p:cNvSpPr/>
          <p:nvPr/>
        </p:nvSpPr>
        <p:spPr>
          <a:xfrm>
            <a:off x="7303364" y="2897636"/>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8" name="Rectangle 77">
            <a:extLst>
              <a:ext uri="{FF2B5EF4-FFF2-40B4-BE49-F238E27FC236}">
                <a16:creationId xmlns:a16="http://schemas.microsoft.com/office/drawing/2014/main" id="{CF405073-C8B0-174C-371A-D7DC871D6398}"/>
              </a:ext>
            </a:extLst>
          </p:cNvPr>
          <p:cNvSpPr/>
          <p:nvPr/>
        </p:nvSpPr>
        <p:spPr>
          <a:xfrm>
            <a:off x="7281170" y="5389120"/>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9" name="Rectangle 78">
            <a:extLst>
              <a:ext uri="{FF2B5EF4-FFF2-40B4-BE49-F238E27FC236}">
                <a16:creationId xmlns:a16="http://schemas.microsoft.com/office/drawing/2014/main" id="{A6CF638E-AF28-900D-0CA5-1955E8CD9D7F}"/>
              </a:ext>
            </a:extLst>
          </p:cNvPr>
          <p:cNvSpPr/>
          <p:nvPr/>
        </p:nvSpPr>
        <p:spPr>
          <a:xfrm>
            <a:off x="7292436" y="3712101"/>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80" name="Rectangle 79">
            <a:extLst>
              <a:ext uri="{FF2B5EF4-FFF2-40B4-BE49-F238E27FC236}">
                <a16:creationId xmlns:a16="http://schemas.microsoft.com/office/drawing/2014/main" id="{90738B27-E5DB-D23A-27A7-3A69459F6322}"/>
              </a:ext>
            </a:extLst>
          </p:cNvPr>
          <p:cNvSpPr/>
          <p:nvPr/>
        </p:nvSpPr>
        <p:spPr>
          <a:xfrm>
            <a:off x="7303364" y="4574655"/>
            <a:ext cx="731520" cy="548640"/>
          </a:xfrm>
          <a:prstGeom prst="rect">
            <a:avLst/>
          </a:prstGeom>
          <a:solidFill>
            <a:srgbClr val="E71224">
              <a:alpha val="5000"/>
            </a:srgbClr>
          </a:solidFill>
          <a:ln w="36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grpSp>
        <p:nvGrpSpPr>
          <p:cNvPr id="89" name="Group 88">
            <a:extLst>
              <a:ext uri="{FF2B5EF4-FFF2-40B4-BE49-F238E27FC236}">
                <a16:creationId xmlns:a16="http://schemas.microsoft.com/office/drawing/2014/main" id="{71B3BBDD-1CA4-9855-634D-77C061A2864D}"/>
              </a:ext>
            </a:extLst>
          </p:cNvPr>
          <p:cNvGrpSpPr/>
          <p:nvPr/>
        </p:nvGrpSpPr>
        <p:grpSpPr>
          <a:xfrm>
            <a:off x="1821621" y="5557102"/>
            <a:ext cx="595080" cy="480960"/>
            <a:chOff x="1821621" y="5557102"/>
            <a:chExt cx="595080" cy="480960"/>
          </a:xfrm>
        </p:grpSpPr>
        <mc:AlternateContent xmlns:mc="http://schemas.openxmlformats.org/markup-compatibility/2006" xmlns:p14="http://schemas.microsoft.com/office/powerpoint/2010/main">
          <mc:Choice Requires="p14">
            <p:contentPart p14:bwMode="auto" r:id="rId4">
              <p14:nvContentPartPr>
                <p14:cNvPr id="81" name="Ink 80">
                  <a:extLst>
                    <a:ext uri="{FF2B5EF4-FFF2-40B4-BE49-F238E27FC236}">
                      <a16:creationId xmlns:a16="http://schemas.microsoft.com/office/drawing/2014/main" id="{0B3A4A12-C1BD-29DC-93BA-4A3A7E0C9F30}"/>
                    </a:ext>
                  </a:extLst>
                </p14:cNvPr>
                <p14:cNvContentPartPr/>
                <p14:nvPr/>
              </p14:nvContentPartPr>
              <p14:xfrm>
                <a:off x="2250021" y="5871022"/>
                <a:ext cx="166680" cy="156960"/>
              </p14:xfrm>
            </p:contentPart>
          </mc:Choice>
          <mc:Fallback xmlns="">
            <p:pic>
              <p:nvPicPr>
                <p:cNvPr id="81" name="Ink 80">
                  <a:extLst>
                    <a:ext uri="{FF2B5EF4-FFF2-40B4-BE49-F238E27FC236}">
                      <a16:creationId xmlns:a16="http://schemas.microsoft.com/office/drawing/2014/main" id="{0B3A4A12-C1BD-29DC-93BA-4A3A7E0C9F30}"/>
                    </a:ext>
                  </a:extLst>
                </p:cNvPr>
                <p:cNvPicPr/>
                <p:nvPr/>
              </p:nvPicPr>
              <p:blipFill>
                <a:blip r:embed="rId5"/>
                <a:stretch>
                  <a:fillRect/>
                </a:stretch>
              </p:blipFill>
              <p:spPr>
                <a:xfrm>
                  <a:off x="2232021" y="5853063"/>
                  <a:ext cx="202320" cy="19251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3EE03B70-1B00-EFE7-6F50-655A8676FE0A}"/>
                    </a:ext>
                  </a:extLst>
                </p14:cNvPr>
                <p14:cNvContentPartPr/>
                <p14:nvPr/>
              </p14:nvContentPartPr>
              <p14:xfrm>
                <a:off x="2117541" y="5801902"/>
                <a:ext cx="221760" cy="196560"/>
              </p14:xfrm>
            </p:contentPart>
          </mc:Choice>
          <mc:Fallback xmlns="">
            <p:pic>
              <p:nvPicPr>
                <p:cNvPr id="82" name="Ink 81">
                  <a:extLst>
                    <a:ext uri="{FF2B5EF4-FFF2-40B4-BE49-F238E27FC236}">
                      <a16:creationId xmlns:a16="http://schemas.microsoft.com/office/drawing/2014/main" id="{3EE03B70-1B00-EFE7-6F50-655A8676FE0A}"/>
                    </a:ext>
                  </a:extLst>
                </p:cNvPr>
                <p:cNvPicPr/>
                <p:nvPr/>
              </p:nvPicPr>
              <p:blipFill>
                <a:blip r:embed="rId7"/>
                <a:stretch>
                  <a:fillRect/>
                </a:stretch>
              </p:blipFill>
              <p:spPr>
                <a:xfrm>
                  <a:off x="2099541" y="5783902"/>
                  <a:ext cx="257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05ACE8DB-5EF8-E15A-0C3A-FF6125383ACD}"/>
                    </a:ext>
                  </a:extLst>
                </p14:cNvPr>
                <p14:cNvContentPartPr/>
                <p14:nvPr/>
              </p14:nvContentPartPr>
              <p14:xfrm>
                <a:off x="1933941" y="5651422"/>
                <a:ext cx="433800" cy="386640"/>
              </p14:xfrm>
            </p:contentPart>
          </mc:Choice>
          <mc:Fallback xmlns="">
            <p:pic>
              <p:nvPicPr>
                <p:cNvPr id="83" name="Ink 82">
                  <a:extLst>
                    <a:ext uri="{FF2B5EF4-FFF2-40B4-BE49-F238E27FC236}">
                      <a16:creationId xmlns:a16="http://schemas.microsoft.com/office/drawing/2014/main" id="{05ACE8DB-5EF8-E15A-0C3A-FF6125383ACD}"/>
                    </a:ext>
                  </a:extLst>
                </p:cNvPr>
                <p:cNvPicPr/>
                <p:nvPr/>
              </p:nvPicPr>
              <p:blipFill>
                <a:blip r:embed="rId9"/>
                <a:stretch>
                  <a:fillRect/>
                </a:stretch>
              </p:blipFill>
              <p:spPr>
                <a:xfrm>
                  <a:off x="1915926" y="5633439"/>
                  <a:ext cx="469470" cy="4222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a:extLst>
                    <a:ext uri="{FF2B5EF4-FFF2-40B4-BE49-F238E27FC236}">
                      <a16:creationId xmlns:a16="http://schemas.microsoft.com/office/drawing/2014/main" id="{AC883039-F010-3E06-12CB-782784F6B3AB}"/>
                    </a:ext>
                  </a:extLst>
                </p14:cNvPr>
                <p14:cNvContentPartPr/>
                <p14:nvPr/>
              </p14:nvContentPartPr>
              <p14:xfrm>
                <a:off x="1879221" y="5583742"/>
                <a:ext cx="465840" cy="360720"/>
              </p14:xfrm>
            </p:contentPart>
          </mc:Choice>
          <mc:Fallback xmlns="">
            <p:pic>
              <p:nvPicPr>
                <p:cNvPr id="84" name="Ink 83">
                  <a:extLst>
                    <a:ext uri="{FF2B5EF4-FFF2-40B4-BE49-F238E27FC236}">
                      <a16:creationId xmlns:a16="http://schemas.microsoft.com/office/drawing/2014/main" id="{AC883039-F010-3E06-12CB-782784F6B3AB}"/>
                    </a:ext>
                  </a:extLst>
                </p:cNvPr>
                <p:cNvPicPr/>
                <p:nvPr/>
              </p:nvPicPr>
              <p:blipFill>
                <a:blip r:embed="rId11"/>
                <a:stretch>
                  <a:fillRect/>
                </a:stretch>
              </p:blipFill>
              <p:spPr>
                <a:xfrm>
                  <a:off x="1861221" y="5565742"/>
                  <a:ext cx="5014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5" name="Ink 84">
                  <a:extLst>
                    <a:ext uri="{FF2B5EF4-FFF2-40B4-BE49-F238E27FC236}">
                      <a16:creationId xmlns:a16="http://schemas.microsoft.com/office/drawing/2014/main" id="{74CC237A-002E-D8D8-E621-CBBF3FDE5D37}"/>
                    </a:ext>
                  </a:extLst>
                </p14:cNvPr>
                <p14:cNvContentPartPr/>
                <p14:nvPr/>
              </p14:nvContentPartPr>
              <p14:xfrm>
                <a:off x="1838181" y="5622622"/>
                <a:ext cx="334080" cy="282600"/>
              </p14:xfrm>
            </p:contentPart>
          </mc:Choice>
          <mc:Fallback xmlns="">
            <p:pic>
              <p:nvPicPr>
                <p:cNvPr id="85" name="Ink 84">
                  <a:extLst>
                    <a:ext uri="{FF2B5EF4-FFF2-40B4-BE49-F238E27FC236}">
                      <a16:creationId xmlns:a16="http://schemas.microsoft.com/office/drawing/2014/main" id="{74CC237A-002E-D8D8-E621-CBBF3FDE5D37}"/>
                    </a:ext>
                  </a:extLst>
                </p:cNvPr>
                <p:cNvPicPr/>
                <p:nvPr/>
              </p:nvPicPr>
              <p:blipFill>
                <a:blip r:embed="rId13"/>
                <a:stretch>
                  <a:fillRect/>
                </a:stretch>
              </p:blipFill>
              <p:spPr>
                <a:xfrm>
                  <a:off x="1820181" y="5604622"/>
                  <a:ext cx="3697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6" name="Ink 85">
                  <a:extLst>
                    <a:ext uri="{FF2B5EF4-FFF2-40B4-BE49-F238E27FC236}">
                      <a16:creationId xmlns:a16="http://schemas.microsoft.com/office/drawing/2014/main" id="{BAFBE3B3-B298-3B3E-60F1-961906923367}"/>
                    </a:ext>
                  </a:extLst>
                </p14:cNvPr>
                <p14:cNvContentPartPr/>
                <p14:nvPr/>
              </p14:nvContentPartPr>
              <p14:xfrm>
                <a:off x="1828461" y="5607142"/>
                <a:ext cx="209520" cy="176400"/>
              </p14:xfrm>
            </p:contentPart>
          </mc:Choice>
          <mc:Fallback xmlns="">
            <p:pic>
              <p:nvPicPr>
                <p:cNvPr id="86" name="Ink 85">
                  <a:extLst>
                    <a:ext uri="{FF2B5EF4-FFF2-40B4-BE49-F238E27FC236}">
                      <a16:creationId xmlns:a16="http://schemas.microsoft.com/office/drawing/2014/main" id="{BAFBE3B3-B298-3B3E-60F1-961906923367}"/>
                    </a:ext>
                  </a:extLst>
                </p:cNvPr>
                <p:cNvPicPr/>
                <p:nvPr/>
              </p:nvPicPr>
              <p:blipFill>
                <a:blip r:embed="rId15"/>
                <a:stretch>
                  <a:fillRect/>
                </a:stretch>
              </p:blipFill>
              <p:spPr>
                <a:xfrm>
                  <a:off x="1810461" y="5589142"/>
                  <a:ext cx="245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7" name="Ink 86">
                  <a:extLst>
                    <a:ext uri="{FF2B5EF4-FFF2-40B4-BE49-F238E27FC236}">
                      <a16:creationId xmlns:a16="http://schemas.microsoft.com/office/drawing/2014/main" id="{BA0CB4A9-B0E9-0B31-CDAF-439C4DEC1824}"/>
                    </a:ext>
                  </a:extLst>
                </p14:cNvPr>
                <p14:cNvContentPartPr/>
                <p14:nvPr/>
              </p14:nvContentPartPr>
              <p14:xfrm>
                <a:off x="1831701" y="5557102"/>
                <a:ext cx="113760" cy="90000"/>
              </p14:xfrm>
            </p:contentPart>
          </mc:Choice>
          <mc:Fallback xmlns="">
            <p:pic>
              <p:nvPicPr>
                <p:cNvPr id="87" name="Ink 86">
                  <a:extLst>
                    <a:ext uri="{FF2B5EF4-FFF2-40B4-BE49-F238E27FC236}">
                      <a16:creationId xmlns:a16="http://schemas.microsoft.com/office/drawing/2014/main" id="{BA0CB4A9-B0E9-0B31-CDAF-439C4DEC1824}"/>
                    </a:ext>
                  </a:extLst>
                </p:cNvPr>
                <p:cNvPicPr/>
                <p:nvPr/>
              </p:nvPicPr>
              <p:blipFill>
                <a:blip r:embed="rId17"/>
                <a:stretch>
                  <a:fillRect/>
                </a:stretch>
              </p:blipFill>
              <p:spPr>
                <a:xfrm>
                  <a:off x="1813701" y="5539102"/>
                  <a:ext cx="149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8" name="Ink 87">
                  <a:extLst>
                    <a:ext uri="{FF2B5EF4-FFF2-40B4-BE49-F238E27FC236}">
                      <a16:creationId xmlns:a16="http://schemas.microsoft.com/office/drawing/2014/main" id="{701A40C8-CA28-C41A-157D-D2B35463C21B}"/>
                    </a:ext>
                  </a:extLst>
                </p14:cNvPr>
                <p14:cNvContentPartPr/>
                <p14:nvPr/>
              </p14:nvContentPartPr>
              <p14:xfrm>
                <a:off x="1821621" y="5561422"/>
                <a:ext cx="56880" cy="53640"/>
              </p14:xfrm>
            </p:contentPart>
          </mc:Choice>
          <mc:Fallback xmlns="">
            <p:pic>
              <p:nvPicPr>
                <p:cNvPr id="88" name="Ink 87">
                  <a:extLst>
                    <a:ext uri="{FF2B5EF4-FFF2-40B4-BE49-F238E27FC236}">
                      <a16:creationId xmlns:a16="http://schemas.microsoft.com/office/drawing/2014/main" id="{701A40C8-CA28-C41A-157D-D2B35463C21B}"/>
                    </a:ext>
                  </a:extLst>
                </p:cNvPr>
                <p:cNvPicPr/>
                <p:nvPr/>
              </p:nvPicPr>
              <p:blipFill>
                <a:blip r:embed="rId19"/>
                <a:stretch>
                  <a:fillRect/>
                </a:stretch>
              </p:blipFill>
              <p:spPr>
                <a:xfrm>
                  <a:off x="1803621" y="5543422"/>
                  <a:ext cx="92520" cy="89280"/>
                </a:xfrm>
                <a:prstGeom prst="rect">
                  <a:avLst/>
                </a:prstGeom>
              </p:spPr>
            </p:pic>
          </mc:Fallback>
        </mc:AlternateContent>
      </p:grpSp>
      <p:grpSp>
        <p:nvGrpSpPr>
          <p:cNvPr id="97" name="Group 96">
            <a:extLst>
              <a:ext uri="{FF2B5EF4-FFF2-40B4-BE49-F238E27FC236}">
                <a16:creationId xmlns:a16="http://schemas.microsoft.com/office/drawing/2014/main" id="{22D456EB-978F-0971-6CD7-FDBB2E406060}"/>
              </a:ext>
            </a:extLst>
          </p:cNvPr>
          <p:cNvGrpSpPr/>
          <p:nvPr/>
        </p:nvGrpSpPr>
        <p:grpSpPr>
          <a:xfrm>
            <a:off x="3106821" y="4674022"/>
            <a:ext cx="658440" cy="483480"/>
            <a:chOff x="3106821" y="4674022"/>
            <a:chExt cx="658440" cy="483480"/>
          </a:xfrm>
        </p:grpSpPr>
        <mc:AlternateContent xmlns:mc="http://schemas.openxmlformats.org/markup-compatibility/2006" xmlns:p14="http://schemas.microsoft.com/office/powerpoint/2010/main">
          <mc:Choice Requires="p14">
            <p:contentPart p14:bwMode="auto" r:id="rId20">
              <p14:nvContentPartPr>
                <p14:cNvPr id="90" name="Ink 89">
                  <a:extLst>
                    <a:ext uri="{FF2B5EF4-FFF2-40B4-BE49-F238E27FC236}">
                      <a16:creationId xmlns:a16="http://schemas.microsoft.com/office/drawing/2014/main" id="{25403EFF-FAFE-411B-AACA-37D6D3266E74}"/>
                    </a:ext>
                  </a:extLst>
                </p14:cNvPr>
                <p14:cNvContentPartPr/>
                <p14:nvPr/>
              </p14:nvContentPartPr>
              <p14:xfrm>
                <a:off x="3521181" y="4949062"/>
                <a:ext cx="244080" cy="208440"/>
              </p14:xfrm>
            </p:contentPart>
          </mc:Choice>
          <mc:Fallback xmlns="">
            <p:pic>
              <p:nvPicPr>
                <p:cNvPr id="90" name="Ink 89">
                  <a:extLst>
                    <a:ext uri="{FF2B5EF4-FFF2-40B4-BE49-F238E27FC236}">
                      <a16:creationId xmlns:a16="http://schemas.microsoft.com/office/drawing/2014/main" id="{25403EFF-FAFE-411B-AACA-37D6D3266E74}"/>
                    </a:ext>
                  </a:extLst>
                </p:cNvPr>
                <p:cNvPicPr/>
                <p:nvPr/>
              </p:nvPicPr>
              <p:blipFill>
                <a:blip r:embed="rId21"/>
                <a:stretch>
                  <a:fillRect/>
                </a:stretch>
              </p:blipFill>
              <p:spPr>
                <a:xfrm>
                  <a:off x="3503181" y="4931062"/>
                  <a:ext cx="2797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a:extLst>
                    <a:ext uri="{FF2B5EF4-FFF2-40B4-BE49-F238E27FC236}">
                      <a16:creationId xmlns:a16="http://schemas.microsoft.com/office/drawing/2014/main" id="{57CCD601-E0D2-685C-3B87-3E480CD42153}"/>
                    </a:ext>
                  </a:extLst>
                </p14:cNvPr>
                <p14:cNvContentPartPr/>
                <p14:nvPr/>
              </p14:nvContentPartPr>
              <p14:xfrm>
                <a:off x="3513261" y="4894702"/>
                <a:ext cx="212400" cy="193680"/>
              </p14:xfrm>
            </p:contentPart>
          </mc:Choice>
          <mc:Fallback xmlns="">
            <p:pic>
              <p:nvPicPr>
                <p:cNvPr id="91" name="Ink 90">
                  <a:extLst>
                    <a:ext uri="{FF2B5EF4-FFF2-40B4-BE49-F238E27FC236}">
                      <a16:creationId xmlns:a16="http://schemas.microsoft.com/office/drawing/2014/main" id="{57CCD601-E0D2-685C-3B87-3E480CD42153}"/>
                    </a:ext>
                  </a:extLst>
                </p:cNvPr>
                <p:cNvPicPr/>
                <p:nvPr/>
              </p:nvPicPr>
              <p:blipFill>
                <a:blip r:embed="rId23"/>
                <a:stretch>
                  <a:fillRect/>
                </a:stretch>
              </p:blipFill>
              <p:spPr>
                <a:xfrm>
                  <a:off x="3495261" y="4876702"/>
                  <a:ext cx="248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6355C83A-157A-BC81-1E69-3E17EC1FD357}"/>
                    </a:ext>
                  </a:extLst>
                </p14:cNvPr>
                <p14:cNvContentPartPr/>
                <p14:nvPr/>
              </p14:nvContentPartPr>
              <p14:xfrm>
                <a:off x="3342261" y="4820542"/>
                <a:ext cx="330840" cy="268200"/>
              </p14:xfrm>
            </p:contentPart>
          </mc:Choice>
          <mc:Fallback xmlns="">
            <p:pic>
              <p:nvPicPr>
                <p:cNvPr id="92" name="Ink 91">
                  <a:extLst>
                    <a:ext uri="{FF2B5EF4-FFF2-40B4-BE49-F238E27FC236}">
                      <a16:creationId xmlns:a16="http://schemas.microsoft.com/office/drawing/2014/main" id="{6355C83A-157A-BC81-1E69-3E17EC1FD357}"/>
                    </a:ext>
                  </a:extLst>
                </p:cNvPr>
                <p:cNvPicPr/>
                <p:nvPr/>
              </p:nvPicPr>
              <p:blipFill>
                <a:blip r:embed="rId25"/>
                <a:stretch>
                  <a:fillRect/>
                </a:stretch>
              </p:blipFill>
              <p:spPr>
                <a:xfrm>
                  <a:off x="3324281" y="4802542"/>
                  <a:ext cx="366441"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3" name="Ink 92">
                  <a:extLst>
                    <a:ext uri="{FF2B5EF4-FFF2-40B4-BE49-F238E27FC236}">
                      <a16:creationId xmlns:a16="http://schemas.microsoft.com/office/drawing/2014/main" id="{AFDE332A-7A8E-3AE2-8CA4-30F493C93250}"/>
                    </a:ext>
                  </a:extLst>
                </p14:cNvPr>
                <p14:cNvContentPartPr/>
                <p14:nvPr/>
              </p14:nvContentPartPr>
              <p14:xfrm>
                <a:off x="3138141" y="4768342"/>
                <a:ext cx="513000" cy="351000"/>
              </p14:xfrm>
            </p:contentPart>
          </mc:Choice>
          <mc:Fallback xmlns="">
            <p:pic>
              <p:nvPicPr>
                <p:cNvPr id="93" name="Ink 92">
                  <a:extLst>
                    <a:ext uri="{FF2B5EF4-FFF2-40B4-BE49-F238E27FC236}">
                      <a16:creationId xmlns:a16="http://schemas.microsoft.com/office/drawing/2014/main" id="{AFDE332A-7A8E-3AE2-8CA4-30F493C93250}"/>
                    </a:ext>
                  </a:extLst>
                </p:cNvPr>
                <p:cNvPicPr/>
                <p:nvPr/>
              </p:nvPicPr>
              <p:blipFill>
                <a:blip r:embed="rId27"/>
                <a:stretch>
                  <a:fillRect/>
                </a:stretch>
              </p:blipFill>
              <p:spPr>
                <a:xfrm>
                  <a:off x="3120141" y="4750342"/>
                  <a:ext cx="5486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a:extLst>
                    <a:ext uri="{FF2B5EF4-FFF2-40B4-BE49-F238E27FC236}">
                      <a16:creationId xmlns:a16="http://schemas.microsoft.com/office/drawing/2014/main" id="{6CF33DED-8B3F-FB02-CA18-B8F886AFD291}"/>
                    </a:ext>
                  </a:extLst>
                </p14:cNvPr>
                <p14:cNvContentPartPr/>
                <p14:nvPr/>
              </p14:nvContentPartPr>
              <p14:xfrm>
                <a:off x="3129861" y="4683382"/>
                <a:ext cx="463320" cy="269280"/>
              </p14:xfrm>
            </p:contentPart>
          </mc:Choice>
          <mc:Fallback xmlns="">
            <p:pic>
              <p:nvPicPr>
                <p:cNvPr id="94" name="Ink 93">
                  <a:extLst>
                    <a:ext uri="{FF2B5EF4-FFF2-40B4-BE49-F238E27FC236}">
                      <a16:creationId xmlns:a16="http://schemas.microsoft.com/office/drawing/2014/main" id="{6CF33DED-8B3F-FB02-CA18-B8F886AFD291}"/>
                    </a:ext>
                  </a:extLst>
                </p:cNvPr>
                <p:cNvPicPr/>
                <p:nvPr/>
              </p:nvPicPr>
              <p:blipFill>
                <a:blip r:embed="rId29"/>
                <a:stretch>
                  <a:fillRect/>
                </a:stretch>
              </p:blipFill>
              <p:spPr>
                <a:xfrm>
                  <a:off x="3111861" y="4665406"/>
                  <a:ext cx="498960" cy="30487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4">
                  <a:extLst>
                    <a:ext uri="{FF2B5EF4-FFF2-40B4-BE49-F238E27FC236}">
                      <a16:creationId xmlns:a16="http://schemas.microsoft.com/office/drawing/2014/main" id="{F25F6646-FAFA-B2EF-E1C7-2E80C1D4B1F0}"/>
                    </a:ext>
                  </a:extLst>
                </p14:cNvPr>
                <p14:cNvContentPartPr/>
                <p14:nvPr/>
              </p14:nvContentPartPr>
              <p14:xfrm>
                <a:off x="3123381" y="4674022"/>
                <a:ext cx="231120" cy="189720"/>
              </p14:xfrm>
            </p:contentPart>
          </mc:Choice>
          <mc:Fallback xmlns="">
            <p:pic>
              <p:nvPicPr>
                <p:cNvPr id="95" name="Ink 94">
                  <a:extLst>
                    <a:ext uri="{FF2B5EF4-FFF2-40B4-BE49-F238E27FC236}">
                      <a16:creationId xmlns:a16="http://schemas.microsoft.com/office/drawing/2014/main" id="{F25F6646-FAFA-B2EF-E1C7-2E80C1D4B1F0}"/>
                    </a:ext>
                  </a:extLst>
                </p:cNvPr>
                <p:cNvPicPr/>
                <p:nvPr/>
              </p:nvPicPr>
              <p:blipFill>
                <a:blip r:embed="rId31"/>
                <a:stretch>
                  <a:fillRect/>
                </a:stretch>
              </p:blipFill>
              <p:spPr>
                <a:xfrm>
                  <a:off x="3105381" y="4656022"/>
                  <a:ext cx="26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6" name="Ink 95">
                  <a:extLst>
                    <a:ext uri="{FF2B5EF4-FFF2-40B4-BE49-F238E27FC236}">
                      <a16:creationId xmlns:a16="http://schemas.microsoft.com/office/drawing/2014/main" id="{5116E763-E73A-CCB4-6B4D-ADBF3F7BF9B5}"/>
                    </a:ext>
                  </a:extLst>
                </p14:cNvPr>
                <p14:cNvContentPartPr/>
                <p14:nvPr/>
              </p14:nvContentPartPr>
              <p14:xfrm>
                <a:off x="3106821" y="4728022"/>
                <a:ext cx="92880" cy="75960"/>
              </p14:xfrm>
            </p:contentPart>
          </mc:Choice>
          <mc:Fallback xmlns="">
            <p:pic>
              <p:nvPicPr>
                <p:cNvPr id="96" name="Ink 95">
                  <a:extLst>
                    <a:ext uri="{FF2B5EF4-FFF2-40B4-BE49-F238E27FC236}">
                      <a16:creationId xmlns:a16="http://schemas.microsoft.com/office/drawing/2014/main" id="{5116E763-E73A-CCB4-6B4D-ADBF3F7BF9B5}"/>
                    </a:ext>
                  </a:extLst>
                </p:cNvPr>
                <p:cNvPicPr/>
                <p:nvPr/>
              </p:nvPicPr>
              <p:blipFill>
                <a:blip r:embed="rId33"/>
                <a:stretch>
                  <a:fillRect/>
                </a:stretch>
              </p:blipFill>
              <p:spPr>
                <a:xfrm>
                  <a:off x="3088821" y="4709936"/>
                  <a:ext cx="128520" cy="111770"/>
                </a:xfrm>
                <a:prstGeom prst="rect">
                  <a:avLst/>
                </a:prstGeom>
              </p:spPr>
            </p:pic>
          </mc:Fallback>
        </mc:AlternateContent>
      </p:grpSp>
      <p:grpSp>
        <p:nvGrpSpPr>
          <p:cNvPr id="104" name="Group 103">
            <a:extLst>
              <a:ext uri="{FF2B5EF4-FFF2-40B4-BE49-F238E27FC236}">
                <a16:creationId xmlns:a16="http://schemas.microsoft.com/office/drawing/2014/main" id="{70CB7004-1540-3CF1-002C-21B65C92EBE6}"/>
              </a:ext>
            </a:extLst>
          </p:cNvPr>
          <p:cNvGrpSpPr/>
          <p:nvPr/>
        </p:nvGrpSpPr>
        <p:grpSpPr>
          <a:xfrm>
            <a:off x="4376181" y="3792742"/>
            <a:ext cx="693360" cy="416160"/>
            <a:chOff x="4376181" y="3792742"/>
            <a:chExt cx="693360" cy="416160"/>
          </a:xfrm>
        </p:grpSpPr>
        <mc:AlternateContent xmlns:mc="http://schemas.openxmlformats.org/markup-compatibility/2006" xmlns:p14="http://schemas.microsoft.com/office/powerpoint/2010/main">
          <mc:Choice Requires="p14">
            <p:contentPart p14:bwMode="auto" r:id="rId34">
              <p14:nvContentPartPr>
                <p14:cNvPr id="98" name="Ink 97">
                  <a:extLst>
                    <a:ext uri="{FF2B5EF4-FFF2-40B4-BE49-F238E27FC236}">
                      <a16:creationId xmlns:a16="http://schemas.microsoft.com/office/drawing/2014/main" id="{27B405D5-DA1B-1751-656E-D493E87FFD65}"/>
                    </a:ext>
                  </a:extLst>
                </p14:cNvPr>
                <p14:cNvContentPartPr/>
                <p14:nvPr/>
              </p14:nvContentPartPr>
              <p14:xfrm>
                <a:off x="4856061" y="4048342"/>
                <a:ext cx="213480" cy="148680"/>
              </p14:xfrm>
            </p:contentPart>
          </mc:Choice>
          <mc:Fallback xmlns="">
            <p:pic>
              <p:nvPicPr>
                <p:cNvPr id="98" name="Ink 97">
                  <a:extLst>
                    <a:ext uri="{FF2B5EF4-FFF2-40B4-BE49-F238E27FC236}">
                      <a16:creationId xmlns:a16="http://schemas.microsoft.com/office/drawing/2014/main" id="{27B405D5-DA1B-1751-656E-D493E87FFD65}"/>
                    </a:ext>
                  </a:extLst>
                </p:cNvPr>
                <p:cNvPicPr/>
                <p:nvPr/>
              </p:nvPicPr>
              <p:blipFill>
                <a:blip r:embed="rId35"/>
                <a:stretch>
                  <a:fillRect/>
                </a:stretch>
              </p:blipFill>
              <p:spPr>
                <a:xfrm>
                  <a:off x="4838061" y="4030342"/>
                  <a:ext cx="249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9" name="Ink 98">
                  <a:extLst>
                    <a:ext uri="{FF2B5EF4-FFF2-40B4-BE49-F238E27FC236}">
                      <a16:creationId xmlns:a16="http://schemas.microsoft.com/office/drawing/2014/main" id="{188FD694-03A6-3045-F297-34316FA4197B}"/>
                    </a:ext>
                  </a:extLst>
                </p14:cNvPr>
                <p14:cNvContentPartPr/>
                <p14:nvPr/>
              </p14:nvContentPartPr>
              <p14:xfrm>
                <a:off x="4633221" y="3902902"/>
                <a:ext cx="411840" cy="306000"/>
              </p14:xfrm>
            </p:contentPart>
          </mc:Choice>
          <mc:Fallback xmlns="">
            <p:pic>
              <p:nvPicPr>
                <p:cNvPr id="99" name="Ink 98">
                  <a:extLst>
                    <a:ext uri="{FF2B5EF4-FFF2-40B4-BE49-F238E27FC236}">
                      <a16:creationId xmlns:a16="http://schemas.microsoft.com/office/drawing/2014/main" id="{188FD694-03A6-3045-F297-34316FA4197B}"/>
                    </a:ext>
                  </a:extLst>
                </p:cNvPr>
                <p:cNvPicPr/>
                <p:nvPr/>
              </p:nvPicPr>
              <p:blipFill>
                <a:blip r:embed="rId37"/>
                <a:stretch>
                  <a:fillRect/>
                </a:stretch>
              </p:blipFill>
              <p:spPr>
                <a:xfrm>
                  <a:off x="4615221" y="3884923"/>
                  <a:ext cx="447480" cy="34159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0" name="Ink 99">
                  <a:extLst>
                    <a:ext uri="{FF2B5EF4-FFF2-40B4-BE49-F238E27FC236}">
                      <a16:creationId xmlns:a16="http://schemas.microsoft.com/office/drawing/2014/main" id="{2C2971BD-6459-D91D-EE83-3732D2D18194}"/>
                    </a:ext>
                  </a:extLst>
                </p14:cNvPr>
                <p14:cNvContentPartPr/>
                <p14:nvPr/>
              </p14:nvContentPartPr>
              <p14:xfrm>
                <a:off x="4460781" y="3857902"/>
                <a:ext cx="544320" cy="318600"/>
              </p14:xfrm>
            </p:contentPart>
          </mc:Choice>
          <mc:Fallback xmlns="">
            <p:pic>
              <p:nvPicPr>
                <p:cNvPr id="100" name="Ink 99">
                  <a:extLst>
                    <a:ext uri="{FF2B5EF4-FFF2-40B4-BE49-F238E27FC236}">
                      <a16:creationId xmlns:a16="http://schemas.microsoft.com/office/drawing/2014/main" id="{2C2971BD-6459-D91D-EE83-3732D2D18194}"/>
                    </a:ext>
                  </a:extLst>
                </p:cNvPr>
                <p:cNvPicPr/>
                <p:nvPr/>
              </p:nvPicPr>
              <p:blipFill>
                <a:blip r:embed="rId39"/>
                <a:stretch>
                  <a:fillRect/>
                </a:stretch>
              </p:blipFill>
              <p:spPr>
                <a:xfrm>
                  <a:off x="4442781" y="3839902"/>
                  <a:ext cx="5799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1" name="Ink 100">
                  <a:extLst>
                    <a:ext uri="{FF2B5EF4-FFF2-40B4-BE49-F238E27FC236}">
                      <a16:creationId xmlns:a16="http://schemas.microsoft.com/office/drawing/2014/main" id="{0D28EDA2-C32A-25C3-5D61-B9AA3E0F5A35}"/>
                    </a:ext>
                  </a:extLst>
                </p14:cNvPr>
                <p14:cNvContentPartPr/>
                <p14:nvPr/>
              </p14:nvContentPartPr>
              <p14:xfrm>
                <a:off x="4397781" y="3840262"/>
                <a:ext cx="473040" cy="291960"/>
              </p14:xfrm>
            </p:contentPart>
          </mc:Choice>
          <mc:Fallback xmlns="">
            <p:pic>
              <p:nvPicPr>
                <p:cNvPr id="101" name="Ink 100">
                  <a:extLst>
                    <a:ext uri="{FF2B5EF4-FFF2-40B4-BE49-F238E27FC236}">
                      <a16:creationId xmlns:a16="http://schemas.microsoft.com/office/drawing/2014/main" id="{0D28EDA2-C32A-25C3-5D61-B9AA3E0F5A35}"/>
                    </a:ext>
                  </a:extLst>
                </p:cNvPr>
                <p:cNvPicPr/>
                <p:nvPr/>
              </p:nvPicPr>
              <p:blipFill>
                <a:blip r:embed="rId41"/>
                <a:stretch>
                  <a:fillRect/>
                </a:stretch>
              </p:blipFill>
              <p:spPr>
                <a:xfrm>
                  <a:off x="4379795" y="3822284"/>
                  <a:ext cx="508653" cy="3275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FE88FC6A-DA3F-D10B-A20B-E3734F1826B6}"/>
                    </a:ext>
                  </a:extLst>
                </p14:cNvPr>
                <p14:cNvContentPartPr/>
                <p14:nvPr/>
              </p14:nvContentPartPr>
              <p14:xfrm>
                <a:off x="4376181" y="3792742"/>
                <a:ext cx="325440" cy="214200"/>
              </p14:xfrm>
            </p:contentPart>
          </mc:Choice>
          <mc:Fallback xmlns="">
            <p:pic>
              <p:nvPicPr>
                <p:cNvPr id="102" name="Ink 101">
                  <a:extLst>
                    <a:ext uri="{FF2B5EF4-FFF2-40B4-BE49-F238E27FC236}">
                      <a16:creationId xmlns:a16="http://schemas.microsoft.com/office/drawing/2014/main" id="{FE88FC6A-DA3F-D10B-A20B-E3734F1826B6}"/>
                    </a:ext>
                  </a:extLst>
                </p:cNvPr>
                <p:cNvPicPr/>
                <p:nvPr/>
              </p:nvPicPr>
              <p:blipFill>
                <a:blip r:embed="rId43"/>
                <a:stretch>
                  <a:fillRect/>
                </a:stretch>
              </p:blipFill>
              <p:spPr>
                <a:xfrm>
                  <a:off x="4358181" y="3774742"/>
                  <a:ext cx="361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2">
                  <a:extLst>
                    <a:ext uri="{FF2B5EF4-FFF2-40B4-BE49-F238E27FC236}">
                      <a16:creationId xmlns:a16="http://schemas.microsoft.com/office/drawing/2014/main" id="{52E6C988-4754-1869-413A-7F39F69C85B9}"/>
                    </a:ext>
                  </a:extLst>
                </p14:cNvPr>
                <p14:cNvContentPartPr/>
                <p14:nvPr/>
              </p14:nvContentPartPr>
              <p14:xfrm>
                <a:off x="4467621" y="3850342"/>
                <a:ext cx="73440" cy="23760"/>
              </p14:xfrm>
            </p:contentPart>
          </mc:Choice>
          <mc:Fallback xmlns="">
            <p:pic>
              <p:nvPicPr>
                <p:cNvPr id="103" name="Ink 102">
                  <a:extLst>
                    <a:ext uri="{FF2B5EF4-FFF2-40B4-BE49-F238E27FC236}">
                      <a16:creationId xmlns:a16="http://schemas.microsoft.com/office/drawing/2014/main" id="{52E6C988-4754-1869-413A-7F39F69C85B9}"/>
                    </a:ext>
                  </a:extLst>
                </p:cNvPr>
                <p:cNvPicPr/>
                <p:nvPr/>
              </p:nvPicPr>
              <p:blipFill>
                <a:blip r:embed="rId45"/>
                <a:stretch>
                  <a:fillRect/>
                </a:stretch>
              </p:blipFill>
              <p:spPr>
                <a:xfrm>
                  <a:off x="4449532" y="3832065"/>
                  <a:ext cx="109256" cy="59948"/>
                </a:xfrm>
                <a:prstGeom prst="rect">
                  <a:avLst/>
                </a:prstGeom>
              </p:spPr>
            </p:pic>
          </mc:Fallback>
        </mc:AlternateContent>
      </p:grpSp>
      <p:grpSp>
        <p:nvGrpSpPr>
          <p:cNvPr id="121" name="Group 120">
            <a:extLst>
              <a:ext uri="{FF2B5EF4-FFF2-40B4-BE49-F238E27FC236}">
                <a16:creationId xmlns:a16="http://schemas.microsoft.com/office/drawing/2014/main" id="{E1DD5B4B-9F46-C21C-3E40-4D3ED15850D3}"/>
              </a:ext>
            </a:extLst>
          </p:cNvPr>
          <p:cNvGrpSpPr/>
          <p:nvPr/>
        </p:nvGrpSpPr>
        <p:grpSpPr>
          <a:xfrm>
            <a:off x="5836701" y="2969422"/>
            <a:ext cx="717840" cy="444600"/>
            <a:chOff x="5836701" y="2969422"/>
            <a:chExt cx="717840" cy="444600"/>
          </a:xfrm>
        </p:grpSpPr>
        <mc:AlternateContent xmlns:mc="http://schemas.openxmlformats.org/markup-compatibility/2006" xmlns:p14="http://schemas.microsoft.com/office/powerpoint/2010/main">
          <mc:Choice Requires="p14">
            <p:contentPart p14:bwMode="auto" r:id="rId46">
              <p14:nvContentPartPr>
                <p14:cNvPr id="105" name="Ink 104">
                  <a:extLst>
                    <a:ext uri="{FF2B5EF4-FFF2-40B4-BE49-F238E27FC236}">
                      <a16:creationId xmlns:a16="http://schemas.microsoft.com/office/drawing/2014/main" id="{19264285-1757-ABE1-3604-87C9F8DA169D}"/>
                    </a:ext>
                  </a:extLst>
                </p14:cNvPr>
                <p14:cNvContentPartPr/>
                <p14:nvPr/>
              </p14:nvContentPartPr>
              <p14:xfrm>
                <a:off x="6416301" y="3317542"/>
                <a:ext cx="3600" cy="7560"/>
              </p14:xfrm>
            </p:contentPart>
          </mc:Choice>
          <mc:Fallback xmlns="">
            <p:pic>
              <p:nvPicPr>
                <p:cNvPr id="105" name="Ink 104">
                  <a:extLst>
                    <a:ext uri="{FF2B5EF4-FFF2-40B4-BE49-F238E27FC236}">
                      <a16:creationId xmlns:a16="http://schemas.microsoft.com/office/drawing/2014/main" id="{19264285-1757-ABE1-3604-87C9F8DA169D}"/>
                    </a:ext>
                  </a:extLst>
                </p:cNvPr>
                <p:cNvPicPr/>
                <p:nvPr/>
              </p:nvPicPr>
              <p:blipFill>
                <a:blip r:embed="rId47"/>
                <a:stretch>
                  <a:fillRect/>
                </a:stretch>
              </p:blipFill>
              <p:spPr>
                <a:xfrm>
                  <a:off x="6398301" y="3300360"/>
                  <a:ext cx="39240" cy="415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Ink 105">
                  <a:extLst>
                    <a:ext uri="{FF2B5EF4-FFF2-40B4-BE49-F238E27FC236}">
                      <a16:creationId xmlns:a16="http://schemas.microsoft.com/office/drawing/2014/main" id="{C24FB0B4-41D9-83D5-464D-F72186B1D604}"/>
                    </a:ext>
                  </a:extLst>
                </p14:cNvPr>
                <p14:cNvContentPartPr/>
                <p14:nvPr/>
              </p14:nvContentPartPr>
              <p14:xfrm>
                <a:off x="6432861" y="3317542"/>
                <a:ext cx="15120" cy="6480"/>
              </p14:xfrm>
            </p:contentPart>
          </mc:Choice>
          <mc:Fallback xmlns="">
            <p:pic>
              <p:nvPicPr>
                <p:cNvPr id="106" name="Ink 105">
                  <a:extLst>
                    <a:ext uri="{FF2B5EF4-FFF2-40B4-BE49-F238E27FC236}">
                      <a16:creationId xmlns:a16="http://schemas.microsoft.com/office/drawing/2014/main" id="{C24FB0B4-41D9-83D5-464D-F72186B1D604}"/>
                    </a:ext>
                  </a:extLst>
                </p:cNvPr>
                <p:cNvPicPr/>
                <p:nvPr/>
              </p:nvPicPr>
              <p:blipFill>
                <a:blip r:embed="rId49"/>
                <a:stretch>
                  <a:fillRect/>
                </a:stretch>
              </p:blipFill>
              <p:spPr>
                <a:xfrm>
                  <a:off x="6414861" y="3299542"/>
                  <a:ext cx="5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 name="Ink 106">
                  <a:extLst>
                    <a:ext uri="{FF2B5EF4-FFF2-40B4-BE49-F238E27FC236}">
                      <a16:creationId xmlns:a16="http://schemas.microsoft.com/office/drawing/2014/main" id="{BB1C4CDE-D7A6-8CC2-9457-A3569DA71DA4}"/>
                    </a:ext>
                  </a:extLst>
                </p14:cNvPr>
                <p14:cNvContentPartPr/>
                <p14:nvPr/>
              </p14:nvContentPartPr>
              <p14:xfrm>
                <a:off x="6248181" y="3230062"/>
                <a:ext cx="259200" cy="183960"/>
              </p14:xfrm>
            </p:contentPart>
          </mc:Choice>
          <mc:Fallback xmlns="">
            <p:pic>
              <p:nvPicPr>
                <p:cNvPr id="107" name="Ink 106">
                  <a:extLst>
                    <a:ext uri="{FF2B5EF4-FFF2-40B4-BE49-F238E27FC236}">
                      <a16:creationId xmlns:a16="http://schemas.microsoft.com/office/drawing/2014/main" id="{BB1C4CDE-D7A6-8CC2-9457-A3569DA71DA4}"/>
                    </a:ext>
                  </a:extLst>
                </p:cNvPr>
                <p:cNvPicPr/>
                <p:nvPr/>
              </p:nvPicPr>
              <p:blipFill>
                <a:blip r:embed="rId51"/>
                <a:stretch>
                  <a:fillRect/>
                </a:stretch>
              </p:blipFill>
              <p:spPr>
                <a:xfrm>
                  <a:off x="6230181" y="3212097"/>
                  <a:ext cx="294840" cy="21953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8E0B0A32-0202-3D79-BE93-83590349CF31}"/>
                    </a:ext>
                  </a:extLst>
                </p14:cNvPr>
                <p14:cNvContentPartPr/>
                <p14:nvPr/>
              </p14:nvContentPartPr>
              <p14:xfrm>
                <a:off x="6207141" y="3104062"/>
                <a:ext cx="347400" cy="246240"/>
              </p14:xfrm>
            </p:contentPart>
          </mc:Choice>
          <mc:Fallback xmlns="">
            <p:pic>
              <p:nvPicPr>
                <p:cNvPr id="108" name="Ink 107">
                  <a:extLst>
                    <a:ext uri="{FF2B5EF4-FFF2-40B4-BE49-F238E27FC236}">
                      <a16:creationId xmlns:a16="http://schemas.microsoft.com/office/drawing/2014/main" id="{8E0B0A32-0202-3D79-BE93-83590349CF31}"/>
                    </a:ext>
                  </a:extLst>
                </p:cNvPr>
                <p:cNvPicPr/>
                <p:nvPr/>
              </p:nvPicPr>
              <p:blipFill>
                <a:blip r:embed="rId53"/>
                <a:stretch>
                  <a:fillRect/>
                </a:stretch>
              </p:blipFill>
              <p:spPr>
                <a:xfrm>
                  <a:off x="6189160" y="3086036"/>
                  <a:ext cx="383003" cy="28193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Ink 108">
                  <a:extLst>
                    <a:ext uri="{FF2B5EF4-FFF2-40B4-BE49-F238E27FC236}">
                      <a16:creationId xmlns:a16="http://schemas.microsoft.com/office/drawing/2014/main" id="{FB75DE1A-C8C6-5CD7-472A-FC883E8C652F}"/>
                    </a:ext>
                  </a:extLst>
                </p14:cNvPr>
                <p14:cNvContentPartPr/>
                <p14:nvPr/>
              </p14:nvContentPartPr>
              <p14:xfrm>
                <a:off x="5920221" y="3056902"/>
                <a:ext cx="534600" cy="342360"/>
              </p14:xfrm>
            </p:contentPart>
          </mc:Choice>
          <mc:Fallback xmlns="">
            <p:pic>
              <p:nvPicPr>
                <p:cNvPr id="109" name="Ink 108">
                  <a:extLst>
                    <a:ext uri="{FF2B5EF4-FFF2-40B4-BE49-F238E27FC236}">
                      <a16:creationId xmlns:a16="http://schemas.microsoft.com/office/drawing/2014/main" id="{FB75DE1A-C8C6-5CD7-472A-FC883E8C652F}"/>
                    </a:ext>
                  </a:extLst>
                </p:cNvPr>
                <p:cNvPicPr/>
                <p:nvPr/>
              </p:nvPicPr>
              <p:blipFill>
                <a:blip r:embed="rId55"/>
                <a:stretch>
                  <a:fillRect/>
                </a:stretch>
              </p:blipFill>
              <p:spPr>
                <a:xfrm>
                  <a:off x="5902233" y="3038902"/>
                  <a:ext cx="570216"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0" name="Ink 109">
                  <a:extLst>
                    <a:ext uri="{FF2B5EF4-FFF2-40B4-BE49-F238E27FC236}">
                      <a16:creationId xmlns:a16="http://schemas.microsoft.com/office/drawing/2014/main" id="{B0F999E2-2316-7FE2-2BC3-965C2A2D65CD}"/>
                    </a:ext>
                  </a:extLst>
                </p14:cNvPr>
                <p14:cNvContentPartPr/>
                <p14:nvPr/>
              </p14:nvContentPartPr>
              <p14:xfrm>
                <a:off x="5836701" y="2981662"/>
                <a:ext cx="543240" cy="385200"/>
              </p14:xfrm>
            </p:contentPart>
          </mc:Choice>
          <mc:Fallback xmlns="">
            <p:pic>
              <p:nvPicPr>
                <p:cNvPr id="110" name="Ink 109">
                  <a:extLst>
                    <a:ext uri="{FF2B5EF4-FFF2-40B4-BE49-F238E27FC236}">
                      <a16:creationId xmlns:a16="http://schemas.microsoft.com/office/drawing/2014/main" id="{B0F999E2-2316-7FE2-2BC3-965C2A2D65CD}"/>
                    </a:ext>
                  </a:extLst>
                </p:cNvPr>
                <p:cNvPicPr/>
                <p:nvPr/>
              </p:nvPicPr>
              <p:blipFill>
                <a:blip r:embed="rId57"/>
                <a:stretch>
                  <a:fillRect/>
                </a:stretch>
              </p:blipFill>
              <p:spPr>
                <a:xfrm>
                  <a:off x="5818701" y="2963645"/>
                  <a:ext cx="578880" cy="42087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 name="Ink 110">
                  <a:extLst>
                    <a:ext uri="{FF2B5EF4-FFF2-40B4-BE49-F238E27FC236}">
                      <a16:creationId xmlns:a16="http://schemas.microsoft.com/office/drawing/2014/main" id="{AFA1DC71-9BE0-3393-D413-BDFB20482C40}"/>
                    </a:ext>
                  </a:extLst>
                </p14:cNvPr>
                <p14:cNvContentPartPr/>
                <p14:nvPr/>
              </p14:nvContentPartPr>
              <p14:xfrm>
                <a:off x="5883141" y="2969422"/>
                <a:ext cx="308880" cy="230400"/>
              </p14:xfrm>
            </p:contentPart>
          </mc:Choice>
          <mc:Fallback xmlns="">
            <p:pic>
              <p:nvPicPr>
                <p:cNvPr id="111" name="Ink 110">
                  <a:extLst>
                    <a:ext uri="{FF2B5EF4-FFF2-40B4-BE49-F238E27FC236}">
                      <a16:creationId xmlns:a16="http://schemas.microsoft.com/office/drawing/2014/main" id="{AFA1DC71-9BE0-3393-D413-BDFB20482C40}"/>
                    </a:ext>
                  </a:extLst>
                </p:cNvPr>
                <p:cNvPicPr/>
                <p:nvPr/>
              </p:nvPicPr>
              <p:blipFill>
                <a:blip r:embed="rId59"/>
                <a:stretch>
                  <a:fillRect/>
                </a:stretch>
              </p:blipFill>
              <p:spPr>
                <a:xfrm>
                  <a:off x="5865141" y="2951422"/>
                  <a:ext cx="344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Ink 111">
                  <a:extLst>
                    <a:ext uri="{FF2B5EF4-FFF2-40B4-BE49-F238E27FC236}">
                      <a16:creationId xmlns:a16="http://schemas.microsoft.com/office/drawing/2014/main" id="{C82BE6A9-AFD8-8E92-464E-1A3E36BC4574}"/>
                    </a:ext>
                  </a:extLst>
                </p14:cNvPr>
                <p14:cNvContentPartPr/>
                <p14:nvPr/>
              </p14:nvContentPartPr>
              <p14:xfrm>
                <a:off x="5848221" y="3000022"/>
                <a:ext cx="144000" cy="130680"/>
              </p14:xfrm>
            </p:contentPart>
          </mc:Choice>
          <mc:Fallback xmlns="">
            <p:pic>
              <p:nvPicPr>
                <p:cNvPr id="112" name="Ink 111">
                  <a:extLst>
                    <a:ext uri="{FF2B5EF4-FFF2-40B4-BE49-F238E27FC236}">
                      <a16:creationId xmlns:a16="http://schemas.microsoft.com/office/drawing/2014/main" id="{C82BE6A9-AFD8-8E92-464E-1A3E36BC4574}"/>
                    </a:ext>
                  </a:extLst>
                </p:cNvPr>
                <p:cNvPicPr/>
                <p:nvPr/>
              </p:nvPicPr>
              <p:blipFill>
                <a:blip r:embed="rId61"/>
                <a:stretch>
                  <a:fillRect/>
                </a:stretch>
              </p:blipFill>
              <p:spPr>
                <a:xfrm>
                  <a:off x="5830221" y="2981972"/>
                  <a:ext cx="179640" cy="16641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113" name="Ink 112">
                <a:extLst>
                  <a:ext uri="{FF2B5EF4-FFF2-40B4-BE49-F238E27FC236}">
                    <a16:creationId xmlns:a16="http://schemas.microsoft.com/office/drawing/2014/main" id="{E417B3B3-1F23-F494-9201-3FFEDF24CA43}"/>
                  </a:ext>
                </a:extLst>
              </p14:cNvPr>
              <p14:cNvContentPartPr/>
              <p14:nvPr/>
            </p14:nvContentPartPr>
            <p14:xfrm>
              <a:off x="7823181" y="2457502"/>
              <a:ext cx="210960" cy="160920"/>
            </p14:xfrm>
          </p:contentPart>
        </mc:Choice>
        <mc:Fallback xmlns="">
          <p:pic>
            <p:nvPicPr>
              <p:cNvPr id="113" name="Ink 112">
                <a:extLst>
                  <a:ext uri="{FF2B5EF4-FFF2-40B4-BE49-F238E27FC236}">
                    <a16:creationId xmlns:a16="http://schemas.microsoft.com/office/drawing/2014/main" id="{E417B3B3-1F23-F494-9201-3FFEDF24CA43}"/>
                  </a:ext>
                </a:extLst>
              </p:cNvPr>
              <p:cNvPicPr/>
              <p:nvPr/>
            </p:nvPicPr>
            <p:blipFill>
              <a:blip r:embed="rId63"/>
              <a:stretch>
                <a:fillRect/>
              </a:stretch>
            </p:blipFill>
            <p:spPr>
              <a:xfrm>
                <a:off x="7805150" y="2439502"/>
                <a:ext cx="246661"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Ink 113">
                <a:extLst>
                  <a:ext uri="{FF2B5EF4-FFF2-40B4-BE49-F238E27FC236}">
                    <a16:creationId xmlns:a16="http://schemas.microsoft.com/office/drawing/2014/main" id="{D6284380-9913-0209-224F-A4CB92CF0540}"/>
                  </a:ext>
                </a:extLst>
              </p14:cNvPr>
              <p14:cNvContentPartPr/>
              <p14:nvPr/>
            </p14:nvContentPartPr>
            <p14:xfrm>
              <a:off x="7587741" y="2379742"/>
              <a:ext cx="418680" cy="259920"/>
            </p14:xfrm>
          </p:contentPart>
        </mc:Choice>
        <mc:Fallback xmlns="">
          <p:pic>
            <p:nvPicPr>
              <p:cNvPr id="114" name="Ink 113">
                <a:extLst>
                  <a:ext uri="{FF2B5EF4-FFF2-40B4-BE49-F238E27FC236}">
                    <a16:creationId xmlns:a16="http://schemas.microsoft.com/office/drawing/2014/main" id="{D6284380-9913-0209-224F-A4CB92CF0540}"/>
                  </a:ext>
                </a:extLst>
              </p:cNvPr>
              <p:cNvPicPr/>
              <p:nvPr/>
            </p:nvPicPr>
            <p:blipFill>
              <a:blip r:embed="rId65"/>
              <a:stretch>
                <a:fillRect/>
              </a:stretch>
            </p:blipFill>
            <p:spPr>
              <a:xfrm>
                <a:off x="7569741" y="2361742"/>
                <a:ext cx="4543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Ink 114">
                <a:extLst>
                  <a:ext uri="{FF2B5EF4-FFF2-40B4-BE49-F238E27FC236}">
                    <a16:creationId xmlns:a16="http://schemas.microsoft.com/office/drawing/2014/main" id="{560CDE61-A4FB-C508-4236-A019B6AEA0F3}"/>
                  </a:ext>
                </a:extLst>
              </p14:cNvPr>
              <p14:cNvContentPartPr/>
              <p14:nvPr/>
            </p14:nvContentPartPr>
            <p14:xfrm>
              <a:off x="7468221" y="2366062"/>
              <a:ext cx="486720" cy="252360"/>
            </p14:xfrm>
          </p:contentPart>
        </mc:Choice>
        <mc:Fallback xmlns="">
          <p:pic>
            <p:nvPicPr>
              <p:cNvPr id="115" name="Ink 114">
                <a:extLst>
                  <a:ext uri="{FF2B5EF4-FFF2-40B4-BE49-F238E27FC236}">
                    <a16:creationId xmlns:a16="http://schemas.microsoft.com/office/drawing/2014/main" id="{560CDE61-A4FB-C508-4236-A019B6AEA0F3}"/>
                  </a:ext>
                </a:extLst>
              </p:cNvPr>
              <p:cNvPicPr/>
              <p:nvPr/>
            </p:nvPicPr>
            <p:blipFill>
              <a:blip r:embed="rId67"/>
              <a:stretch>
                <a:fillRect/>
              </a:stretch>
            </p:blipFill>
            <p:spPr>
              <a:xfrm>
                <a:off x="7450221" y="2348062"/>
                <a:ext cx="522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6" name="Ink 115">
                <a:extLst>
                  <a:ext uri="{FF2B5EF4-FFF2-40B4-BE49-F238E27FC236}">
                    <a16:creationId xmlns:a16="http://schemas.microsoft.com/office/drawing/2014/main" id="{820E0116-7FDE-53EC-5B26-73935F484830}"/>
                  </a:ext>
                </a:extLst>
              </p14:cNvPr>
              <p14:cNvContentPartPr/>
              <p14:nvPr/>
            </p14:nvContentPartPr>
            <p14:xfrm>
              <a:off x="7388301" y="2236102"/>
              <a:ext cx="510120" cy="363600"/>
            </p14:xfrm>
          </p:contentPart>
        </mc:Choice>
        <mc:Fallback xmlns="">
          <p:pic>
            <p:nvPicPr>
              <p:cNvPr id="116" name="Ink 115">
                <a:extLst>
                  <a:ext uri="{FF2B5EF4-FFF2-40B4-BE49-F238E27FC236}">
                    <a16:creationId xmlns:a16="http://schemas.microsoft.com/office/drawing/2014/main" id="{820E0116-7FDE-53EC-5B26-73935F484830}"/>
                  </a:ext>
                </a:extLst>
              </p:cNvPr>
              <p:cNvPicPr/>
              <p:nvPr/>
            </p:nvPicPr>
            <p:blipFill>
              <a:blip r:embed="rId69"/>
              <a:stretch>
                <a:fillRect/>
              </a:stretch>
            </p:blipFill>
            <p:spPr>
              <a:xfrm>
                <a:off x="7370301" y="2218102"/>
                <a:ext cx="54576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7" name="Ink 116">
                <a:extLst>
                  <a:ext uri="{FF2B5EF4-FFF2-40B4-BE49-F238E27FC236}">
                    <a16:creationId xmlns:a16="http://schemas.microsoft.com/office/drawing/2014/main" id="{96FBB39B-AF6A-88CE-860D-0A427659D437}"/>
                  </a:ext>
                </a:extLst>
              </p14:cNvPr>
              <p14:cNvContentPartPr/>
              <p14:nvPr/>
            </p14:nvContentPartPr>
            <p14:xfrm>
              <a:off x="7305501" y="2168782"/>
              <a:ext cx="545400" cy="293400"/>
            </p14:xfrm>
          </p:contentPart>
        </mc:Choice>
        <mc:Fallback xmlns="">
          <p:pic>
            <p:nvPicPr>
              <p:cNvPr id="117" name="Ink 116">
                <a:extLst>
                  <a:ext uri="{FF2B5EF4-FFF2-40B4-BE49-F238E27FC236}">
                    <a16:creationId xmlns:a16="http://schemas.microsoft.com/office/drawing/2014/main" id="{96FBB39B-AF6A-88CE-860D-0A427659D437}"/>
                  </a:ext>
                </a:extLst>
              </p:cNvPr>
              <p:cNvPicPr/>
              <p:nvPr/>
            </p:nvPicPr>
            <p:blipFill>
              <a:blip r:embed="rId71"/>
              <a:stretch>
                <a:fillRect/>
              </a:stretch>
            </p:blipFill>
            <p:spPr>
              <a:xfrm>
                <a:off x="7287501" y="2150782"/>
                <a:ext cx="5810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8" name="Ink 117">
                <a:extLst>
                  <a:ext uri="{FF2B5EF4-FFF2-40B4-BE49-F238E27FC236}">
                    <a16:creationId xmlns:a16="http://schemas.microsoft.com/office/drawing/2014/main" id="{6A0680C6-A7AC-49DE-A121-CAA9AAC2289D}"/>
                  </a:ext>
                </a:extLst>
              </p14:cNvPr>
              <p14:cNvContentPartPr/>
              <p14:nvPr/>
            </p14:nvContentPartPr>
            <p14:xfrm>
              <a:off x="7340421" y="2217382"/>
              <a:ext cx="192960" cy="152280"/>
            </p14:xfrm>
          </p:contentPart>
        </mc:Choice>
        <mc:Fallback xmlns="">
          <p:pic>
            <p:nvPicPr>
              <p:cNvPr id="118" name="Ink 117">
                <a:extLst>
                  <a:ext uri="{FF2B5EF4-FFF2-40B4-BE49-F238E27FC236}">
                    <a16:creationId xmlns:a16="http://schemas.microsoft.com/office/drawing/2014/main" id="{6A0680C6-A7AC-49DE-A121-CAA9AAC2289D}"/>
                  </a:ext>
                </a:extLst>
              </p:cNvPr>
              <p:cNvPicPr/>
              <p:nvPr/>
            </p:nvPicPr>
            <p:blipFill>
              <a:blip r:embed="rId73"/>
              <a:stretch>
                <a:fillRect/>
              </a:stretch>
            </p:blipFill>
            <p:spPr>
              <a:xfrm>
                <a:off x="7322421" y="2199382"/>
                <a:ext cx="228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9" name="Ink 118">
                <a:extLst>
                  <a:ext uri="{FF2B5EF4-FFF2-40B4-BE49-F238E27FC236}">
                    <a16:creationId xmlns:a16="http://schemas.microsoft.com/office/drawing/2014/main" id="{ED8325F4-9C31-89D5-6B3F-6CCC97E7CD34}"/>
                  </a:ext>
                </a:extLst>
              </p14:cNvPr>
              <p14:cNvContentPartPr/>
              <p14:nvPr/>
            </p14:nvContentPartPr>
            <p14:xfrm>
              <a:off x="7354101" y="2196142"/>
              <a:ext cx="99720" cy="82080"/>
            </p14:xfrm>
          </p:contentPart>
        </mc:Choice>
        <mc:Fallback xmlns="">
          <p:pic>
            <p:nvPicPr>
              <p:cNvPr id="119" name="Ink 118">
                <a:extLst>
                  <a:ext uri="{FF2B5EF4-FFF2-40B4-BE49-F238E27FC236}">
                    <a16:creationId xmlns:a16="http://schemas.microsoft.com/office/drawing/2014/main" id="{ED8325F4-9C31-89D5-6B3F-6CCC97E7CD34}"/>
                  </a:ext>
                </a:extLst>
              </p:cNvPr>
              <p:cNvPicPr/>
              <p:nvPr/>
            </p:nvPicPr>
            <p:blipFill>
              <a:blip r:embed="rId75"/>
              <a:stretch>
                <a:fillRect/>
              </a:stretch>
            </p:blipFill>
            <p:spPr>
              <a:xfrm>
                <a:off x="7336101" y="2178063"/>
                <a:ext cx="135360" cy="117877"/>
              </a:xfrm>
              <a:prstGeom prst="rect">
                <a:avLst/>
              </a:prstGeom>
            </p:spPr>
          </p:pic>
        </mc:Fallback>
      </mc:AlternateContent>
      <p:grpSp>
        <p:nvGrpSpPr>
          <p:cNvPr id="129" name="Group 128">
            <a:extLst>
              <a:ext uri="{FF2B5EF4-FFF2-40B4-BE49-F238E27FC236}">
                <a16:creationId xmlns:a16="http://schemas.microsoft.com/office/drawing/2014/main" id="{BB1CAEF7-B09F-C95B-3993-241618C0F9EB}"/>
              </a:ext>
            </a:extLst>
          </p:cNvPr>
          <p:cNvGrpSpPr/>
          <p:nvPr/>
        </p:nvGrpSpPr>
        <p:grpSpPr>
          <a:xfrm>
            <a:off x="8290101" y="4634062"/>
            <a:ext cx="750600" cy="283320"/>
            <a:chOff x="8290101" y="4634062"/>
            <a:chExt cx="750600" cy="283320"/>
          </a:xfrm>
        </p:grpSpPr>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1DE71426-E8D5-FC85-9CAE-C6BB9A6D4C9E}"/>
                    </a:ext>
                  </a:extLst>
                </p14:cNvPr>
                <p14:cNvContentPartPr/>
                <p14:nvPr/>
              </p14:nvContentPartPr>
              <p14:xfrm>
                <a:off x="8290101" y="4807582"/>
                <a:ext cx="750600" cy="77400"/>
              </p14:xfrm>
            </p:contentPart>
          </mc:Choice>
          <mc:Fallback xmlns="">
            <p:pic>
              <p:nvPicPr>
                <p:cNvPr id="127" name="Ink 126">
                  <a:extLst>
                    <a:ext uri="{FF2B5EF4-FFF2-40B4-BE49-F238E27FC236}">
                      <a16:creationId xmlns:a16="http://schemas.microsoft.com/office/drawing/2014/main" id="{1DE71426-E8D5-FC85-9CAE-C6BB9A6D4C9E}"/>
                    </a:ext>
                  </a:extLst>
                </p:cNvPr>
                <p:cNvPicPr/>
                <p:nvPr/>
              </p:nvPicPr>
              <p:blipFill>
                <a:blip r:embed="rId77"/>
                <a:stretch>
                  <a:fillRect/>
                </a:stretch>
              </p:blipFill>
              <p:spPr>
                <a:xfrm>
                  <a:off x="8272101" y="4789582"/>
                  <a:ext cx="7862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6DC69837-4174-2847-F7B0-CCAAFE4FB9DB}"/>
                    </a:ext>
                  </a:extLst>
                </p14:cNvPr>
                <p14:cNvContentPartPr/>
                <p14:nvPr/>
              </p14:nvContentPartPr>
              <p14:xfrm>
                <a:off x="8302701" y="4634062"/>
                <a:ext cx="264600" cy="283320"/>
              </p14:xfrm>
            </p:contentPart>
          </mc:Choice>
          <mc:Fallback xmlns="">
            <p:pic>
              <p:nvPicPr>
                <p:cNvPr id="128" name="Ink 127">
                  <a:extLst>
                    <a:ext uri="{FF2B5EF4-FFF2-40B4-BE49-F238E27FC236}">
                      <a16:creationId xmlns:a16="http://schemas.microsoft.com/office/drawing/2014/main" id="{6DC69837-4174-2847-F7B0-CCAAFE4FB9DB}"/>
                    </a:ext>
                  </a:extLst>
                </p:cNvPr>
                <p:cNvPicPr/>
                <p:nvPr/>
              </p:nvPicPr>
              <p:blipFill>
                <a:blip r:embed="rId79"/>
                <a:stretch>
                  <a:fillRect/>
                </a:stretch>
              </p:blipFill>
              <p:spPr>
                <a:xfrm>
                  <a:off x="8284701" y="4616062"/>
                  <a:ext cx="300240" cy="318960"/>
                </a:xfrm>
                <a:prstGeom prst="rect">
                  <a:avLst/>
                </a:prstGeom>
              </p:spPr>
            </p:pic>
          </mc:Fallback>
        </mc:AlternateContent>
      </p:grpSp>
      <p:grpSp>
        <p:nvGrpSpPr>
          <p:cNvPr id="133" name="Group 132">
            <a:extLst>
              <a:ext uri="{FF2B5EF4-FFF2-40B4-BE49-F238E27FC236}">
                <a16:creationId xmlns:a16="http://schemas.microsoft.com/office/drawing/2014/main" id="{9822C352-326D-0DD0-16D7-EE336189BAD0}"/>
              </a:ext>
            </a:extLst>
          </p:cNvPr>
          <p:cNvGrpSpPr/>
          <p:nvPr/>
        </p:nvGrpSpPr>
        <p:grpSpPr>
          <a:xfrm>
            <a:off x="9469101" y="4349662"/>
            <a:ext cx="398160" cy="564840"/>
            <a:chOff x="9469101" y="4349662"/>
            <a:chExt cx="398160" cy="564840"/>
          </a:xfrm>
        </p:grpSpPr>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id="{B351C6A3-8D2D-5502-E5C5-FB3998D6FBEC}"/>
                    </a:ext>
                  </a:extLst>
                </p14:cNvPr>
                <p14:cNvContentPartPr/>
                <p14:nvPr/>
              </p14:nvContentPartPr>
              <p14:xfrm>
                <a:off x="9604461" y="4403662"/>
                <a:ext cx="46800" cy="393840"/>
              </p14:xfrm>
            </p:contentPart>
          </mc:Choice>
          <mc:Fallback xmlns="">
            <p:pic>
              <p:nvPicPr>
                <p:cNvPr id="130" name="Ink 129">
                  <a:extLst>
                    <a:ext uri="{FF2B5EF4-FFF2-40B4-BE49-F238E27FC236}">
                      <a16:creationId xmlns:a16="http://schemas.microsoft.com/office/drawing/2014/main" id="{B351C6A3-8D2D-5502-E5C5-FB3998D6FBEC}"/>
                    </a:ext>
                  </a:extLst>
                </p:cNvPr>
                <p:cNvPicPr/>
                <p:nvPr/>
              </p:nvPicPr>
              <p:blipFill>
                <a:blip r:embed="rId81"/>
                <a:stretch>
                  <a:fillRect/>
                </a:stretch>
              </p:blipFill>
              <p:spPr>
                <a:xfrm>
                  <a:off x="9586598" y="4385662"/>
                  <a:ext cx="82168"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1" name="Ink 130">
                  <a:extLst>
                    <a:ext uri="{FF2B5EF4-FFF2-40B4-BE49-F238E27FC236}">
                      <a16:creationId xmlns:a16="http://schemas.microsoft.com/office/drawing/2014/main" id="{C3B5DE8E-4866-C902-2023-539843A48CCB}"/>
                    </a:ext>
                  </a:extLst>
                </p14:cNvPr>
                <p14:cNvContentPartPr/>
                <p14:nvPr/>
              </p14:nvContentPartPr>
              <p14:xfrm>
                <a:off x="9469101" y="4349662"/>
                <a:ext cx="398160" cy="33120"/>
              </p14:xfrm>
            </p:contentPart>
          </mc:Choice>
          <mc:Fallback xmlns="">
            <p:pic>
              <p:nvPicPr>
                <p:cNvPr id="131" name="Ink 130">
                  <a:extLst>
                    <a:ext uri="{FF2B5EF4-FFF2-40B4-BE49-F238E27FC236}">
                      <a16:creationId xmlns:a16="http://schemas.microsoft.com/office/drawing/2014/main" id="{C3B5DE8E-4866-C902-2023-539843A48CCB}"/>
                    </a:ext>
                  </a:extLst>
                </p:cNvPr>
                <p:cNvPicPr/>
                <p:nvPr/>
              </p:nvPicPr>
              <p:blipFill>
                <a:blip r:embed="rId83"/>
                <a:stretch>
                  <a:fillRect/>
                </a:stretch>
              </p:blipFill>
              <p:spPr>
                <a:xfrm>
                  <a:off x="9451085" y="4331662"/>
                  <a:ext cx="433832"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2" name="Ink 131">
                  <a:extLst>
                    <a:ext uri="{FF2B5EF4-FFF2-40B4-BE49-F238E27FC236}">
                      <a16:creationId xmlns:a16="http://schemas.microsoft.com/office/drawing/2014/main" id="{8FF8A83C-E46C-0126-A816-046CC55F7CF8}"/>
                    </a:ext>
                  </a:extLst>
                </p14:cNvPr>
                <p14:cNvContentPartPr/>
                <p14:nvPr/>
              </p14:nvContentPartPr>
              <p14:xfrm>
                <a:off x="9798861" y="4384942"/>
                <a:ext cx="41400" cy="529560"/>
              </p14:xfrm>
            </p:contentPart>
          </mc:Choice>
          <mc:Fallback xmlns="">
            <p:pic>
              <p:nvPicPr>
                <p:cNvPr id="132" name="Ink 131">
                  <a:extLst>
                    <a:ext uri="{FF2B5EF4-FFF2-40B4-BE49-F238E27FC236}">
                      <a16:creationId xmlns:a16="http://schemas.microsoft.com/office/drawing/2014/main" id="{8FF8A83C-E46C-0126-A816-046CC55F7CF8}"/>
                    </a:ext>
                  </a:extLst>
                </p:cNvPr>
                <p:cNvPicPr/>
                <p:nvPr/>
              </p:nvPicPr>
              <p:blipFill>
                <a:blip r:embed="rId85"/>
                <a:stretch>
                  <a:fillRect/>
                </a:stretch>
              </p:blipFill>
              <p:spPr>
                <a:xfrm>
                  <a:off x="9780861" y="4366930"/>
                  <a:ext cx="77040" cy="56522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159" name="Ink 158">
                <a:extLst>
                  <a:ext uri="{FF2B5EF4-FFF2-40B4-BE49-F238E27FC236}">
                    <a16:creationId xmlns:a16="http://schemas.microsoft.com/office/drawing/2014/main" id="{A847E439-BD75-14AE-945A-924F52220D94}"/>
                  </a:ext>
                </a:extLst>
              </p14:cNvPr>
              <p14:cNvContentPartPr/>
              <p14:nvPr/>
            </p14:nvContentPartPr>
            <p14:xfrm>
              <a:off x="11277381" y="5462782"/>
              <a:ext cx="23760" cy="44640"/>
            </p14:xfrm>
          </p:contentPart>
        </mc:Choice>
        <mc:Fallback xmlns="">
          <p:pic>
            <p:nvPicPr>
              <p:cNvPr id="159" name="Ink 158">
                <a:extLst>
                  <a:ext uri="{FF2B5EF4-FFF2-40B4-BE49-F238E27FC236}">
                    <a16:creationId xmlns:a16="http://schemas.microsoft.com/office/drawing/2014/main" id="{A847E439-BD75-14AE-945A-924F52220D94}"/>
                  </a:ext>
                </a:extLst>
              </p:cNvPr>
              <p:cNvPicPr/>
              <p:nvPr/>
            </p:nvPicPr>
            <p:blipFill>
              <a:blip r:embed="rId87"/>
              <a:stretch>
                <a:fillRect/>
              </a:stretch>
            </p:blipFill>
            <p:spPr>
              <a:xfrm>
                <a:off x="11259381" y="5444636"/>
                <a:ext cx="59400" cy="80570"/>
              </a:xfrm>
              <a:prstGeom prst="rect">
                <a:avLst/>
              </a:prstGeom>
            </p:spPr>
          </p:pic>
        </mc:Fallback>
      </mc:AlternateContent>
      <p:grpSp>
        <p:nvGrpSpPr>
          <p:cNvPr id="178" name="Group 177">
            <a:extLst>
              <a:ext uri="{FF2B5EF4-FFF2-40B4-BE49-F238E27FC236}">
                <a16:creationId xmlns:a16="http://schemas.microsoft.com/office/drawing/2014/main" id="{B99237BE-CC77-EC26-551E-0081FAF6BC6D}"/>
              </a:ext>
            </a:extLst>
          </p:cNvPr>
          <p:cNvGrpSpPr/>
          <p:nvPr/>
        </p:nvGrpSpPr>
        <p:grpSpPr>
          <a:xfrm>
            <a:off x="8390181" y="1951342"/>
            <a:ext cx="3727080" cy="1313640"/>
            <a:chOff x="8390181" y="1951342"/>
            <a:chExt cx="3727080" cy="1313640"/>
          </a:xfrm>
        </p:grpSpPr>
        <mc:AlternateContent xmlns:mc="http://schemas.openxmlformats.org/markup-compatibility/2006" xmlns:p14="http://schemas.microsoft.com/office/powerpoint/2010/main">
          <mc:Choice Requires="p14">
            <p:contentPart p14:bwMode="auto" r:id="rId88">
              <p14:nvContentPartPr>
                <p14:cNvPr id="122" name="Ink 121">
                  <a:extLst>
                    <a:ext uri="{FF2B5EF4-FFF2-40B4-BE49-F238E27FC236}">
                      <a16:creationId xmlns:a16="http://schemas.microsoft.com/office/drawing/2014/main" id="{82A5F29E-1720-439D-664F-6C8B2FEFEA5C}"/>
                    </a:ext>
                  </a:extLst>
                </p14:cNvPr>
                <p14:cNvContentPartPr/>
                <p14:nvPr/>
              </p14:nvContentPartPr>
              <p14:xfrm>
                <a:off x="8418981" y="2133502"/>
                <a:ext cx="937080" cy="244800"/>
              </p14:xfrm>
            </p:contentPart>
          </mc:Choice>
          <mc:Fallback xmlns="">
            <p:pic>
              <p:nvPicPr>
                <p:cNvPr id="122" name="Ink 121">
                  <a:extLst>
                    <a:ext uri="{FF2B5EF4-FFF2-40B4-BE49-F238E27FC236}">
                      <a16:creationId xmlns:a16="http://schemas.microsoft.com/office/drawing/2014/main" id="{82A5F29E-1720-439D-664F-6C8B2FEFEA5C}"/>
                    </a:ext>
                  </a:extLst>
                </p:cNvPr>
                <p:cNvPicPr/>
                <p:nvPr/>
              </p:nvPicPr>
              <p:blipFill>
                <a:blip r:embed="rId89"/>
                <a:stretch>
                  <a:fillRect/>
                </a:stretch>
              </p:blipFill>
              <p:spPr>
                <a:xfrm>
                  <a:off x="8400981" y="2115528"/>
                  <a:ext cx="972720" cy="28038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49E2A3BA-72B3-E800-982C-4C56E075724F}"/>
                    </a:ext>
                  </a:extLst>
                </p14:cNvPr>
                <p14:cNvContentPartPr/>
                <p14:nvPr/>
              </p14:nvContentPartPr>
              <p14:xfrm>
                <a:off x="8390181" y="2097142"/>
                <a:ext cx="335160" cy="308880"/>
              </p14:xfrm>
            </p:contentPart>
          </mc:Choice>
          <mc:Fallback xmlns="">
            <p:pic>
              <p:nvPicPr>
                <p:cNvPr id="123" name="Ink 122">
                  <a:extLst>
                    <a:ext uri="{FF2B5EF4-FFF2-40B4-BE49-F238E27FC236}">
                      <a16:creationId xmlns:a16="http://schemas.microsoft.com/office/drawing/2014/main" id="{49E2A3BA-72B3-E800-982C-4C56E075724F}"/>
                    </a:ext>
                  </a:extLst>
                </p:cNvPr>
                <p:cNvPicPr/>
                <p:nvPr/>
              </p:nvPicPr>
              <p:blipFill>
                <a:blip r:embed="rId91"/>
                <a:stretch>
                  <a:fillRect/>
                </a:stretch>
              </p:blipFill>
              <p:spPr>
                <a:xfrm>
                  <a:off x="8372181" y="2079142"/>
                  <a:ext cx="370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4">
                  <a:extLst>
                    <a:ext uri="{FF2B5EF4-FFF2-40B4-BE49-F238E27FC236}">
                      <a16:creationId xmlns:a16="http://schemas.microsoft.com/office/drawing/2014/main" id="{2DEEE49F-CCF1-84D3-DEB2-10C2418B701D}"/>
                    </a:ext>
                  </a:extLst>
                </p14:cNvPr>
                <p14:cNvContentPartPr/>
                <p14:nvPr/>
              </p14:nvContentPartPr>
              <p14:xfrm>
                <a:off x="9742341" y="1951342"/>
                <a:ext cx="451080" cy="414000"/>
              </p14:xfrm>
            </p:contentPart>
          </mc:Choice>
          <mc:Fallback xmlns="">
            <p:pic>
              <p:nvPicPr>
                <p:cNvPr id="125" name="Ink 124">
                  <a:extLst>
                    <a:ext uri="{FF2B5EF4-FFF2-40B4-BE49-F238E27FC236}">
                      <a16:creationId xmlns:a16="http://schemas.microsoft.com/office/drawing/2014/main" id="{2DEEE49F-CCF1-84D3-DEB2-10C2418B701D}"/>
                    </a:ext>
                  </a:extLst>
                </p:cNvPr>
                <p:cNvPicPr/>
                <p:nvPr/>
              </p:nvPicPr>
              <p:blipFill>
                <a:blip r:embed="rId93"/>
                <a:stretch>
                  <a:fillRect/>
                </a:stretch>
              </p:blipFill>
              <p:spPr>
                <a:xfrm>
                  <a:off x="9724327" y="1933342"/>
                  <a:ext cx="486748"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3" name="Ink 162">
                  <a:extLst>
                    <a:ext uri="{FF2B5EF4-FFF2-40B4-BE49-F238E27FC236}">
                      <a16:creationId xmlns:a16="http://schemas.microsoft.com/office/drawing/2014/main" id="{14C114CC-2739-25F9-BB63-2AD1BD3A2F64}"/>
                    </a:ext>
                  </a:extLst>
                </p14:cNvPr>
                <p14:cNvContentPartPr/>
                <p14:nvPr/>
              </p14:nvContentPartPr>
              <p14:xfrm>
                <a:off x="8703021" y="2627062"/>
                <a:ext cx="239400" cy="564480"/>
              </p14:xfrm>
            </p:contentPart>
          </mc:Choice>
          <mc:Fallback xmlns="">
            <p:pic>
              <p:nvPicPr>
                <p:cNvPr id="163" name="Ink 162">
                  <a:extLst>
                    <a:ext uri="{FF2B5EF4-FFF2-40B4-BE49-F238E27FC236}">
                      <a16:creationId xmlns:a16="http://schemas.microsoft.com/office/drawing/2014/main" id="{14C114CC-2739-25F9-BB63-2AD1BD3A2F64}"/>
                    </a:ext>
                  </a:extLst>
                </p:cNvPr>
                <p:cNvPicPr/>
                <p:nvPr/>
              </p:nvPicPr>
              <p:blipFill>
                <a:blip r:embed="rId95"/>
                <a:stretch>
                  <a:fillRect/>
                </a:stretch>
              </p:blipFill>
              <p:spPr>
                <a:xfrm>
                  <a:off x="8685021" y="2609062"/>
                  <a:ext cx="27504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4" name="Ink 163">
                  <a:extLst>
                    <a:ext uri="{FF2B5EF4-FFF2-40B4-BE49-F238E27FC236}">
                      <a16:creationId xmlns:a16="http://schemas.microsoft.com/office/drawing/2014/main" id="{56D17C13-E561-BEC4-77CF-41CD4A55C100}"/>
                    </a:ext>
                  </a:extLst>
                </p14:cNvPr>
                <p14:cNvContentPartPr/>
                <p14:nvPr/>
              </p14:nvContentPartPr>
              <p14:xfrm>
                <a:off x="8981661" y="2832262"/>
                <a:ext cx="255960" cy="330480"/>
              </p14:xfrm>
            </p:contentPart>
          </mc:Choice>
          <mc:Fallback xmlns="">
            <p:pic>
              <p:nvPicPr>
                <p:cNvPr id="164" name="Ink 163">
                  <a:extLst>
                    <a:ext uri="{FF2B5EF4-FFF2-40B4-BE49-F238E27FC236}">
                      <a16:creationId xmlns:a16="http://schemas.microsoft.com/office/drawing/2014/main" id="{56D17C13-E561-BEC4-77CF-41CD4A55C100}"/>
                    </a:ext>
                  </a:extLst>
                </p:cNvPr>
                <p:cNvPicPr/>
                <p:nvPr/>
              </p:nvPicPr>
              <p:blipFill>
                <a:blip r:embed="rId97"/>
                <a:stretch>
                  <a:fillRect/>
                </a:stretch>
              </p:blipFill>
              <p:spPr>
                <a:xfrm>
                  <a:off x="8963661" y="2814282"/>
                  <a:ext cx="291600" cy="36608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5" name="Ink 164">
                  <a:extLst>
                    <a:ext uri="{FF2B5EF4-FFF2-40B4-BE49-F238E27FC236}">
                      <a16:creationId xmlns:a16="http://schemas.microsoft.com/office/drawing/2014/main" id="{72559245-75CC-2D3C-A31D-6EC1DE297CE2}"/>
                    </a:ext>
                  </a:extLst>
                </p14:cNvPr>
                <p14:cNvContentPartPr/>
                <p14:nvPr/>
              </p14:nvContentPartPr>
              <p14:xfrm>
                <a:off x="9387741" y="2902822"/>
                <a:ext cx="223560" cy="232920"/>
              </p14:xfrm>
            </p:contentPart>
          </mc:Choice>
          <mc:Fallback xmlns="">
            <p:pic>
              <p:nvPicPr>
                <p:cNvPr id="165" name="Ink 164">
                  <a:extLst>
                    <a:ext uri="{FF2B5EF4-FFF2-40B4-BE49-F238E27FC236}">
                      <a16:creationId xmlns:a16="http://schemas.microsoft.com/office/drawing/2014/main" id="{72559245-75CC-2D3C-A31D-6EC1DE297CE2}"/>
                    </a:ext>
                  </a:extLst>
                </p:cNvPr>
                <p:cNvPicPr/>
                <p:nvPr/>
              </p:nvPicPr>
              <p:blipFill>
                <a:blip r:embed="rId99"/>
                <a:stretch>
                  <a:fillRect/>
                </a:stretch>
              </p:blipFill>
              <p:spPr>
                <a:xfrm>
                  <a:off x="9369741" y="2884794"/>
                  <a:ext cx="259200" cy="26861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6" name="Ink 165">
                  <a:extLst>
                    <a:ext uri="{FF2B5EF4-FFF2-40B4-BE49-F238E27FC236}">
                      <a16:creationId xmlns:a16="http://schemas.microsoft.com/office/drawing/2014/main" id="{CBB256B0-7EAE-33E6-C3AB-B33FA2D1A882}"/>
                    </a:ext>
                  </a:extLst>
                </p14:cNvPr>
                <p14:cNvContentPartPr/>
                <p14:nvPr/>
              </p14:nvContentPartPr>
              <p14:xfrm>
                <a:off x="9766821" y="2683582"/>
                <a:ext cx="53640" cy="397080"/>
              </p14:xfrm>
            </p:contentPart>
          </mc:Choice>
          <mc:Fallback xmlns="">
            <p:pic>
              <p:nvPicPr>
                <p:cNvPr id="166" name="Ink 165">
                  <a:extLst>
                    <a:ext uri="{FF2B5EF4-FFF2-40B4-BE49-F238E27FC236}">
                      <a16:creationId xmlns:a16="http://schemas.microsoft.com/office/drawing/2014/main" id="{CBB256B0-7EAE-33E6-C3AB-B33FA2D1A882}"/>
                    </a:ext>
                  </a:extLst>
                </p:cNvPr>
                <p:cNvPicPr/>
                <p:nvPr/>
              </p:nvPicPr>
              <p:blipFill>
                <a:blip r:embed="rId101"/>
                <a:stretch>
                  <a:fillRect/>
                </a:stretch>
              </p:blipFill>
              <p:spPr>
                <a:xfrm>
                  <a:off x="9748821" y="2665582"/>
                  <a:ext cx="8928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7" name="Ink 166">
                  <a:extLst>
                    <a:ext uri="{FF2B5EF4-FFF2-40B4-BE49-F238E27FC236}">
                      <a16:creationId xmlns:a16="http://schemas.microsoft.com/office/drawing/2014/main" id="{EE9B3309-2B01-C929-7741-11334F30DFBC}"/>
                    </a:ext>
                  </a:extLst>
                </p14:cNvPr>
                <p14:cNvContentPartPr/>
                <p14:nvPr/>
              </p14:nvContentPartPr>
              <p14:xfrm>
                <a:off x="9956541" y="2919382"/>
                <a:ext cx="18000" cy="159840"/>
              </p14:xfrm>
            </p:contentPart>
          </mc:Choice>
          <mc:Fallback xmlns="">
            <p:pic>
              <p:nvPicPr>
                <p:cNvPr id="167" name="Ink 166">
                  <a:extLst>
                    <a:ext uri="{FF2B5EF4-FFF2-40B4-BE49-F238E27FC236}">
                      <a16:creationId xmlns:a16="http://schemas.microsoft.com/office/drawing/2014/main" id="{EE9B3309-2B01-C929-7741-11334F30DFBC}"/>
                    </a:ext>
                  </a:extLst>
                </p:cNvPr>
                <p:cNvPicPr/>
                <p:nvPr/>
              </p:nvPicPr>
              <p:blipFill>
                <a:blip r:embed="rId103"/>
                <a:stretch>
                  <a:fillRect/>
                </a:stretch>
              </p:blipFill>
              <p:spPr>
                <a:xfrm>
                  <a:off x="9938894" y="2901382"/>
                  <a:ext cx="52941"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8" name="Ink 167">
                  <a:extLst>
                    <a:ext uri="{FF2B5EF4-FFF2-40B4-BE49-F238E27FC236}">
                      <a16:creationId xmlns:a16="http://schemas.microsoft.com/office/drawing/2014/main" id="{8D4ECE18-AD33-6F98-8B65-C62B80E13395}"/>
                    </a:ext>
                  </a:extLst>
                </p14:cNvPr>
                <p14:cNvContentPartPr/>
                <p14:nvPr/>
              </p14:nvContentPartPr>
              <p14:xfrm>
                <a:off x="9981021" y="2825062"/>
                <a:ext cx="11880" cy="18000"/>
              </p14:xfrm>
            </p:contentPart>
          </mc:Choice>
          <mc:Fallback xmlns="">
            <p:pic>
              <p:nvPicPr>
                <p:cNvPr id="168" name="Ink 167">
                  <a:extLst>
                    <a:ext uri="{FF2B5EF4-FFF2-40B4-BE49-F238E27FC236}">
                      <a16:creationId xmlns:a16="http://schemas.microsoft.com/office/drawing/2014/main" id="{8D4ECE18-AD33-6F98-8B65-C62B80E13395}"/>
                    </a:ext>
                  </a:extLst>
                </p:cNvPr>
                <p:cNvPicPr/>
                <p:nvPr/>
              </p:nvPicPr>
              <p:blipFill>
                <a:blip r:embed="rId105"/>
                <a:stretch>
                  <a:fillRect/>
                </a:stretch>
              </p:blipFill>
              <p:spPr>
                <a:xfrm>
                  <a:off x="9963550" y="2807062"/>
                  <a:ext cx="46472"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9" name="Ink 168">
                  <a:extLst>
                    <a:ext uri="{FF2B5EF4-FFF2-40B4-BE49-F238E27FC236}">
                      <a16:creationId xmlns:a16="http://schemas.microsoft.com/office/drawing/2014/main" id="{0D1D3663-C8B0-752F-2970-F3D065378D62}"/>
                    </a:ext>
                  </a:extLst>
                </p14:cNvPr>
                <p14:cNvContentPartPr/>
                <p14:nvPr/>
              </p14:nvContentPartPr>
              <p14:xfrm>
                <a:off x="10166781" y="2628862"/>
                <a:ext cx="211320" cy="437400"/>
              </p14:xfrm>
            </p:contentPart>
          </mc:Choice>
          <mc:Fallback xmlns="">
            <p:pic>
              <p:nvPicPr>
                <p:cNvPr id="169" name="Ink 168">
                  <a:extLst>
                    <a:ext uri="{FF2B5EF4-FFF2-40B4-BE49-F238E27FC236}">
                      <a16:creationId xmlns:a16="http://schemas.microsoft.com/office/drawing/2014/main" id="{0D1D3663-C8B0-752F-2970-F3D065378D62}"/>
                    </a:ext>
                  </a:extLst>
                </p:cNvPr>
                <p:cNvPicPr/>
                <p:nvPr/>
              </p:nvPicPr>
              <p:blipFill>
                <a:blip r:embed="rId107"/>
                <a:stretch>
                  <a:fillRect/>
                </a:stretch>
              </p:blipFill>
              <p:spPr>
                <a:xfrm>
                  <a:off x="10148781" y="2610847"/>
                  <a:ext cx="246960" cy="47306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0" name="Ink 169">
                  <a:extLst>
                    <a:ext uri="{FF2B5EF4-FFF2-40B4-BE49-F238E27FC236}">
                      <a16:creationId xmlns:a16="http://schemas.microsoft.com/office/drawing/2014/main" id="{59A76E1E-D3B3-4418-DEC6-54C53E4FDF67}"/>
                    </a:ext>
                  </a:extLst>
                </p14:cNvPr>
                <p14:cNvContentPartPr/>
                <p14:nvPr/>
              </p14:nvContentPartPr>
              <p14:xfrm>
                <a:off x="10528221" y="2833702"/>
                <a:ext cx="190080" cy="223560"/>
              </p14:xfrm>
            </p:contentPart>
          </mc:Choice>
          <mc:Fallback xmlns="">
            <p:pic>
              <p:nvPicPr>
                <p:cNvPr id="170" name="Ink 169">
                  <a:extLst>
                    <a:ext uri="{FF2B5EF4-FFF2-40B4-BE49-F238E27FC236}">
                      <a16:creationId xmlns:a16="http://schemas.microsoft.com/office/drawing/2014/main" id="{59A76E1E-D3B3-4418-DEC6-54C53E4FDF67}"/>
                    </a:ext>
                  </a:extLst>
                </p:cNvPr>
                <p:cNvPicPr/>
                <p:nvPr/>
              </p:nvPicPr>
              <p:blipFill>
                <a:blip r:embed="rId109"/>
                <a:stretch>
                  <a:fillRect/>
                </a:stretch>
              </p:blipFill>
              <p:spPr>
                <a:xfrm>
                  <a:off x="10510221" y="2815702"/>
                  <a:ext cx="2257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1" name="Ink 170">
                  <a:extLst>
                    <a:ext uri="{FF2B5EF4-FFF2-40B4-BE49-F238E27FC236}">
                      <a16:creationId xmlns:a16="http://schemas.microsoft.com/office/drawing/2014/main" id="{1D07F5F1-A414-5234-C606-77070FEA8B88}"/>
                    </a:ext>
                  </a:extLst>
                </p14:cNvPr>
                <p14:cNvContentPartPr/>
                <p14:nvPr/>
              </p14:nvContentPartPr>
              <p14:xfrm>
                <a:off x="10978581" y="2540662"/>
                <a:ext cx="64080" cy="498960"/>
              </p14:xfrm>
            </p:contentPart>
          </mc:Choice>
          <mc:Fallback xmlns="">
            <p:pic>
              <p:nvPicPr>
                <p:cNvPr id="171" name="Ink 170">
                  <a:extLst>
                    <a:ext uri="{FF2B5EF4-FFF2-40B4-BE49-F238E27FC236}">
                      <a16:creationId xmlns:a16="http://schemas.microsoft.com/office/drawing/2014/main" id="{1D07F5F1-A414-5234-C606-77070FEA8B88}"/>
                    </a:ext>
                  </a:extLst>
                </p:cNvPr>
                <p:cNvPicPr/>
                <p:nvPr/>
              </p:nvPicPr>
              <p:blipFill>
                <a:blip r:embed="rId111"/>
                <a:stretch>
                  <a:fillRect/>
                </a:stretch>
              </p:blipFill>
              <p:spPr>
                <a:xfrm>
                  <a:off x="10960581" y="2522662"/>
                  <a:ext cx="9972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2" name="Ink 171">
                  <a:extLst>
                    <a:ext uri="{FF2B5EF4-FFF2-40B4-BE49-F238E27FC236}">
                      <a16:creationId xmlns:a16="http://schemas.microsoft.com/office/drawing/2014/main" id="{A94A6EA5-E63B-71B3-086C-28702358859D}"/>
                    </a:ext>
                  </a:extLst>
                </p14:cNvPr>
                <p14:cNvContentPartPr/>
                <p14:nvPr/>
              </p14:nvContentPartPr>
              <p14:xfrm>
                <a:off x="10786341" y="2768182"/>
                <a:ext cx="478800" cy="83520"/>
              </p14:xfrm>
            </p:contentPart>
          </mc:Choice>
          <mc:Fallback xmlns="">
            <p:pic>
              <p:nvPicPr>
                <p:cNvPr id="172" name="Ink 171">
                  <a:extLst>
                    <a:ext uri="{FF2B5EF4-FFF2-40B4-BE49-F238E27FC236}">
                      <a16:creationId xmlns:a16="http://schemas.microsoft.com/office/drawing/2014/main" id="{A94A6EA5-E63B-71B3-086C-28702358859D}"/>
                    </a:ext>
                  </a:extLst>
                </p:cNvPr>
                <p:cNvPicPr/>
                <p:nvPr/>
              </p:nvPicPr>
              <p:blipFill>
                <a:blip r:embed="rId113"/>
                <a:stretch>
                  <a:fillRect/>
                </a:stretch>
              </p:blipFill>
              <p:spPr>
                <a:xfrm>
                  <a:off x="10768341" y="2750104"/>
                  <a:ext cx="514440" cy="11931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3" name="Ink 172">
                  <a:extLst>
                    <a:ext uri="{FF2B5EF4-FFF2-40B4-BE49-F238E27FC236}">
                      <a16:creationId xmlns:a16="http://schemas.microsoft.com/office/drawing/2014/main" id="{CDA00873-C583-9122-04F2-335B35180B37}"/>
                    </a:ext>
                  </a:extLst>
                </p14:cNvPr>
                <p14:cNvContentPartPr/>
                <p14:nvPr/>
              </p14:nvContentPartPr>
              <p14:xfrm>
                <a:off x="11303661" y="2804542"/>
                <a:ext cx="42480" cy="173880"/>
              </p14:xfrm>
            </p:contentPart>
          </mc:Choice>
          <mc:Fallback xmlns="">
            <p:pic>
              <p:nvPicPr>
                <p:cNvPr id="173" name="Ink 172">
                  <a:extLst>
                    <a:ext uri="{FF2B5EF4-FFF2-40B4-BE49-F238E27FC236}">
                      <a16:creationId xmlns:a16="http://schemas.microsoft.com/office/drawing/2014/main" id="{CDA00873-C583-9122-04F2-335B35180B37}"/>
                    </a:ext>
                  </a:extLst>
                </p:cNvPr>
                <p:cNvPicPr/>
                <p:nvPr/>
              </p:nvPicPr>
              <p:blipFill>
                <a:blip r:embed="rId115"/>
                <a:stretch>
                  <a:fillRect/>
                </a:stretch>
              </p:blipFill>
              <p:spPr>
                <a:xfrm>
                  <a:off x="11285661" y="2786542"/>
                  <a:ext cx="78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4" name="Ink 173">
                  <a:extLst>
                    <a:ext uri="{FF2B5EF4-FFF2-40B4-BE49-F238E27FC236}">
                      <a16:creationId xmlns:a16="http://schemas.microsoft.com/office/drawing/2014/main" id="{2319AC7E-F273-027F-A55E-8D68562193C0}"/>
                    </a:ext>
                  </a:extLst>
                </p14:cNvPr>
                <p14:cNvContentPartPr/>
                <p14:nvPr/>
              </p14:nvContentPartPr>
              <p14:xfrm>
                <a:off x="11330301" y="2653702"/>
                <a:ext cx="27360" cy="56160"/>
              </p14:xfrm>
            </p:contentPart>
          </mc:Choice>
          <mc:Fallback xmlns="">
            <p:pic>
              <p:nvPicPr>
                <p:cNvPr id="174" name="Ink 173">
                  <a:extLst>
                    <a:ext uri="{FF2B5EF4-FFF2-40B4-BE49-F238E27FC236}">
                      <a16:creationId xmlns:a16="http://schemas.microsoft.com/office/drawing/2014/main" id="{2319AC7E-F273-027F-A55E-8D68562193C0}"/>
                    </a:ext>
                  </a:extLst>
                </p:cNvPr>
                <p:cNvPicPr/>
                <p:nvPr/>
              </p:nvPicPr>
              <p:blipFill>
                <a:blip r:embed="rId117"/>
                <a:stretch>
                  <a:fillRect/>
                </a:stretch>
              </p:blipFill>
              <p:spPr>
                <a:xfrm>
                  <a:off x="11312301" y="2635702"/>
                  <a:ext cx="63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5" name="Ink 174">
                  <a:extLst>
                    <a:ext uri="{FF2B5EF4-FFF2-40B4-BE49-F238E27FC236}">
                      <a16:creationId xmlns:a16="http://schemas.microsoft.com/office/drawing/2014/main" id="{4836338C-7EAA-A2F0-600F-1A27DE7FBA87}"/>
                    </a:ext>
                  </a:extLst>
                </p14:cNvPr>
                <p14:cNvContentPartPr/>
                <p14:nvPr/>
              </p14:nvContentPartPr>
              <p14:xfrm>
                <a:off x="11488701" y="2764222"/>
                <a:ext cx="160200" cy="264600"/>
              </p14:xfrm>
            </p:contentPart>
          </mc:Choice>
          <mc:Fallback xmlns="">
            <p:pic>
              <p:nvPicPr>
                <p:cNvPr id="175" name="Ink 174">
                  <a:extLst>
                    <a:ext uri="{FF2B5EF4-FFF2-40B4-BE49-F238E27FC236}">
                      <a16:creationId xmlns:a16="http://schemas.microsoft.com/office/drawing/2014/main" id="{4836338C-7EAA-A2F0-600F-1A27DE7FBA87}"/>
                    </a:ext>
                  </a:extLst>
                </p:cNvPr>
                <p:cNvPicPr/>
                <p:nvPr/>
              </p:nvPicPr>
              <p:blipFill>
                <a:blip r:embed="rId119"/>
                <a:stretch>
                  <a:fillRect/>
                </a:stretch>
              </p:blipFill>
              <p:spPr>
                <a:xfrm>
                  <a:off x="11470701" y="2746222"/>
                  <a:ext cx="1958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6" name="Ink 175">
                  <a:extLst>
                    <a:ext uri="{FF2B5EF4-FFF2-40B4-BE49-F238E27FC236}">
                      <a16:creationId xmlns:a16="http://schemas.microsoft.com/office/drawing/2014/main" id="{30A7483A-C74A-094F-9D2B-16E582C2F285}"/>
                    </a:ext>
                  </a:extLst>
                </p14:cNvPr>
                <p14:cNvContentPartPr/>
                <p14:nvPr/>
              </p14:nvContentPartPr>
              <p14:xfrm>
                <a:off x="11705781" y="2764942"/>
                <a:ext cx="207000" cy="264960"/>
              </p14:xfrm>
            </p:contentPart>
          </mc:Choice>
          <mc:Fallback xmlns="">
            <p:pic>
              <p:nvPicPr>
                <p:cNvPr id="176" name="Ink 175">
                  <a:extLst>
                    <a:ext uri="{FF2B5EF4-FFF2-40B4-BE49-F238E27FC236}">
                      <a16:creationId xmlns:a16="http://schemas.microsoft.com/office/drawing/2014/main" id="{30A7483A-C74A-094F-9D2B-16E582C2F285}"/>
                    </a:ext>
                  </a:extLst>
                </p:cNvPr>
                <p:cNvPicPr/>
                <p:nvPr/>
              </p:nvPicPr>
              <p:blipFill>
                <a:blip r:embed="rId121"/>
                <a:stretch>
                  <a:fillRect/>
                </a:stretch>
              </p:blipFill>
              <p:spPr>
                <a:xfrm>
                  <a:off x="11687781" y="2746942"/>
                  <a:ext cx="242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7" name="Ink 176">
                  <a:extLst>
                    <a:ext uri="{FF2B5EF4-FFF2-40B4-BE49-F238E27FC236}">
                      <a16:creationId xmlns:a16="http://schemas.microsoft.com/office/drawing/2014/main" id="{212E9727-AA21-3752-B041-CCBC31474975}"/>
                    </a:ext>
                  </a:extLst>
                </p14:cNvPr>
                <p14:cNvContentPartPr/>
                <p14:nvPr/>
              </p14:nvContentPartPr>
              <p14:xfrm>
                <a:off x="11920341" y="2525542"/>
                <a:ext cx="196920" cy="739440"/>
              </p14:xfrm>
            </p:contentPart>
          </mc:Choice>
          <mc:Fallback xmlns="">
            <p:pic>
              <p:nvPicPr>
                <p:cNvPr id="177" name="Ink 176">
                  <a:extLst>
                    <a:ext uri="{FF2B5EF4-FFF2-40B4-BE49-F238E27FC236}">
                      <a16:creationId xmlns:a16="http://schemas.microsoft.com/office/drawing/2014/main" id="{212E9727-AA21-3752-B041-CCBC31474975}"/>
                    </a:ext>
                  </a:extLst>
                </p:cNvPr>
                <p:cNvPicPr/>
                <p:nvPr/>
              </p:nvPicPr>
              <p:blipFill>
                <a:blip r:embed="rId123"/>
                <a:stretch>
                  <a:fillRect/>
                </a:stretch>
              </p:blipFill>
              <p:spPr>
                <a:xfrm>
                  <a:off x="11902341" y="2507542"/>
                  <a:ext cx="232560" cy="775080"/>
                </a:xfrm>
                <a:prstGeom prst="rect">
                  <a:avLst/>
                </a:prstGeom>
              </p:spPr>
            </p:pic>
          </mc:Fallback>
        </mc:AlternateContent>
      </p:grpSp>
      <p:grpSp>
        <p:nvGrpSpPr>
          <p:cNvPr id="191" name="Group 190">
            <a:extLst>
              <a:ext uri="{FF2B5EF4-FFF2-40B4-BE49-F238E27FC236}">
                <a16:creationId xmlns:a16="http://schemas.microsoft.com/office/drawing/2014/main" id="{9CE01B0A-4C56-2D4D-9FD6-A618D9AF41ED}"/>
              </a:ext>
            </a:extLst>
          </p:cNvPr>
          <p:cNvGrpSpPr/>
          <p:nvPr/>
        </p:nvGrpSpPr>
        <p:grpSpPr>
          <a:xfrm>
            <a:off x="9072741" y="5105302"/>
            <a:ext cx="2829600" cy="1023120"/>
            <a:chOff x="9072741" y="5105302"/>
            <a:chExt cx="2829600" cy="1023120"/>
          </a:xfrm>
        </p:grpSpPr>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B8383742-547D-D4FF-51C1-FE8465BBD98F}"/>
                    </a:ext>
                  </a:extLst>
                </p14:cNvPr>
                <p14:cNvContentPartPr/>
                <p14:nvPr/>
              </p14:nvContentPartPr>
              <p14:xfrm>
                <a:off x="9072741" y="5105302"/>
                <a:ext cx="219960" cy="623520"/>
              </p14:xfrm>
            </p:contentPart>
          </mc:Choice>
          <mc:Fallback xmlns="">
            <p:pic>
              <p:nvPicPr>
                <p:cNvPr id="179" name="Ink 178">
                  <a:extLst>
                    <a:ext uri="{FF2B5EF4-FFF2-40B4-BE49-F238E27FC236}">
                      <a16:creationId xmlns:a16="http://schemas.microsoft.com/office/drawing/2014/main" id="{B8383742-547D-D4FF-51C1-FE8465BBD98F}"/>
                    </a:ext>
                  </a:extLst>
                </p:cNvPr>
                <p:cNvPicPr/>
                <p:nvPr/>
              </p:nvPicPr>
              <p:blipFill>
                <a:blip r:embed="rId125"/>
                <a:stretch>
                  <a:fillRect/>
                </a:stretch>
              </p:blipFill>
              <p:spPr>
                <a:xfrm>
                  <a:off x="9054741" y="5087302"/>
                  <a:ext cx="25560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80" name="Ink 179">
                  <a:extLst>
                    <a:ext uri="{FF2B5EF4-FFF2-40B4-BE49-F238E27FC236}">
                      <a16:creationId xmlns:a16="http://schemas.microsoft.com/office/drawing/2014/main" id="{AA1CFADA-2DBD-DD60-ACB0-5243AD2F8D2C}"/>
                    </a:ext>
                  </a:extLst>
                </p14:cNvPr>
                <p14:cNvContentPartPr/>
                <p14:nvPr/>
              </p14:nvContentPartPr>
              <p14:xfrm>
                <a:off x="9524541" y="5279542"/>
                <a:ext cx="61200" cy="338040"/>
              </p14:xfrm>
            </p:contentPart>
          </mc:Choice>
          <mc:Fallback xmlns="">
            <p:pic>
              <p:nvPicPr>
                <p:cNvPr id="180" name="Ink 179">
                  <a:extLst>
                    <a:ext uri="{FF2B5EF4-FFF2-40B4-BE49-F238E27FC236}">
                      <a16:creationId xmlns:a16="http://schemas.microsoft.com/office/drawing/2014/main" id="{AA1CFADA-2DBD-DD60-ACB0-5243AD2F8D2C}"/>
                    </a:ext>
                  </a:extLst>
                </p:cNvPr>
                <p:cNvPicPr/>
                <p:nvPr/>
              </p:nvPicPr>
              <p:blipFill>
                <a:blip r:embed="rId127"/>
                <a:stretch>
                  <a:fillRect/>
                </a:stretch>
              </p:blipFill>
              <p:spPr>
                <a:xfrm>
                  <a:off x="9506541" y="5261542"/>
                  <a:ext cx="96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81" name="Ink 180">
                  <a:extLst>
                    <a:ext uri="{FF2B5EF4-FFF2-40B4-BE49-F238E27FC236}">
                      <a16:creationId xmlns:a16="http://schemas.microsoft.com/office/drawing/2014/main" id="{026A598F-B263-6B6A-1761-EA7EE349600D}"/>
                    </a:ext>
                  </a:extLst>
                </p14:cNvPr>
                <p14:cNvContentPartPr/>
                <p14:nvPr/>
              </p14:nvContentPartPr>
              <p14:xfrm>
                <a:off x="9347421" y="5242102"/>
                <a:ext cx="563400" cy="83880"/>
              </p14:xfrm>
            </p:contentPart>
          </mc:Choice>
          <mc:Fallback xmlns="">
            <p:pic>
              <p:nvPicPr>
                <p:cNvPr id="181" name="Ink 180">
                  <a:extLst>
                    <a:ext uri="{FF2B5EF4-FFF2-40B4-BE49-F238E27FC236}">
                      <a16:creationId xmlns:a16="http://schemas.microsoft.com/office/drawing/2014/main" id="{026A598F-B263-6B6A-1761-EA7EE349600D}"/>
                    </a:ext>
                  </a:extLst>
                </p:cNvPr>
                <p:cNvPicPr/>
                <p:nvPr/>
              </p:nvPicPr>
              <p:blipFill>
                <a:blip r:embed="rId129"/>
                <a:stretch>
                  <a:fillRect/>
                </a:stretch>
              </p:blipFill>
              <p:spPr>
                <a:xfrm>
                  <a:off x="9329421" y="5224102"/>
                  <a:ext cx="599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82" name="Ink 181">
                  <a:extLst>
                    <a:ext uri="{FF2B5EF4-FFF2-40B4-BE49-F238E27FC236}">
                      <a16:creationId xmlns:a16="http://schemas.microsoft.com/office/drawing/2014/main" id="{610D37E7-F269-0399-C91E-8F25A6E41C5E}"/>
                    </a:ext>
                  </a:extLst>
                </p14:cNvPr>
                <p14:cNvContentPartPr/>
                <p14:nvPr/>
              </p14:nvContentPartPr>
              <p14:xfrm>
                <a:off x="9794541" y="5421022"/>
                <a:ext cx="202320" cy="260280"/>
              </p14:xfrm>
            </p:contentPart>
          </mc:Choice>
          <mc:Fallback xmlns="">
            <p:pic>
              <p:nvPicPr>
                <p:cNvPr id="182" name="Ink 181">
                  <a:extLst>
                    <a:ext uri="{FF2B5EF4-FFF2-40B4-BE49-F238E27FC236}">
                      <a16:creationId xmlns:a16="http://schemas.microsoft.com/office/drawing/2014/main" id="{610D37E7-F269-0399-C91E-8F25A6E41C5E}"/>
                    </a:ext>
                  </a:extLst>
                </p:cNvPr>
                <p:cNvPicPr/>
                <p:nvPr/>
              </p:nvPicPr>
              <p:blipFill>
                <a:blip r:embed="rId131"/>
                <a:stretch>
                  <a:fillRect/>
                </a:stretch>
              </p:blipFill>
              <p:spPr>
                <a:xfrm>
                  <a:off x="9776541" y="5403022"/>
                  <a:ext cx="237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83" name="Ink 182">
                  <a:extLst>
                    <a:ext uri="{FF2B5EF4-FFF2-40B4-BE49-F238E27FC236}">
                      <a16:creationId xmlns:a16="http://schemas.microsoft.com/office/drawing/2014/main" id="{883D882C-2358-7426-4E8B-3F301BB4E91C}"/>
                    </a:ext>
                  </a:extLst>
                </p14:cNvPr>
                <p14:cNvContentPartPr/>
                <p14:nvPr/>
              </p14:nvContentPartPr>
              <p14:xfrm>
                <a:off x="10029261" y="5447662"/>
                <a:ext cx="194400" cy="298800"/>
              </p14:xfrm>
            </p:contentPart>
          </mc:Choice>
          <mc:Fallback xmlns="">
            <p:pic>
              <p:nvPicPr>
                <p:cNvPr id="183" name="Ink 182">
                  <a:extLst>
                    <a:ext uri="{FF2B5EF4-FFF2-40B4-BE49-F238E27FC236}">
                      <a16:creationId xmlns:a16="http://schemas.microsoft.com/office/drawing/2014/main" id="{883D882C-2358-7426-4E8B-3F301BB4E91C}"/>
                    </a:ext>
                  </a:extLst>
                </p:cNvPr>
                <p:cNvPicPr/>
                <p:nvPr/>
              </p:nvPicPr>
              <p:blipFill>
                <a:blip r:embed="rId133"/>
                <a:stretch>
                  <a:fillRect/>
                </a:stretch>
              </p:blipFill>
              <p:spPr>
                <a:xfrm>
                  <a:off x="10011261" y="5429662"/>
                  <a:ext cx="230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84" name="Ink 183">
                  <a:extLst>
                    <a:ext uri="{FF2B5EF4-FFF2-40B4-BE49-F238E27FC236}">
                      <a16:creationId xmlns:a16="http://schemas.microsoft.com/office/drawing/2014/main" id="{326C41C5-7908-5308-9E5D-AB18E0455D68}"/>
                    </a:ext>
                  </a:extLst>
                </p14:cNvPr>
                <p14:cNvContentPartPr/>
                <p14:nvPr/>
              </p14:nvContentPartPr>
              <p14:xfrm>
                <a:off x="10394301" y="5547742"/>
                <a:ext cx="53640" cy="191880"/>
              </p14:xfrm>
            </p:contentPart>
          </mc:Choice>
          <mc:Fallback xmlns="">
            <p:pic>
              <p:nvPicPr>
                <p:cNvPr id="184" name="Ink 183">
                  <a:extLst>
                    <a:ext uri="{FF2B5EF4-FFF2-40B4-BE49-F238E27FC236}">
                      <a16:creationId xmlns:a16="http://schemas.microsoft.com/office/drawing/2014/main" id="{326C41C5-7908-5308-9E5D-AB18E0455D68}"/>
                    </a:ext>
                  </a:extLst>
                </p:cNvPr>
                <p:cNvPicPr/>
                <p:nvPr/>
              </p:nvPicPr>
              <p:blipFill>
                <a:blip r:embed="rId135"/>
                <a:stretch>
                  <a:fillRect/>
                </a:stretch>
              </p:blipFill>
              <p:spPr>
                <a:xfrm>
                  <a:off x="10376301" y="5529742"/>
                  <a:ext cx="89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85" name="Ink 184">
                  <a:extLst>
                    <a:ext uri="{FF2B5EF4-FFF2-40B4-BE49-F238E27FC236}">
                      <a16:creationId xmlns:a16="http://schemas.microsoft.com/office/drawing/2014/main" id="{0B414514-2E41-78F9-5259-68F325C9932E}"/>
                    </a:ext>
                  </a:extLst>
                </p14:cNvPr>
                <p14:cNvContentPartPr/>
                <p14:nvPr/>
              </p14:nvContentPartPr>
              <p14:xfrm>
                <a:off x="10449021" y="5430382"/>
                <a:ext cx="9000" cy="47520"/>
              </p14:xfrm>
            </p:contentPart>
          </mc:Choice>
          <mc:Fallback xmlns="">
            <p:pic>
              <p:nvPicPr>
                <p:cNvPr id="185" name="Ink 184">
                  <a:extLst>
                    <a:ext uri="{FF2B5EF4-FFF2-40B4-BE49-F238E27FC236}">
                      <a16:creationId xmlns:a16="http://schemas.microsoft.com/office/drawing/2014/main" id="{0B414514-2E41-78F9-5259-68F325C9932E}"/>
                    </a:ext>
                  </a:extLst>
                </p:cNvPr>
                <p:cNvPicPr/>
                <p:nvPr/>
              </p:nvPicPr>
              <p:blipFill>
                <a:blip r:embed="rId137"/>
                <a:stretch>
                  <a:fillRect/>
                </a:stretch>
              </p:blipFill>
              <p:spPr>
                <a:xfrm>
                  <a:off x="10431021" y="5412382"/>
                  <a:ext cx="446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86" name="Ink 185">
                  <a:extLst>
                    <a:ext uri="{FF2B5EF4-FFF2-40B4-BE49-F238E27FC236}">
                      <a16:creationId xmlns:a16="http://schemas.microsoft.com/office/drawing/2014/main" id="{6E80754B-6F17-B7B2-7A8E-4FC131139039}"/>
                    </a:ext>
                  </a:extLst>
                </p14:cNvPr>
                <p14:cNvContentPartPr/>
                <p14:nvPr/>
              </p14:nvContentPartPr>
              <p14:xfrm>
                <a:off x="10595541" y="5471782"/>
                <a:ext cx="231840" cy="328320"/>
              </p14:xfrm>
            </p:contentPart>
          </mc:Choice>
          <mc:Fallback xmlns="">
            <p:pic>
              <p:nvPicPr>
                <p:cNvPr id="186" name="Ink 185">
                  <a:extLst>
                    <a:ext uri="{FF2B5EF4-FFF2-40B4-BE49-F238E27FC236}">
                      <a16:creationId xmlns:a16="http://schemas.microsoft.com/office/drawing/2014/main" id="{6E80754B-6F17-B7B2-7A8E-4FC131139039}"/>
                    </a:ext>
                  </a:extLst>
                </p:cNvPr>
                <p:cNvPicPr/>
                <p:nvPr/>
              </p:nvPicPr>
              <p:blipFill>
                <a:blip r:embed="rId139"/>
                <a:stretch>
                  <a:fillRect/>
                </a:stretch>
              </p:blipFill>
              <p:spPr>
                <a:xfrm>
                  <a:off x="10577541" y="5453782"/>
                  <a:ext cx="2674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7" name="Ink 186">
                  <a:extLst>
                    <a:ext uri="{FF2B5EF4-FFF2-40B4-BE49-F238E27FC236}">
                      <a16:creationId xmlns:a16="http://schemas.microsoft.com/office/drawing/2014/main" id="{A7EEBC4A-5281-15B7-85B9-0F325B0BAA08}"/>
                    </a:ext>
                  </a:extLst>
                </p14:cNvPr>
                <p14:cNvContentPartPr/>
                <p14:nvPr/>
              </p14:nvContentPartPr>
              <p14:xfrm>
                <a:off x="10940061" y="5522542"/>
                <a:ext cx="27000" cy="235800"/>
              </p14:xfrm>
            </p:contentPart>
          </mc:Choice>
          <mc:Fallback xmlns="">
            <p:pic>
              <p:nvPicPr>
                <p:cNvPr id="187" name="Ink 186">
                  <a:extLst>
                    <a:ext uri="{FF2B5EF4-FFF2-40B4-BE49-F238E27FC236}">
                      <a16:creationId xmlns:a16="http://schemas.microsoft.com/office/drawing/2014/main" id="{A7EEBC4A-5281-15B7-85B9-0F325B0BAA08}"/>
                    </a:ext>
                  </a:extLst>
                </p:cNvPr>
                <p:cNvPicPr/>
                <p:nvPr/>
              </p:nvPicPr>
              <p:blipFill>
                <a:blip r:embed="rId141"/>
                <a:stretch>
                  <a:fillRect/>
                </a:stretch>
              </p:blipFill>
              <p:spPr>
                <a:xfrm>
                  <a:off x="10922061" y="5504542"/>
                  <a:ext cx="626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8" name="Ink 187">
                  <a:extLst>
                    <a:ext uri="{FF2B5EF4-FFF2-40B4-BE49-F238E27FC236}">
                      <a16:creationId xmlns:a16="http://schemas.microsoft.com/office/drawing/2014/main" id="{415A984E-6689-837B-515F-4CA23EC8F205}"/>
                    </a:ext>
                  </a:extLst>
                </p14:cNvPr>
                <p14:cNvContentPartPr/>
                <p14:nvPr/>
              </p14:nvContentPartPr>
              <p14:xfrm>
                <a:off x="11179821" y="5481862"/>
                <a:ext cx="205560" cy="266760"/>
              </p14:xfrm>
            </p:contentPart>
          </mc:Choice>
          <mc:Fallback xmlns="">
            <p:pic>
              <p:nvPicPr>
                <p:cNvPr id="188" name="Ink 187">
                  <a:extLst>
                    <a:ext uri="{FF2B5EF4-FFF2-40B4-BE49-F238E27FC236}">
                      <a16:creationId xmlns:a16="http://schemas.microsoft.com/office/drawing/2014/main" id="{415A984E-6689-837B-515F-4CA23EC8F205}"/>
                    </a:ext>
                  </a:extLst>
                </p:cNvPr>
                <p:cNvPicPr/>
                <p:nvPr/>
              </p:nvPicPr>
              <p:blipFill>
                <a:blip r:embed="rId143"/>
                <a:stretch>
                  <a:fillRect/>
                </a:stretch>
              </p:blipFill>
              <p:spPr>
                <a:xfrm>
                  <a:off x="11161821" y="5463862"/>
                  <a:ext cx="2412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9" name="Ink 188">
                  <a:extLst>
                    <a:ext uri="{FF2B5EF4-FFF2-40B4-BE49-F238E27FC236}">
                      <a16:creationId xmlns:a16="http://schemas.microsoft.com/office/drawing/2014/main" id="{8D3AD2E5-D5F0-595F-DE26-26F8C332C7C7}"/>
                    </a:ext>
                  </a:extLst>
                </p14:cNvPr>
                <p14:cNvContentPartPr/>
                <p14:nvPr/>
              </p14:nvContentPartPr>
              <p14:xfrm>
                <a:off x="11365581" y="5496262"/>
                <a:ext cx="275760" cy="632160"/>
              </p14:xfrm>
            </p:contentPart>
          </mc:Choice>
          <mc:Fallback xmlns="">
            <p:pic>
              <p:nvPicPr>
                <p:cNvPr id="189" name="Ink 188">
                  <a:extLst>
                    <a:ext uri="{FF2B5EF4-FFF2-40B4-BE49-F238E27FC236}">
                      <a16:creationId xmlns:a16="http://schemas.microsoft.com/office/drawing/2014/main" id="{8D3AD2E5-D5F0-595F-DE26-26F8C332C7C7}"/>
                    </a:ext>
                  </a:extLst>
                </p:cNvPr>
                <p:cNvPicPr/>
                <p:nvPr/>
              </p:nvPicPr>
              <p:blipFill>
                <a:blip r:embed="rId145"/>
                <a:stretch>
                  <a:fillRect/>
                </a:stretch>
              </p:blipFill>
              <p:spPr>
                <a:xfrm>
                  <a:off x="11347581" y="5478262"/>
                  <a:ext cx="311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90" name="Ink 189">
                  <a:extLst>
                    <a:ext uri="{FF2B5EF4-FFF2-40B4-BE49-F238E27FC236}">
                      <a16:creationId xmlns:a16="http://schemas.microsoft.com/office/drawing/2014/main" id="{360B82C3-01D7-68FF-4CF1-2F88DBD7AF50}"/>
                    </a:ext>
                  </a:extLst>
                </p14:cNvPr>
                <p14:cNvContentPartPr/>
                <p14:nvPr/>
              </p14:nvContentPartPr>
              <p14:xfrm>
                <a:off x="11689221" y="5242462"/>
                <a:ext cx="213120" cy="760320"/>
              </p14:xfrm>
            </p:contentPart>
          </mc:Choice>
          <mc:Fallback xmlns="">
            <p:pic>
              <p:nvPicPr>
                <p:cNvPr id="190" name="Ink 189">
                  <a:extLst>
                    <a:ext uri="{FF2B5EF4-FFF2-40B4-BE49-F238E27FC236}">
                      <a16:creationId xmlns:a16="http://schemas.microsoft.com/office/drawing/2014/main" id="{360B82C3-01D7-68FF-4CF1-2F88DBD7AF50}"/>
                    </a:ext>
                  </a:extLst>
                </p:cNvPr>
                <p:cNvPicPr/>
                <p:nvPr/>
              </p:nvPicPr>
              <p:blipFill>
                <a:blip r:embed="rId147"/>
                <a:stretch>
                  <a:fillRect/>
                </a:stretch>
              </p:blipFill>
              <p:spPr>
                <a:xfrm>
                  <a:off x="11671221" y="5224462"/>
                  <a:ext cx="248760" cy="795960"/>
                </a:xfrm>
                <a:prstGeom prst="rect">
                  <a:avLst/>
                </a:prstGeom>
              </p:spPr>
            </p:pic>
          </mc:Fallback>
        </mc:AlternateContent>
      </p:grpSp>
    </p:spTree>
    <p:extLst>
      <p:ext uri="{BB962C8B-B14F-4D97-AF65-F5344CB8AC3E}">
        <p14:creationId xmlns:p14="http://schemas.microsoft.com/office/powerpoint/2010/main" val="888507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2BB80-B86C-9DC4-D6E4-B7F8CEFF5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1007C-FF1D-C019-5E86-2380868E6224}"/>
              </a:ext>
            </a:extLst>
          </p:cNvPr>
          <p:cNvSpPr>
            <a:spLocks noGrp="1"/>
          </p:cNvSpPr>
          <p:nvPr>
            <p:ph type="title"/>
          </p:nvPr>
        </p:nvSpPr>
        <p:spPr>
          <a:xfrm>
            <a:off x="550200" y="327955"/>
            <a:ext cx="11091600" cy="1332000"/>
          </a:xfrm>
        </p:spPr>
        <p:txBody>
          <a:bodyPr/>
          <a:lstStyle/>
          <a:p>
            <a:r>
              <a:rPr lang="en-US">
                <a:solidFill>
                  <a:srgbClr val="00B0F0"/>
                </a:solidFill>
              </a:rPr>
              <a:t>Cross-Validation to Assess Generalization Performance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D9834D-D9EA-DA8C-94B5-531BFA8B4A68}"/>
                  </a:ext>
                </a:extLst>
              </p:cNvPr>
              <p:cNvSpPr>
                <a:spLocks noGrp="1"/>
              </p:cNvSpPr>
              <p:nvPr>
                <p:ph idx="1"/>
              </p:nvPr>
            </p:nvSpPr>
            <p:spPr>
              <a:xfrm>
                <a:off x="128132" y="1560887"/>
                <a:ext cx="11437291" cy="5072881"/>
              </a:xfrm>
            </p:spPr>
            <p:txBody>
              <a:bodyPr>
                <a:normAutofit/>
              </a:bodyPr>
              <a:lstStyle/>
              <a:p>
                <a:r>
                  <a:rPr lang="en-US" sz="2200" dirty="0">
                    <a:solidFill>
                      <a:srgbClr val="FFCC29"/>
                    </a:solidFill>
                  </a:rPr>
                  <a:t>We can now define cross-validation that is approximated as </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𝐸</m:t>
                          </m:r>
                        </m:e>
                        <m:sub>
                          <m:r>
                            <a:rPr lang="en-US" sz="2200" b="0" i="1" smtClean="0">
                              <a:solidFill>
                                <a:srgbClr val="FFCC29"/>
                              </a:solidFill>
                              <a:latin typeface="Cambria Math" panose="02040503050406030204" pitchFamily="18" charset="0"/>
                            </a:rPr>
                            <m:t>𝜈</m:t>
                          </m:r>
                        </m:sub>
                      </m:sSub>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𝑅</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𝜈</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𝑓</m:t>
                              </m:r>
                            </m:e>
                          </m:d>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𝐾</m:t>
                          </m:r>
                        </m:den>
                      </m:f>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r>
                            <a:rPr lang="en-US" sz="2200" b="0" i="1" smtClean="0">
                              <a:solidFill>
                                <a:srgbClr val="FFCC29"/>
                              </a:solidFill>
                              <a:latin typeface="Cambria Math" panose="02040503050406030204" pitchFamily="18" charset="0"/>
                            </a:rPr>
                            <m:t>𝑅</m:t>
                          </m:r>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𝑓</m:t>
                                  </m:r>
                                </m:e>
                                <m: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sup>
                              </m:sSup>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𝜈</m:t>
                                  </m:r>
                                </m:e>
                                <m: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sup>
                              </m:sSup>
                            </m:e>
                          </m:d>
                        </m:e>
                      </m:nary>
                    </m:oMath>
                  </m:oMathPara>
                </a14:m>
                <a:endParaRPr lang="en-US" sz="2200" i="1" dirty="0">
                  <a:solidFill>
                    <a:srgbClr val="FFCC29"/>
                  </a:solidFill>
                  <a:latin typeface="Cambria Math" panose="02040503050406030204" pitchFamily="18" charset="0"/>
                </a:endParaRPr>
              </a:p>
              <a:p>
                <a:pPr marL="0" indent="0">
                  <a:buNone/>
                </a:pPr>
                <a:r>
                  <a:rPr lang="en-US" sz="2200" dirty="0">
                    <a:solidFill>
                      <a:srgbClr val="FFCC29"/>
                    </a:solidFill>
                    <a:latin typeface="Cambria Math" panose="02040503050406030204" pitchFamily="18" charset="0"/>
                  </a:rPr>
                  <a:t>where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𝑓</m:t>
                        </m:r>
                      </m:e>
                      <m: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sup>
                    </m:sSup>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𝜈</m:t>
                        </m:r>
                      </m:e>
                      <m: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sup>
                    </m:sSup>
                  </m:oMath>
                </a14:m>
                <a:r>
                  <a:rPr lang="en-US" sz="2200" dirty="0">
                    <a:solidFill>
                      <a:srgbClr val="FFCC29"/>
                    </a:solidFill>
                    <a:latin typeface="Cambria Math" panose="02040503050406030204" pitchFamily="18" charset="0"/>
                  </a:rPr>
                  <a:t> are the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𝑘</m:t>
                        </m:r>
                      </m:e>
                      <m:sup>
                        <m:r>
                          <a:rPr lang="en-US" sz="2200" b="0" i="1" smtClean="0">
                            <a:solidFill>
                              <a:srgbClr val="FFCC29"/>
                            </a:solidFill>
                            <a:latin typeface="Cambria Math" panose="02040503050406030204" pitchFamily="18" charset="0"/>
                          </a:rPr>
                          <m:t>𝑡h</m:t>
                        </m:r>
                      </m:sup>
                    </m:sSup>
                  </m:oMath>
                </a14:m>
                <a:r>
                  <a:rPr lang="en-US" sz="2200" dirty="0">
                    <a:solidFill>
                      <a:srgbClr val="FFCC29"/>
                    </a:solidFill>
                    <a:latin typeface="Cambria Math" panose="02040503050406030204" pitchFamily="18" charset="0"/>
                  </a:rPr>
                  <a:t> predictor and validation set </a:t>
                </a:r>
              </a:p>
              <a:p>
                <a:r>
                  <a:rPr lang="en-US" sz="2200" dirty="0">
                    <a:solidFill>
                      <a:srgbClr val="FFCC29"/>
                    </a:solidFill>
                    <a:latin typeface="Cambria Math" panose="02040503050406030204" pitchFamily="18" charset="0"/>
                  </a:rPr>
                  <a:t>Potential problems:</a:t>
                </a:r>
              </a:p>
              <a:p>
                <a:pPr marL="800100" lvl="1" indent="-342900">
                  <a:buFont typeface="+mj-lt"/>
                  <a:buAutoNum type="arabicPeriod"/>
                </a:pPr>
                <a:r>
                  <a:rPr lang="en-US" sz="2000" dirty="0">
                    <a:solidFill>
                      <a:srgbClr val="FFCC29"/>
                    </a:solidFill>
                    <a:latin typeface="Cambria Math" panose="02040503050406030204" pitchFamily="18" charset="0"/>
                  </a:rPr>
                  <a:t>Finite training set results in an </a:t>
                </a:r>
                <a14:m>
                  <m:oMath xmlns:m="http://schemas.openxmlformats.org/officeDocument/2006/math">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𝑓</m:t>
                        </m:r>
                      </m:e>
                      <m:sup>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𝑘</m:t>
                        </m:r>
                        <m:r>
                          <a:rPr lang="en-US" sz="2000" b="0" i="1" smtClean="0">
                            <a:solidFill>
                              <a:srgbClr val="FFCC29"/>
                            </a:solidFill>
                            <a:latin typeface="Cambria Math" panose="02040503050406030204" pitchFamily="18" charset="0"/>
                          </a:rPr>
                          <m:t>)</m:t>
                        </m:r>
                      </m:sup>
                    </m:sSup>
                  </m:oMath>
                </a14:m>
                <a:r>
                  <a:rPr lang="en-US" sz="2000" dirty="0">
                    <a:solidFill>
                      <a:srgbClr val="FFCC29"/>
                    </a:solidFill>
                    <a:latin typeface="Cambria Math" panose="02040503050406030204" pitchFamily="18" charset="0"/>
                  </a:rPr>
                  <a:t> that is not the best</a:t>
                </a:r>
              </a:p>
              <a:p>
                <a:pPr marL="800100" lvl="1" indent="-342900">
                  <a:buFont typeface="+mj-lt"/>
                  <a:buAutoNum type="arabicPeriod"/>
                </a:pPr>
                <a:r>
                  <a:rPr lang="en-US" sz="2000" dirty="0">
                    <a:solidFill>
                      <a:srgbClr val="FFCC29"/>
                    </a:solidFill>
                    <a:latin typeface="Cambria Math" panose="02040503050406030204" pitchFamily="18" charset="0"/>
                  </a:rPr>
                  <a:t>Finite validation set that results in an inaccurate estimation of </a:t>
                </a:r>
                <a14:m>
                  <m:oMath xmlns:m="http://schemas.openxmlformats.org/officeDocument/2006/math">
                    <m:r>
                      <a:rPr lang="en-US" sz="2000" i="1">
                        <a:solidFill>
                          <a:srgbClr val="FFCC29"/>
                        </a:solidFill>
                        <a:latin typeface="Cambria Math" panose="02040503050406030204" pitchFamily="18" charset="0"/>
                      </a:rPr>
                      <m:t>𝑅</m:t>
                    </m:r>
                    <m:d>
                      <m:dPr>
                        <m:ctrlPr>
                          <a:rPr lang="en-US" sz="2000" i="1">
                            <a:solidFill>
                              <a:srgbClr val="FFCC29"/>
                            </a:solidFill>
                            <a:latin typeface="Cambria Math" panose="02040503050406030204" pitchFamily="18" charset="0"/>
                          </a:rPr>
                        </m:ctrlPr>
                      </m:dPr>
                      <m:e>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𝑓</m:t>
                            </m:r>
                          </m:e>
                          <m:sup>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𝑘</m:t>
                            </m:r>
                            <m:r>
                              <a:rPr lang="en-US" sz="2000" i="1">
                                <a:solidFill>
                                  <a:srgbClr val="FFCC29"/>
                                </a:solidFill>
                                <a:latin typeface="Cambria Math" panose="02040503050406030204" pitchFamily="18" charset="0"/>
                              </a:rPr>
                              <m:t>)</m:t>
                            </m:r>
                          </m:sup>
                        </m:sSup>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𝜈</m:t>
                            </m:r>
                          </m:e>
                          <m:sup>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𝑘</m:t>
                            </m:r>
                            <m:r>
                              <a:rPr lang="en-US" sz="2000" i="1">
                                <a:solidFill>
                                  <a:srgbClr val="FFCC29"/>
                                </a:solidFill>
                                <a:latin typeface="Cambria Math" panose="02040503050406030204" pitchFamily="18" charset="0"/>
                              </a:rPr>
                              <m:t>)</m:t>
                            </m:r>
                          </m:sup>
                        </m:sSup>
                      </m:e>
                    </m:d>
                  </m:oMath>
                </a14:m>
                <a:r>
                  <a:rPr lang="en-US" sz="2000" dirty="0">
                    <a:solidFill>
                      <a:srgbClr val="FFCC29"/>
                    </a:solidFill>
                    <a:latin typeface="Cambria Math" panose="02040503050406030204" pitchFamily="18" charset="0"/>
                  </a:rPr>
                  <a:t> (RMSE)  </a:t>
                </a:r>
              </a:p>
              <a:p>
                <a:pPr marL="800100" lvl="1" indent="-342900">
                  <a:buFont typeface="+mj-lt"/>
                  <a:buAutoNum type="arabicPeriod"/>
                </a:pPr>
                <a:r>
                  <a:rPr lang="en-US" sz="2000" dirty="0">
                    <a:solidFill>
                      <a:srgbClr val="FFCC29"/>
                    </a:solidFill>
                    <a:latin typeface="Cambria Math" panose="02040503050406030204" pitchFamily="18" charset="0"/>
                  </a:rPr>
                  <a:t>High computational cost (although significant parallelism exists)</a:t>
                </a:r>
              </a:p>
            </p:txBody>
          </p:sp>
        </mc:Choice>
        <mc:Fallback>
          <p:sp>
            <p:nvSpPr>
              <p:cNvPr id="3" name="Content Placeholder 2">
                <a:extLst>
                  <a:ext uri="{FF2B5EF4-FFF2-40B4-BE49-F238E27FC236}">
                    <a16:creationId xmlns:a16="http://schemas.microsoft.com/office/drawing/2014/main" id="{BFD9834D-D9EA-DA8C-94B5-531BFA8B4A68}"/>
                  </a:ext>
                </a:extLst>
              </p:cNvPr>
              <p:cNvSpPr>
                <a:spLocks noGrp="1" noRot="1" noChangeAspect="1" noMove="1" noResize="1" noEditPoints="1" noAdjustHandles="1" noChangeArrowheads="1" noChangeShapeType="1" noTextEdit="1"/>
              </p:cNvSpPr>
              <p:nvPr>
                <p:ph idx="1"/>
              </p:nvPr>
            </p:nvSpPr>
            <p:spPr>
              <a:xfrm>
                <a:off x="128132" y="1560887"/>
                <a:ext cx="11437291" cy="5072881"/>
              </a:xfrm>
              <a:blipFill>
                <a:blip r:embed="rId3"/>
                <a:stretch>
                  <a:fillRect l="-1493" t="-1563"/>
                </a:stretch>
              </a:blipFill>
            </p:spPr>
            <p:txBody>
              <a:bodyPr/>
              <a:lstStyle/>
              <a:p>
                <a:r>
                  <a:rPr lang="en-US">
                    <a:noFill/>
                  </a:rPr>
                  <a:t> </a:t>
                </a:r>
              </a:p>
            </p:txBody>
          </p:sp>
        </mc:Fallback>
      </mc:AlternateContent>
    </p:spTree>
    <p:extLst>
      <p:ext uri="{BB962C8B-B14F-4D97-AF65-F5344CB8AC3E}">
        <p14:creationId xmlns:p14="http://schemas.microsoft.com/office/powerpoint/2010/main" val="285814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104" y="105218"/>
            <a:ext cx="11091600" cy="690574"/>
          </a:xfrm>
          <a:prstGeom prst="rect">
            <a:avLst/>
          </a:prstGeom>
        </p:spPr>
        <p:txBody>
          <a:bodyPr vert="horz" wrap="square" lIns="0" tIns="13335" rIns="0" bIns="0" rtlCol="0">
            <a:spAutoFit/>
          </a:bodyPr>
          <a:lstStyle/>
          <a:p>
            <a:pPr marL="3823970">
              <a:lnSpc>
                <a:spcPct val="100000"/>
              </a:lnSpc>
              <a:spcBef>
                <a:spcPts val="105"/>
              </a:spcBef>
            </a:pPr>
            <a:r>
              <a:rPr sz="4400" dirty="0">
                <a:solidFill>
                  <a:srgbClr val="00B0F0"/>
                </a:solidFill>
              </a:rPr>
              <a:t>What</a:t>
            </a:r>
            <a:r>
              <a:rPr sz="4400" spc="-45" dirty="0">
                <a:solidFill>
                  <a:srgbClr val="00B0F0"/>
                </a:solidFill>
              </a:rPr>
              <a:t> </a:t>
            </a:r>
            <a:r>
              <a:rPr sz="4400" dirty="0">
                <a:solidFill>
                  <a:srgbClr val="00B0F0"/>
                </a:solidFill>
              </a:rPr>
              <a:t>is</a:t>
            </a:r>
            <a:r>
              <a:rPr sz="4400" spc="-40" dirty="0">
                <a:solidFill>
                  <a:srgbClr val="00B0F0"/>
                </a:solidFill>
              </a:rPr>
              <a:t> </a:t>
            </a:r>
            <a:r>
              <a:rPr sz="4400" spc="-20" dirty="0">
                <a:solidFill>
                  <a:srgbClr val="00B0F0"/>
                </a:solidFill>
              </a:rPr>
              <a:t>Data?</a:t>
            </a:r>
            <a:endParaRPr sz="4400" dirty="0">
              <a:solidFill>
                <a:srgbClr val="00B0F0"/>
              </a:solidFill>
            </a:endParaRPr>
          </a:p>
        </p:txBody>
      </p:sp>
      <p:sp>
        <p:nvSpPr>
          <p:cNvPr id="3" name="object 3"/>
          <p:cNvSpPr txBox="1"/>
          <p:nvPr/>
        </p:nvSpPr>
        <p:spPr>
          <a:xfrm>
            <a:off x="688340" y="1339342"/>
            <a:ext cx="9583420" cy="452120"/>
          </a:xfrm>
          <a:prstGeom prst="rect">
            <a:avLst/>
          </a:prstGeom>
        </p:spPr>
        <p:txBody>
          <a:bodyPr vert="horz" wrap="square" lIns="0" tIns="12065" rIns="0" bIns="0" rtlCol="0">
            <a:spAutoFit/>
          </a:bodyPr>
          <a:lstStyle/>
          <a:p>
            <a:pPr marL="354965" indent="-342265">
              <a:lnSpc>
                <a:spcPct val="100000"/>
              </a:lnSpc>
              <a:spcBef>
                <a:spcPts val="95"/>
              </a:spcBef>
              <a:buFont typeface="Arial"/>
              <a:buChar char="•"/>
              <a:tabLst>
                <a:tab pos="354965" algn="l"/>
              </a:tabLst>
            </a:pPr>
            <a:r>
              <a:rPr sz="2800">
                <a:solidFill>
                  <a:srgbClr val="FFC000"/>
                </a:solidFill>
                <a:latin typeface="Calibri"/>
                <a:cs typeface="Calibri"/>
              </a:rPr>
              <a:t>We’ll</a:t>
            </a:r>
            <a:r>
              <a:rPr sz="2800" spc="-65">
                <a:solidFill>
                  <a:srgbClr val="FFC000"/>
                </a:solidFill>
                <a:latin typeface="Calibri"/>
                <a:cs typeface="Calibri"/>
              </a:rPr>
              <a:t> </a:t>
            </a:r>
            <a:r>
              <a:rPr sz="2800">
                <a:solidFill>
                  <a:srgbClr val="FFC000"/>
                </a:solidFill>
                <a:latin typeface="Calibri"/>
                <a:cs typeface="Calibri"/>
              </a:rPr>
              <a:t>define</a:t>
            </a:r>
            <a:r>
              <a:rPr sz="2800" spc="-60">
                <a:solidFill>
                  <a:srgbClr val="FFC000"/>
                </a:solidFill>
                <a:latin typeface="Calibri"/>
                <a:cs typeface="Calibri"/>
              </a:rPr>
              <a:t> </a:t>
            </a:r>
            <a:r>
              <a:rPr sz="2800">
                <a:solidFill>
                  <a:srgbClr val="FFC000"/>
                </a:solidFill>
                <a:latin typeface="Calibri"/>
                <a:cs typeface="Calibri"/>
              </a:rPr>
              <a:t>data</a:t>
            </a:r>
            <a:r>
              <a:rPr sz="2800" spc="-70">
                <a:solidFill>
                  <a:srgbClr val="FFC000"/>
                </a:solidFill>
                <a:latin typeface="Calibri"/>
                <a:cs typeface="Calibri"/>
              </a:rPr>
              <a:t> </a:t>
            </a:r>
            <a:r>
              <a:rPr sz="2800">
                <a:solidFill>
                  <a:srgbClr val="FFC000"/>
                </a:solidFill>
                <a:latin typeface="Calibri"/>
                <a:cs typeface="Calibri"/>
              </a:rPr>
              <a:t>as</a:t>
            </a:r>
            <a:r>
              <a:rPr sz="2800" spc="-55">
                <a:solidFill>
                  <a:srgbClr val="FFC000"/>
                </a:solidFill>
                <a:latin typeface="Calibri"/>
                <a:cs typeface="Calibri"/>
              </a:rPr>
              <a:t> </a:t>
            </a:r>
            <a:r>
              <a:rPr sz="2800">
                <a:solidFill>
                  <a:srgbClr val="FFC000"/>
                </a:solidFill>
                <a:latin typeface="Calibri"/>
                <a:cs typeface="Calibri"/>
              </a:rPr>
              <a:t>a</a:t>
            </a:r>
            <a:r>
              <a:rPr sz="2800" spc="-70">
                <a:solidFill>
                  <a:srgbClr val="FFC000"/>
                </a:solidFill>
                <a:latin typeface="Calibri"/>
                <a:cs typeface="Calibri"/>
              </a:rPr>
              <a:t> </a:t>
            </a:r>
            <a:r>
              <a:rPr sz="2800">
                <a:solidFill>
                  <a:srgbClr val="FFC000"/>
                </a:solidFill>
                <a:latin typeface="Calibri"/>
                <a:cs typeface="Calibri"/>
              </a:rPr>
              <a:t>collection</a:t>
            </a:r>
            <a:r>
              <a:rPr sz="2800" spc="-65">
                <a:solidFill>
                  <a:srgbClr val="FFC000"/>
                </a:solidFill>
                <a:latin typeface="Calibri"/>
                <a:cs typeface="Calibri"/>
              </a:rPr>
              <a:t> </a:t>
            </a:r>
            <a:r>
              <a:rPr sz="2800">
                <a:solidFill>
                  <a:srgbClr val="FFC000"/>
                </a:solidFill>
                <a:latin typeface="Calibri"/>
                <a:cs typeface="Calibri"/>
              </a:rPr>
              <a:t>of</a:t>
            </a:r>
            <a:r>
              <a:rPr sz="2800" spc="-45">
                <a:solidFill>
                  <a:srgbClr val="FFC000"/>
                </a:solidFill>
                <a:latin typeface="Calibri"/>
                <a:cs typeface="Calibri"/>
              </a:rPr>
              <a:t> </a:t>
            </a:r>
            <a:r>
              <a:rPr sz="2800" spc="-10">
                <a:solidFill>
                  <a:srgbClr val="FFC000"/>
                </a:solidFill>
                <a:latin typeface="Calibri"/>
                <a:cs typeface="Calibri"/>
              </a:rPr>
              <a:t>examples,</a:t>
            </a:r>
            <a:r>
              <a:rPr sz="2800" spc="-50">
                <a:solidFill>
                  <a:srgbClr val="FFC000"/>
                </a:solidFill>
                <a:latin typeface="Calibri"/>
                <a:cs typeface="Calibri"/>
              </a:rPr>
              <a:t> </a:t>
            </a:r>
            <a:r>
              <a:rPr sz="2800">
                <a:solidFill>
                  <a:srgbClr val="FFC000"/>
                </a:solidFill>
                <a:latin typeface="Calibri"/>
                <a:cs typeface="Calibri"/>
              </a:rPr>
              <a:t>and</a:t>
            </a:r>
            <a:r>
              <a:rPr sz="2800" spc="-65">
                <a:solidFill>
                  <a:srgbClr val="FFC000"/>
                </a:solidFill>
                <a:latin typeface="Calibri"/>
                <a:cs typeface="Calibri"/>
              </a:rPr>
              <a:t> </a:t>
            </a:r>
            <a:r>
              <a:rPr sz="2800">
                <a:solidFill>
                  <a:srgbClr val="FFC000"/>
                </a:solidFill>
                <a:latin typeface="Calibri"/>
                <a:cs typeface="Calibri"/>
              </a:rPr>
              <a:t>their</a:t>
            </a:r>
            <a:r>
              <a:rPr sz="2800" spc="-55">
                <a:solidFill>
                  <a:srgbClr val="FFC000"/>
                </a:solidFill>
                <a:latin typeface="Calibri"/>
                <a:cs typeface="Calibri"/>
              </a:rPr>
              <a:t> </a:t>
            </a:r>
            <a:r>
              <a:rPr sz="2800" spc="-10">
                <a:solidFill>
                  <a:srgbClr val="FFC000"/>
                </a:solidFill>
                <a:latin typeface="Calibri"/>
                <a:cs typeface="Calibri"/>
              </a:rPr>
              <a:t>features.</a:t>
            </a:r>
            <a:endParaRPr sz="2800">
              <a:solidFill>
                <a:srgbClr val="FFC000"/>
              </a:solidFill>
              <a:latin typeface="Calibri"/>
              <a:cs typeface="Calibri"/>
            </a:endParaRPr>
          </a:p>
        </p:txBody>
      </p:sp>
      <p:sp>
        <p:nvSpPr>
          <p:cNvPr id="4" name="object 4"/>
          <p:cNvSpPr txBox="1"/>
          <p:nvPr/>
        </p:nvSpPr>
        <p:spPr>
          <a:xfrm>
            <a:off x="688340" y="5517963"/>
            <a:ext cx="8011795" cy="904875"/>
          </a:xfrm>
          <a:prstGeom prst="rect">
            <a:avLst/>
          </a:prstGeom>
        </p:spPr>
        <p:txBody>
          <a:bodyPr vert="horz" wrap="square" lIns="0" tIns="59055" rIns="0" bIns="0" rtlCol="0">
            <a:spAutoFit/>
          </a:bodyPr>
          <a:lstStyle/>
          <a:p>
            <a:pPr marL="354965" indent="-342265">
              <a:lnSpc>
                <a:spcPct val="100000"/>
              </a:lnSpc>
              <a:spcBef>
                <a:spcPts val="465"/>
              </a:spcBef>
              <a:buFont typeface="Arial"/>
              <a:buChar char="•"/>
              <a:tabLst>
                <a:tab pos="354965" algn="l"/>
              </a:tabLst>
            </a:pPr>
            <a:r>
              <a:rPr sz="2800">
                <a:solidFill>
                  <a:srgbClr val="FFC000"/>
                </a:solidFill>
                <a:latin typeface="Calibri"/>
                <a:cs typeface="Calibri"/>
              </a:rPr>
              <a:t>Each</a:t>
            </a:r>
            <a:r>
              <a:rPr sz="2800" spc="-60">
                <a:solidFill>
                  <a:srgbClr val="FFC000"/>
                </a:solidFill>
                <a:latin typeface="Calibri"/>
                <a:cs typeface="Calibri"/>
              </a:rPr>
              <a:t> </a:t>
            </a:r>
            <a:r>
              <a:rPr sz="2800">
                <a:solidFill>
                  <a:srgbClr val="FFC000"/>
                </a:solidFill>
                <a:latin typeface="Calibri"/>
                <a:cs typeface="Calibri"/>
              </a:rPr>
              <a:t>row</a:t>
            </a:r>
            <a:r>
              <a:rPr sz="2800" spc="-55">
                <a:solidFill>
                  <a:srgbClr val="FFC000"/>
                </a:solidFill>
                <a:latin typeface="Calibri"/>
                <a:cs typeface="Calibri"/>
              </a:rPr>
              <a:t> </a:t>
            </a:r>
            <a:r>
              <a:rPr sz="2800">
                <a:solidFill>
                  <a:srgbClr val="FFC000"/>
                </a:solidFill>
                <a:latin typeface="Calibri"/>
                <a:cs typeface="Calibri"/>
              </a:rPr>
              <a:t>is</a:t>
            </a:r>
            <a:r>
              <a:rPr sz="2800" spc="-60">
                <a:solidFill>
                  <a:srgbClr val="FFC000"/>
                </a:solidFill>
                <a:latin typeface="Calibri"/>
                <a:cs typeface="Calibri"/>
              </a:rPr>
              <a:t> </a:t>
            </a:r>
            <a:r>
              <a:rPr sz="2800">
                <a:solidFill>
                  <a:srgbClr val="FFC000"/>
                </a:solidFill>
                <a:latin typeface="Calibri"/>
                <a:cs typeface="Calibri"/>
              </a:rPr>
              <a:t>an</a:t>
            </a:r>
            <a:r>
              <a:rPr sz="2800" spc="-50">
                <a:solidFill>
                  <a:srgbClr val="FFC000"/>
                </a:solidFill>
                <a:latin typeface="Calibri"/>
                <a:cs typeface="Calibri"/>
              </a:rPr>
              <a:t> “example”,</a:t>
            </a:r>
            <a:r>
              <a:rPr sz="2800" spc="-45">
                <a:solidFill>
                  <a:srgbClr val="FFC000"/>
                </a:solidFill>
                <a:latin typeface="Calibri"/>
                <a:cs typeface="Calibri"/>
              </a:rPr>
              <a:t> </a:t>
            </a:r>
            <a:r>
              <a:rPr sz="2800">
                <a:solidFill>
                  <a:srgbClr val="FFC000"/>
                </a:solidFill>
                <a:latin typeface="Calibri"/>
                <a:cs typeface="Calibri"/>
              </a:rPr>
              <a:t>each</a:t>
            </a:r>
            <a:r>
              <a:rPr sz="2800" spc="-50">
                <a:solidFill>
                  <a:srgbClr val="FFC000"/>
                </a:solidFill>
                <a:latin typeface="Calibri"/>
                <a:cs typeface="Calibri"/>
              </a:rPr>
              <a:t> </a:t>
            </a:r>
            <a:r>
              <a:rPr sz="2800">
                <a:solidFill>
                  <a:srgbClr val="FFC000"/>
                </a:solidFill>
                <a:latin typeface="Calibri"/>
                <a:cs typeface="Calibri"/>
              </a:rPr>
              <a:t>column</a:t>
            </a:r>
            <a:r>
              <a:rPr sz="2800" spc="-30">
                <a:solidFill>
                  <a:srgbClr val="FFC000"/>
                </a:solidFill>
                <a:latin typeface="Calibri"/>
                <a:cs typeface="Calibri"/>
              </a:rPr>
              <a:t> </a:t>
            </a:r>
            <a:r>
              <a:rPr sz="2800">
                <a:solidFill>
                  <a:srgbClr val="FFC000"/>
                </a:solidFill>
                <a:latin typeface="Calibri"/>
                <a:cs typeface="Calibri"/>
              </a:rPr>
              <a:t>is</a:t>
            </a:r>
            <a:r>
              <a:rPr sz="2800" spc="-60">
                <a:solidFill>
                  <a:srgbClr val="FFC000"/>
                </a:solidFill>
                <a:latin typeface="Calibri"/>
                <a:cs typeface="Calibri"/>
              </a:rPr>
              <a:t> </a:t>
            </a:r>
            <a:r>
              <a:rPr sz="2800">
                <a:solidFill>
                  <a:srgbClr val="FFC000"/>
                </a:solidFill>
                <a:latin typeface="Calibri"/>
                <a:cs typeface="Calibri"/>
              </a:rPr>
              <a:t>a</a:t>
            </a:r>
            <a:r>
              <a:rPr sz="2800" spc="-50">
                <a:solidFill>
                  <a:srgbClr val="FFC000"/>
                </a:solidFill>
                <a:latin typeface="Calibri"/>
                <a:cs typeface="Calibri"/>
              </a:rPr>
              <a:t> </a:t>
            </a:r>
            <a:r>
              <a:rPr sz="2800" spc="-10">
                <a:solidFill>
                  <a:srgbClr val="FFC000"/>
                </a:solidFill>
                <a:latin typeface="Calibri"/>
                <a:cs typeface="Calibri"/>
              </a:rPr>
              <a:t>“feature”.</a:t>
            </a:r>
            <a:endParaRPr sz="2800">
              <a:solidFill>
                <a:srgbClr val="FFC000"/>
              </a:solidFill>
              <a:latin typeface="Calibri"/>
              <a:cs typeface="Calibri"/>
            </a:endParaRPr>
          </a:p>
          <a:p>
            <a:pPr marL="469900">
              <a:lnSpc>
                <a:spcPct val="100000"/>
              </a:lnSpc>
              <a:spcBef>
                <a:spcPts val="315"/>
              </a:spcBef>
            </a:pPr>
            <a:r>
              <a:rPr lang="en-US" sz="2400" spc="-35">
                <a:solidFill>
                  <a:srgbClr val="FFC000"/>
                </a:solidFill>
                <a:latin typeface="Arial"/>
                <a:cs typeface="Arial"/>
              </a:rPr>
              <a:t>We can</a:t>
            </a:r>
            <a:r>
              <a:rPr sz="2400" spc="-35">
                <a:solidFill>
                  <a:srgbClr val="FFC000"/>
                </a:solidFill>
                <a:latin typeface="Calibri"/>
                <a:cs typeface="Calibri"/>
              </a:rPr>
              <a:t> </a:t>
            </a:r>
            <a:r>
              <a:rPr sz="2400">
                <a:solidFill>
                  <a:srgbClr val="FFC000"/>
                </a:solidFill>
                <a:latin typeface="Calibri"/>
                <a:cs typeface="Calibri"/>
              </a:rPr>
              <a:t>also</a:t>
            </a:r>
            <a:r>
              <a:rPr sz="2400" spc="-45">
                <a:solidFill>
                  <a:srgbClr val="FFC000"/>
                </a:solidFill>
                <a:latin typeface="Calibri"/>
                <a:cs typeface="Calibri"/>
              </a:rPr>
              <a:t> </a:t>
            </a:r>
            <a:r>
              <a:rPr lang="en-US" sz="2400" spc="-45">
                <a:solidFill>
                  <a:srgbClr val="FFC000"/>
                </a:solidFill>
                <a:latin typeface="Calibri"/>
                <a:cs typeface="Calibri"/>
              </a:rPr>
              <a:t>call examples </a:t>
            </a:r>
            <a:r>
              <a:rPr sz="2400" spc="-60">
                <a:solidFill>
                  <a:srgbClr val="FFC000"/>
                </a:solidFill>
                <a:latin typeface="Calibri"/>
                <a:cs typeface="Calibri"/>
              </a:rPr>
              <a:t> </a:t>
            </a:r>
            <a:r>
              <a:rPr sz="2400" spc="-10">
                <a:solidFill>
                  <a:srgbClr val="FFC000"/>
                </a:solidFill>
                <a:latin typeface="Calibri"/>
                <a:cs typeface="Calibri"/>
              </a:rPr>
              <a:t>“samples”.</a:t>
            </a:r>
            <a:endParaRPr sz="2400">
              <a:solidFill>
                <a:srgbClr val="FFC000"/>
              </a:solidFill>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2395693764"/>
              </p:ext>
            </p:extLst>
          </p:nvPr>
        </p:nvGraphicFramePr>
        <p:xfrm>
          <a:off x="2183765" y="1801943"/>
          <a:ext cx="6592569" cy="3732058"/>
        </p:xfrm>
        <a:graphic>
          <a:graphicData uri="http://schemas.openxmlformats.org/drawingml/2006/table">
            <a:tbl>
              <a:tblPr firstRow="1" bandRow="1">
                <a:tableStyleId>{2D5ABB26-0587-4C30-8999-92F81FD0307C}</a:tableStyleId>
              </a:tblPr>
              <a:tblGrid>
                <a:gridCol w="119761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197609">
                  <a:extLst>
                    <a:ext uri="{9D8B030D-6E8A-4147-A177-3AD203B41FA5}">
                      <a16:colId xmlns:a16="http://schemas.microsoft.com/office/drawing/2014/main" val="20002"/>
                    </a:ext>
                  </a:extLst>
                </a:gridCol>
                <a:gridCol w="1499870">
                  <a:extLst>
                    <a:ext uri="{9D8B030D-6E8A-4147-A177-3AD203B41FA5}">
                      <a16:colId xmlns:a16="http://schemas.microsoft.com/office/drawing/2014/main" val="20003"/>
                    </a:ext>
                  </a:extLst>
                </a:gridCol>
                <a:gridCol w="1499870">
                  <a:extLst>
                    <a:ext uri="{9D8B030D-6E8A-4147-A177-3AD203B41FA5}">
                      <a16:colId xmlns:a16="http://schemas.microsoft.com/office/drawing/2014/main" val="20004"/>
                    </a:ext>
                  </a:extLst>
                </a:gridCol>
              </a:tblGrid>
              <a:tr h="670560">
                <a:tc>
                  <a:txBody>
                    <a:bodyPr/>
                    <a:lstStyle/>
                    <a:p>
                      <a:pPr marL="121920">
                        <a:lnSpc>
                          <a:spcPct val="100000"/>
                        </a:lnSpc>
                        <a:spcBef>
                          <a:spcPts val="235"/>
                        </a:spcBef>
                      </a:pPr>
                      <a:r>
                        <a:rPr sz="1900" b="1" spc="-25">
                          <a:solidFill>
                            <a:srgbClr val="FFFFFF"/>
                          </a:solidFill>
                          <a:latin typeface="Calibri"/>
                          <a:cs typeface="Calibri"/>
                        </a:rPr>
                        <a:t>Age</a:t>
                      </a:r>
                      <a:endParaRPr sz="19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FF"/>
                    </a:solidFill>
                  </a:tcPr>
                </a:tc>
                <a:tc>
                  <a:txBody>
                    <a:bodyPr/>
                    <a:lstStyle/>
                    <a:p>
                      <a:pPr marL="121920">
                        <a:lnSpc>
                          <a:spcPct val="100000"/>
                        </a:lnSpc>
                        <a:spcBef>
                          <a:spcPts val="235"/>
                        </a:spcBef>
                      </a:pPr>
                      <a:r>
                        <a:rPr sz="1900" b="1" spc="-20">
                          <a:solidFill>
                            <a:srgbClr val="FFFFFF"/>
                          </a:solidFill>
                          <a:latin typeface="Calibri"/>
                          <a:cs typeface="Calibri"/>
                        </a:rPr>
                        <a:t>Job?</a:t>
                      </a:r>
                      <a:endParaRPr sz="19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FF"/>
                    </a:solidFill>
                  </a:tcPr>
                </a:tc>
                <a:tc>
                  <a:txBody>
                    <a:bodyPr/>
                    <a:lstStyle/>
                    <a:p>
                      <a:pPr marL="121920">
                        <a:lnSpc>
                          <a:spcPct val="100000"/>
                        </a:lnSpc>
                        <a:spcBef>
                          <a:spcPts val="235"/>
                        </a:spcBef>
                      </a:pPr>
                      <a:r>
                        <a:rPr sz="1900" b="1" spc="-20">
                          <a:solidFill>
                            <a:srgbClr val="FFFFFF"/>
                          </a:solidFill>
                          <a:latin typeface="Calibri"/>
                          <a:cs typeface="Calibri"/>
                        </a:rPr>
                        <a:t>City</a:t>
                      </a:r>
                      <a:endParaRPr sz="19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FF"/>
                    </a:solidFill>
                  </a:tcPr>
                </a:tc>
                <a:tc>
                  <a:txBody>
                    <a:bodyPr/>
                    <a:lstStyle/>
                    <a:p>
                      <a:pPr marL="122555">
                        <a:lnSpc>
                          <a:spcPct val="100000"/>
                        </a:lnSpc>
                        <a:spcBef>
                          <a:spcPts val="235"/>
                        </a:spcBef>
                      </a:pPr>
                      <a:r>
                        <a:rPr sz="1900" b="1" spc="-10">
                          <a:solidFill>
                            <a:srgbClr val="FFFFFF"/>
                          </a:solidFill>
                          <a:latin typeface="Calibri"/>
                          <a:cs typeface="Calibri"/>
                        </a:rPr>
                        <a:t>Rating</a:t>
                      </a:r>
                      <a:endParaRPr sz="19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FF"/>
                    </a:solidFill>
                  </a:tcPr>
                </a:tc>
                <a:tc>
                  <a:txBody>
                    <a:bodyPr/>
                    <a:lstStyle/>
                    <a:p>
                      <a:pPr marL="122555">
                        <a:lnSpc>
                          <a:spcPct val="100000"/>
                        </a:lnSpc>
                        <a:spcBef>
                          <a:spcPts val="235"/>
                        </a:spcBef>
                      </a:pPr>
                      <a:r>
                        <a:rPr sz="1900" b="1" spc="-10">
                          <a:solidFill>
                            <a:srgbClr val="FFFFFF"/>
                          </a:solidFill>
                          <a:latin typeface="Calibri"/>
                          <a:cs typeface="Calibri"/>
                        </a:rPr>
                        <a:t>Income</a:t>
                      </a:r>
                      <a:endParaRPr sz="19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FF"/>
                    </a:solidFill>
                  </a:tcPr>
                </a:tc>
                <a:extLst>
                  <a:ext uri="{0D108BD9-81ED-4DB2-BD59-A6C34878D82A}">
                    <a16:rowId xmlns:a16="http://schemas.microsoft.com/office/drawing/2014/main" val="10000"/>
                  </a:ext>
                </a:extLst>
              </a:tr>
              <a:tr h="381000">
                <a:tc>
                  <a:txBody>
                    <a:bodyPr/>
                    <a:lstStyle/>
                    <a:p>
                      <a:pPr marL="121920">
                        <a:lnSpc>
                          <a:spcPct val="100000"/>
                        </a:lnSpc>
                        <a:spcBef>
                          <a:spcPts val="240"/>
                        </a:spcBef>
                      </a:pPr>
                      <a:r>
                        <a:rPr sz="1900" spc="-25">
                          <a:solidFill>
                            <a:srgbClr val="C00000"/>
                          </a:solidFill>
                          <a:latin typeface="Calibri"/>
                          <a:cs typeface="Calibri"/>
                        </a:rPr>
                        <a:t>23</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sz="1900" spc="-25">
                          <a:solidFill>
                            <a:srgbClr val="C00000"/>
                          </a:solidFill>
                          <a:latin typeface="Calibri"/>
                          <a:cs typeface="Calibri"/>
                        </a:rPr>
                        <a:t>Yes</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lang="en-US" sz="1900" spc="-25">
                          <a:solidFill>
                            <a:srgbClr val="C00000"/>
                          </a:solidFill>
                          <a:latin typeface="Calibri"/>
                          <a:cs typeface="Calibri"/>
                        </a:rPr>
                        <a:t>X</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FF"/>
                    </a:solidFill>
                  </a:tcPr>
                </a:tc>
                <a:tc>
                  <a:txBody>
                    <a:bodyPr/>
                    <a:lstStyle/>
                    <a:p>
                      <a:pPr marL="122555">
                        <a:lnSpc>
                          <a:spcPct val="100000"/>
                        </a:lnSpc>
                        <a:spcBef>
                          <a:spcPts val="240"/>
                        </a:spcBef>
                      </a:pPr>
                      <a:r>
                        <a:rPr sz="1900" spc="-50">
                          <a:solidFill>
                            <a:srgbClr val="C00000"/>
                          </a:solidFill>
                          <a:latin typeface="Calibri"/>
                          <a:cs typeface="Calibri"/>
                        </a:rPr>
                        <a:t>A</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FF"/>
                    </a:solidFill>
                  </a:tcPr>
                </a:tc>
                <a:tc>
                  <a:txBody>
                    <a:bodyPr/>
                    <a:lstStyle/>
                    <a:p>
                      <a:pPr marR="112395" algn="r">
                        <a:lnSpc>
                          <a:spcPct val="100000"/>
                        </a:lnSpc>
                        <a:spcBef>
                          <a:spcPts val="240"/>
                        </a:spcBef>
                      </a:pPr>
                      <a:r>
                        <a:rPr sz="1900" spc="-10">
                          <a:solidFill>
                            <a:srgbClr val="C00000"/>
                          </a:solidFill>
                          <a:latin typeface="Calibri"/>
                          <a:cs typeface="Calibri"/>
                        </a:rPr>
                        <a:t>22,000.00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FF"/>
                    </a:solidFill>
                  </a:tcPr>
                </a:tc>
                <a:extLst>
                  <a:ext uri="{0D108BD9-81ED-4DB2-BD59-A6C34878D82A}">
                    <a16:rowId xmlns:a16="http://schemas.microsoft.com/office/drawing/2014/main" val="10001"/>
                  </a:ext>
                </a:extLst>
              </a:tr>
              <a:tr h="396403">
                <a:tc>
                  <a:txBody>
                    <a:bodyPr/>
                    <a:lstStyle/>
                    <a:p>
                      <a:pPr marL="121920">
                        <a:lnSpc>
                          <a:spcPct val="100000"/>
                        </a:lnSpc>
                        <a:spcBef>
                          <a:spcPts val="240"/>
                        </a:spcBef>
                      </a:pPr>
                      <a:r>
                        <a:rPr sz="1900" spc="-25">
                          <a:solidFill>
                            <a:srgbClr val="C00000"/>
                          </a:solidFill>
                          <a:latin typeface="Calibri"/>
                          <a:cs typeface="Calibri"/>
                        </a:rPr>
                        <a:t>23</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sz="1900" spc="-25">
                          <a:solidFill>
                            <a:srgbClr val="C00000"/>
                          </a:solidFill>
                          <a:latin typeface="Calibri"/>
                          <a:cs typeface="Calibri"/>
                        </a:rPr>
                        <a:t>Yes</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lang="en-US" sz="1900" spc="-25">
                          <a:solidFill>
                            <a:srgbClr val="C00000"/>
                          </a:solidFill>
                          <a:latin typeface="Calibri"/>
                          <a:cs typeface="Calibri"/>
                        </a:rPr>
                        <a:t>Y</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2555">
                        <a:lnSpc>
                          <a:spcPct val="100000"/>
                        </a:lnSpc>
                        <a:spcBef>
                          <a:spcPts val="240"/>
                        </a:spcBef>
                      </a:pPr>
                      <a:r>
                        <a:rPr sz="1900" spc="-25">
                          <a:solidFill>
                            <a:srgbClr val="C00000"/>
                          </a:solidFill>
                          <a:latin typeface="Calibri"/>
                          <a:cs typeface="Calibri"/>
                        </a:rPr>
                        <a:t>BBB</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R="112395" algn="r">
                        <a:lnSpc>
                          <a:spcPct val="100000"/>
                        </a:lnSpc>
                        <a:spcBef>
                          <a:spcPts val="240"/>
                        </a:spcBef>
                      </a:pPr>
                      <a:r>
                        <a:rPr sz="1900" spc="-10">
                          <a:solidFill>
                            <a:srgbClr val="C00000"/>
                          </a:solidFill>
                          <a:latin typeface="Calibri"/>
                          <a:cs typeface="Calibri"/>
                        </a:rPr>
                        <a:t>21,000.00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extLst>
                  <a:ext uri="{0D108BD9-81ED-4DB2-BD59-A6C34878D82A}">
                    <a16:rowId xmlns:a16="http://schemas.microsoft.com/office/drawing/2014/main" val="10002"/>
                  </a:ext>
                </a:extLst>
              </a:tr>
              <a:tr h="380365">
                <a:tc>
                  <a:txBody>
                    <a:bodyPr/>
                    <a:lstStyle/>
                    <a:p>
                      <a:pPr marL="121920">
                        <a:lnSpc>
                          <a:spcPct val="100000"/>
                        </a:lnSpc>
                        <a:spcBef>
                          <a:spcPts val="240"/>
                        </a:spcBef>
                      </a:pPr>
                      <a:r>
                        <a:rPr sz="1900" spc="-25">
                          <a:solidFill>
                            <a:srgbClr val="C00000"/>
                          </a:solidFill>
                          <a:latin typeface="Calibri"/>
                          <a:cs typeface="Calibri"/>
                        </a:rPr>
                        <a:t>22</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sz="1900" spc="-25">
                          <a:solidFill>
                            <a:srgbClr val="C00000"/>
                          </a:solidFill>
                          <a:latin typeface="Calibri"/>
                          <a:cs typeface="Calibri"/>
                        </a:rPr>
                        <a:t>No</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lang="en-US" sz="1900" spc="-25">
                          <a:solidFill>
                            <a:srgbClr val="C00000"/>
                          </a:solidFill>
                          <a:latin typeface="Calibri"/>
                          <a:cs typeface="Calibri"/>
                        </a:rPr>
                        <a:t>Z</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2555">
                        <a:lnSpc>
                          <a:spcPct val="100000"/>
                        </a:lnSpc>
                        <a:spcBef>
                          <a:spcPts val="240"/>
                        </a:spcBef>
                      </a:pPr>
                      <a:r>
                        <a:rPr sz="1900" spc="-25">
                          <a:solidFill>
                            <a:srgbClr val="C00000"/>
                          </a:solidFill>
                          <a:latin typeface="Calibri"/>
                          <a:cs typeface="Calibri"/>
                        </a:rPr>
                        <a:t>CC</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R="112395" algn="r">
                        <a:lnSpc>
                          <a:spcPct val="100000"/>
                        </a:lnSpc>
                        <a:spcBef>
                          <a:spcPts val="240"/>
                        </a:spcBef>
                      </a:pPr>
                      <a:r>
                        <a:rPr sz="1900" spc="-20">
                          <a:solidFill>
                            <a:srgbClr val="C00000"/>
                          </a:solidFill>
                          <a:latin typeface="Calibri"/>
                          <a:cs typeface="Calibri"/>
                        </a:rPr>
                        <a:t>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extLst>
                  <a:ext uri="{0D108BD9-81ED-4DB2-BD59-A6C34878D82A}">
                    <a16:rowId xmlns:a16="http://schemas.microsoft.com/office/drawing/2014/main" val="10003"/>
                  </a:ext>
                </a:extLst>
              </a:tr>
              <a:tr h="381000">
                <a:tc>
                  <a:txBody>
                    <a:bodyPr/>
                    <a:lstStyle/>
                    <a:p>
                      <a:pPr marL="121920">
                        <a:lnSpc>
                          <a:spcPct val="100000"/>
                        </a:lnSpc>
                        <a:spcBef>
                          <a:spcPts val="240"/>
                        </a:spcBef>
                      </a:pPr>
                      <a:r>
                        <a:rPr sz="1900" spc="-25">
                          <a:solidFill>
                            <a:srgbClr val="C00000"/>
                          </a:solidFill>
                          <a:latin typeface="Calibri"/>
                          <a:cs typeface="Calibri"/>
                        </a:rPr>
                        <a:t>25</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sz="1900" spc="-25">
                          <a:solidFill>
                            <a:srgbClr val="C00000"/>
                          </a:solidFill>
                          <a:latin typeface="Calibri"/>
                          <a:cs typeface="Calibri"/>
                        </a:rPr>
                        <a:t>Yes</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lang="en-US" sz="1900" spc="-25">
                          <a:solidFill>
                            <a:srgbClr val="C00000"/>
                          </a:solidFill>
                          <a:latin typeface="Calibri"/>
                          <a:cs typeface="Calibri"/>
                        </a:rPr>
                        <a:t>W</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2555">
                        <a:lnSpc>
                          <a:spcPct val="100000"/>
                        </a:lnSpc>
                        <a:spcBef>
                          <a:spcPts val="240"/>
                        </a:spcBef>
                      </a:pPr>
                      <a:r>
                        <a:rPr sz="1900" spc="-25">
                          <a:solidFill>
                            <a:srgbClr val="C00000"/>
                          </a:solidFill>
                          <a:latin typeface="Calibri"/>
                          <a:cs typeface="Calibri"/>
                        </a:rPr>
                        <a:t>AAA</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R="112395" algn="r">
                        <a:lnSpc>
                          <a:spcPct val="100000"/>
                        </a:lnSpc>
                        <a:spcBef>
                          <a:spcPts val="240"/>
                        </a:spcBef>
                      </a:pPr>
                      <a:r>
                        <a:rPr sz="1900" spc="-10">
                          <a:solidFill>
                            <a:srgbClr val="C00000"/>
                          </a:solidFill>
                          <a:latin typeface="Calibri"/>
                          <a:cs typeface="Calibri"/>
                        </a:rPr>
                        <a:t>57,000.00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extLst>
                  <a:ext uri="{0D108BD9-81ED-4DB2-BD59-A6C34878D82A}">
                    <a16:rowId xmlns:a16="http://schemas.microsoft.com/office/drawing/2014/main" val="10004"/>
                  </a:ext>
                </a:extLst>
              </a:tr>
              <a:tr h="381000">
                <a:tc>
                  <a:txBody>
                    <a:bodyPr/>
                    <a:lstStyle/>
                    <a:p>
                      <a:pPr marL="121920">
                        <a:lnSpc>
                          <a:spcPct val="100000"/>
                        </a:lnSpc>
                        <a:spcBef>
                          <a:spcPts val="240"/>
                        </a:spcBef>
                      </a:pPr>
                      <a:r>
                        <a:rPr sz="1900" spc="-25">
                          <a:solidFill>
                            <a:srgbClr val="C00000"/>
                          </a:solidFill>
                          <a:latin typeface="Calibri"/>
                          <a:cs typeface="Calibri"/>
                        </a:rPr>
                        <a:t>19</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sz="1900" spc="-25">
                          <a:solidFill>
                            <a:srgbClr val="C00000"/>
                          </a:solidFill>
                          <a:latin typeface="Calibri"/>
                          <a:cs typeface="Calibri"/>
                        </a:rPr>
                        <a:t>No</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0"/>
                        </a:spcBef>
                      </a:pPr>
                      <a:r>
                        <a:rPr lang="en-US" sz="1900" spc="-25">
                          <a:solidFill>
                            <a:srgbClr val="C00000"/>
                          </a:solidFill>
                          <a:latin typeface="Calibri"/>
                          <a:cs typeface="Calibri"/>
                        </a:rPr>
                        <a:t>XX</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L="122555">
                        <a:lnSpc>
                          <a:spcPct val="100000"/>
                        </a:lnSpc>
                        <a:spcBef>
                          <a:spcPts val="240"/>
                        </a:spcBef>
                      </a:pPr>
                      <a:r>
                        <a:rPr sz="1900" spc="-25">
                          <a:solidFill>
                            <a:srgbClr val="C00000"/>
                          </a:solidFill>
                          <a:latin typeface="Calibri"/>
                          <a:cs typeface="Calibri"/>
                        </a:rPr>
                        <a:t>BB</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tc>
                  <a:txBody>
                    <a:bodyPr/>
                    <a:lstStyle/>
                    <a:p>
                      <a:pPr marR="112395" algn="r">
                        <a:lnSpc>
                          <a:spcPct val="100000"/>
                        </a:lnSpc>
                        <a:spcBef>
                          <a:spcPts val="240"/>
                        </a:spcBef>
                      </a:pPr>
                      <a:r>
                        <a:rPr sz="1900" spc="-10">
                          <a:solidFill>
                            <a:srgbClr val="C00000"/>
                          </a:solidFill>
                          <a:latin typeface="Calibri"/>
                          <a:cs typeface="Calibri"/>
                        </a:rPr>
                        <a:t>13,500.00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extLst>
                  <a:ext uri="{0D108BD9-81ED-4DB2-BD59-A6C34878D82A}">
                    <a16:rowId xmlns:a16="http://schemas.microsoft.com/office/drawing/2014/main" val="10005"/>
                  </a:ext>
                </a:extLst>
              </a:tr>
              <a:tr h="381000">
                <a:tc>
                  <a:txBody>
                    <a:bodyPr/>
                    <a:lstStyle/>
                    <a:p>
                      <a:pPr marL="121920">
                        <a:lnSpc>
                          <a:spcPct val="100000"/>
                        </a:lnSpc>
                        <a:spcBef>
                          <a:spcPts val="240"/>
                        </a:spcBef>
                      </a:pPr>
                      <a:r>
                        <a:rPr sz="1900" spc="-25">
                          <a:solidFill>
                            <a:srgbClr val="C00000"/>
                          </a:solidFill>
                          <a:latin typeface="Calibri"/>
                          <a:cs typeface="Calibri"/>
                        </a:rPr>
                        <a:t>22</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sz="1900" spc="-25">
                          <a:solidFill>
                            <a:srgbClr val="C00000"/>
                          </a:solidFill>
                          <a:latin typeface="Calibri"/>
                          <a:cs typeface="Calibri"/>
                        </a:rPr>
                        <a:t>Yes</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1920">
                        <a:lnSpc>
                          <a:spcPct val="100000"/>
                        </a:lnSpc>
                        <a:spcBef>
                          <a:spcPts val="240"/>
                        </a:spcBef>
                      </a:pPr>
                      <a:r>
                        <a:rPr lang="en-US" sz="1900" spc="-25">
                          <a:solidFill>
                            <a:srgbClr val="C00000"/>
                          </a:solidFill>
                          <a:latin typeface="Calibri"/>
                          <a:cs typeface="Calibri"/>
                        </a:rPr>
                        <a:t>YY</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L="122555">
                        <a:lnSpc>
                          <a:spcPct val="100000"/>
                        </a:lnSpc>
                        <a:spcBef>
                          <a:spcPts val="240"/>
                        </a:spcBef>
                      </a:pPr>
                      <a:r>
                        <a:rPr sz="1900" spc="-50">
                          <a:solidFill>
                            <a:srgbClr val="C00000"/>
                          </a:solidFill>
                          <a:latin typeface="Calibri"/>
                          <a:cs typeface="Calibri"/>
                        </a:rPr>
                        <a:t>A</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tc>
                  <a:txBody>
                    <a:bodyPr/>
                    <a:lstStyle/>
                    <a:p>
                      <a:pPr marR="112395" algn="r">
                        <a:lnSpc>
                          <a:spcPct val="100000"/>
                        </a:lnSpc>
                        <a:spcBef>
                          <a:spcPts val="240"/>
                        </a:spcBef>
                      </a:pPr>
                      <a:r>
                        <a:rPr sz="1900" spc="-10">
                          <a:solidFill>
                            <a:srgbClr val="C00000"/>
                          </a:solidFill>
                          <a:latin typeface="Calibri"/>
                          <a:cs typeface="Calibri"/>
                        </a:rPr>
                        <a:t>20,000.00</a:t>
                      </a:r>
                      <a:endParaRPr sz="1900">
                        <a:solidFill>
                          <a:srgbClr val="C00000"/>
                        </a:solidFill>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FF"/>
                    </a:solidFill>
                  </a:tcPr>
                </a:tc>
                <a:extLst>
                  <a:ext uri="{0D108BD9-81ED-4DB2-BD59-A6C34878D82A}">
                    <a16:rowId xmlns:a16="http://schemas.microsoft.com/office/drawing/2014/main" val="10006"/>
                  </a:ext>
                </a:extLst>
              </a:tr>
              <a:tr h="380365">
                <a:tc>
                  <a:txBody>
                    <a:bodyPr/>
                    <a:lstStyle/>
                    <a:p>
                      <a:pPr marL="121920">
                        <a:lnSpc>
                          <a:spcPct val="100000"/>
                        </a:lnSpc>
                        <a:spcBef>
                          <a:spcPts val="244"/>
                        </a:spcBef>
                      </a:pPr>
                      <a:r>
                        <a:rPr sz="1900" spc="-25">
                          <a:solidFill>
                            <a:srgbClr val="C00000"/>
                          </a:solidFill>
                          <a:latin typeface="Calibri"/>
                          <a:cs typeface="Calibri"/>
                        </a:rPr>
                        <a:t>21</a:t>
                      </a:r>
                      <a:endParaRPr sz="1900">
                        <a:solidFill>
                          <a:srgbClr val="C00000"/>
                        </a:solidFill>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ACAFF"/>
                    </a:solidFill>
                  </a:tcPr>
                </a:tc>
                <a:tc>
                  <a:txBody>
                    <a:bodyPr/>
                    <a:lstStyle/>
                    <a:p>
                      <a:pPr marL="121920">
                        <a:lnSpc>
                          <a:spcPct val="100000"/>
                        </a:lnSpc>
                        <a:spcBef>
                          <a:spcPts val="244"/>
                        </a:spcBef>
                      </a:pPr>
                      <a:r>
                        <a:rPr sz="1900" spc="-25">
                          <a:solidFill>
                            <a:srgbClr val="C00000"/>
                          </a:solidFill>
                          <a:latin typeface="Calibri"/>
                          <a:cs typeface="Calibri"/>
                        </a:rPr>
                        <a:t>Yes</a:t>
                      </a:r>
                      <a:endParaRPr sz="1900">
                        <a:solidFill>
                          <a:srgbClr val="C00000"/>
                        </a:solidFill>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ACAFF"/>
                    </a:solidFill>
                  </a:tcPr>
                </a:tc>
                <a:tc>
                  <a:txBody>
                    <a:bodyPr/>
                    <a:lstStyle/>
                    <a:p>
                      <a:pPr marL="121920">
                        <a:lnSpc>
                          <a:spcPct val="100000"/>
                        </a:lnSpc>
                        <a:spcBef>
                          <a:spcPts val="244"/>
                        </a:spcBef>
                      </a:pPr>
                      <a:r>
                        <a:rPr lang="en-US" sz="1900" spc="-25">
                          <a:solidFill>
                            <a:srgbClr val="C00000"/>
                          </a:solidFill>
                          <a:latin typeface="Calibri"/>
                          <a:cs typeface="Calibri"/>
                        </a:rPr>
                        <a:t>WW</a:t>
                      </a:r>
                      <a:endParaRPr sz="1900">
                        <a:solidFill>
                          <a:srgbClr val="C00000"/>
                        </a:solidFill>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ACAFF"/>
                    </a:solidFill>
                  </a:tcPr>
                </a:tc>
                <a:tc>
                  <a:txBody>
                    <a:bodyPr/>
                    <a:lstStyle/>
                    <a:p>
                      <a:pPr marL="122555">
                        <a:lnSpc>
                          <a:spcPct val="100000"/>
                        </a:lnSpc>
                        <a:spcBef>
                          <a:spcPts val="244"/>
                        </a:spcBef>
                      </a:pPr>
                      <a:r>
                        <a:rPr sz="1900" spc="-50">
                          <a:solidFill>
                            <a:srgbClr val="C00000"/>
                          </a:solidFill>
                          <a:latin typeface="Calibri"/>
                          <a:cs typeface="Calibri"/>
                        </a:rPr>
                        <a:t>A</a:t>
                      </a:r>
                      <a:endParaRPr sz="1900">
                        <a:solidFill>
                          <a:srgbClr val="C00000"/>
                        </a:solidFill>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ACAFF"/>
                    </a:solidFill>
                  </a:tcPr>
                </a:tc>
                <a:tc>
                  <a:txBody>
                    <a:bodyPr/>
                    <a:lstStyle/>
                    <a:p>
                      <a:pPr marR="112395" algn="r">
                        <a:lnSpc>
                          <a:spcPct val="100000"/>
                        </a:lnSpc>
                        <a:spcBef>
                          <a:spcPts val="244"/>
                        </a:spcBef>
                      </a:pPr>
                      <a:r>
                        <a:rPr sz="1900" spc="-10">
                          <a:solidFill>
                            <a:srgbClr val="C00000"/>
                          </a:solidFill>
                          <a:latin typeface="Calibri"/>
                          <a:cs typeface="Calibri"/>
                        </a:rPr>
                        <a:t>18,000.00</a:t>
                      </a:r>
                      <a:endParaRPr sz="1900">
                        <a:solidFill>
                          <a:srgbClr val="C00000"/>
                        </a:solidFill>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CACAFF"/>
                    </a:solidFill>
                  </a:tcPr>
                </a:tc>
                <a:extLst>
                  <a:ext uri="{0D108BD9-81ED-4DB2-BD59-A6C34878D82A}">
                    <a16:rowId xmlns:a16="http://schemas.microsoft.com/office/drawing/2014/main" val="10007"/>
                  </a:ext>
                </a:extLst>
              </a:tr>
              <a:tr h="380365">
                <a:tc>
                  <a:txBody>
                    <a:bodyPr/>
                    <a:lstStyle/>
                    <a:p>
                      <a:pPr marL="121920">
                        <a:lnSpc>
                          <a:spcPct val="100000"/>
                        </a:lnSpc>
                        <a:spcBef>
                          <a:spcPts val="244"/>
                        </a:spcBef>
                      </a:pPr>
                      <a:r>
                        <a:rPr lang="en-US" sz="1900">
                          <a:solidFill>
                            <a:srgbClr val="C00000"/>
                          </a:solidFill>
                          <a:latin typeface="Calibri"/>
                          <a:cs typeface="Calibri"/>
                        </a:rPr>
                        <a:t>19</a:t>
                      </a:r>
                      <a:endParaRPr sz="1900">
                        <a:solidFill>
                          <a:srgbClr val="C00000"/>
                        </a:solidFill>
                        <a:latin typeface="Calibri"/>
                        <a:cs typeface="Calibri"/>
                      </a:endParaRPr>
                    </a:p>
                  </a:txBody>
                  <a:tcPr marL="0" marR="0" marT="31114"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4"/>
                        </a:spcBef>
                      </a:pPr>
                      <a:r>
                        <a:rPr lang="en-US" sz="1900">
                          <a:solidFill>
                            <a:srgbClr val="C00000"/>
                          </a:solidFill>
                          <a:latin typeface="Calibri"/>
                          <a:cs typeface="Calibri"/>
                        </a:rPr>
                        <a:t>No</a:t>
                      </a:r>
                      <a:endParaRPr sz="1900">
                        <a:solidFill>
                          <a:srgbClr val="C00000"/>
                        </a:solidFill>
                        <a:latin typeface="Calibri"/>
                        <a:cs typeface="Calibri"/>
                      </a:endParaRPr>
                    </a:p>
                  </a:txBody>
                  <a:tcPr marL="0" marR="0" marT="3111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CACAFF"/>
                    </a:solidFill>
                  </a:tcPr>
                </a:tc>
                <a:tc>
                  <a:txBody>
                    <a:bodyPr/>
                    <a:lstStyle/>
                    <a:p>
                      <a:pPr marL="121920">
                        <a:lnSpc>
                          <a:spcPct val="100000"/>
                        </a:lnSpc>
                        <a:spcBef>
                          <a:spcPts val="244"/>
                        </a:spcBef>
                      </a:pPr>
                      <a:r>
                        <a:rPr lang="en-US" sz="1900">
                          <a:solidFill>
                            <a:srgbClr val="C00000"/>
                          </a:solidFill>
                          <a:latin typeface="Calibri"/>
                          <a:cs typeface="Calibri"/>
                        </a:rPr>
                        <a:t>XYZ</a:t>
                      </a:r>
                      <a:endParaRPr sz="1900">
                        <a:solidFill>
                          <a:srgbClr val="C00000"/>
                        </a:solidFill>
                        <a:latin typeface="Calibri"/>
                        <a:cs typeface="Calibri"/>
                      </a:endParaRPr>
                    </a:p>
                  </a:txBody>
                  <a:tcPr marL="0" marR="0" marT="3111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CACAFF"/>
                    </a:solidFill>
                  </a:tcPr>
                </a:tc>
                <a:tc>
                  <a:txBody>
                    <a:bodyPr/>
                    <a:lstStyle/>
                    <a:p>
                      <a:pPr marL="122555">
                        <a:lnSpc>
                          <a:spcPct val="100000"/>
                        </a:lnSpc>
                        <a:spcBef>
                          <a:spcPts val="244"/>
                        </a:spcBef>
                      </a:pPr>
                      <a:r>
                        <a:rPr lang="en-US" sz="1900">
                          <a:solidFill>
                            <a:srgbClr val="C00000"/>
                          </a:solidFill>
                          <a:latin typeface="Calibri"/>
                          <a:cs typeface="Calibri"/>
                        </a:rPr>
                        <a:t>C</a:t>
                      </a:r>
                      <a:endParaRPr sz="1900">
                        <a:solidFill>
                          <a:srgbClr val="C00000"/>
                        </a:solidFill>
                        <a:latin typeface="Calibri"/>
                        <a:cs typeface="Calibri"/>
                      </a:endParaRPr>
                    </a:p>
                  </a:txBody>
                  <a:tcPr marL="0" marR="0" marT="31114"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a:solidFill>
                        <a:srgbClr val="FFFFFF"/>
                      </a:solidFill>
                      <a:prstDash val="solid"/>
                    </a:lnB>
                    <a:solidFill>
                      <a:srgbClr val="CACAFF"/>
                    </a:solidFill>
                  </a:tcPr>
                </a:tc>
                <a:tc>
                  <a:txBody>
                    <a:bodyPr/>
                    <a:lstStyle/>
                    <a:p>
                      <a:pPr marR="112395" algn="r">
                        <a:lnSpc>
                          <a:spcPct val="100000"/>
                        </a:lnSpc>
                        <a:spcBef>
                          <a:spcPts val="244"/>
                        </a:spcBef>
                      </a:pPr>
                      <a:r>
                        <a:rPr lang="en-US" sz="1900" dirty="0">
                          <a:solidFill>
                            <a:srgbClr val="C00000"/>
                          </a:solidFill>
                          <a:latin typeface="Calibri"/>
                          <a:cs typeface="Calibri"/>
                        </a:rPr>
                        <a:t>29,000.00</a:t>
                      </a:r>
                      <a:endParaRPr sz="1900" dirty="0">
                        <a:solidFill>
                          <a:srgbClr val="C00000"/>
                        </a:solidFill>
                        <a:latin typeface="Calibri"/>
                        <a:cs typeface="Calibri"/>
                      </a:endParaRPr>
                    </a:p>
                  </a:txBody>
                  <a:tcPr marL="0" marR="0" marT="31114" marB="0">
                    <a:lnL w="12700" cap="flat" cmpd="sng" algn="ctr">
                      <a:solidFill>
                        <a:srgbClr val="FFFFFF"/>
                      </a:solidFill>
                      <a:prstDash val="solid"/>
                      <a:round/>
                      <a:headEnd type="none" w="med" len="med"/>
                      <a:tailEnd type="none" w="med" len="med"/>
                    </a:lnL>
                    <a:lnR w="12700">
                      <a:solidFill>
                        <a:srgbClr val="FFFFFF"/>
                      </a:solidFill>
                      <a:prstDash val="solid"/>
                    </a:lnR>
                    <a:lnT w="12700">
                      <a:solidFill>
                        <a:srgbClr val="FFFFFF"/>
                      </a:solidFill>
                      <a:prstDash val="solid"/>
                    </a:lnT>
                    <a:lnB w="12700">
                      <a:solidFill>
                        <a:srgbClr val="FFFFFF"/>
                      </a:solidFill>
                      <a:prstDash val="solid"/>
                    </a:lnB>
                    <a:solidFill>
                      <a:srgbClr val="CACAFF"/>
                    </a:solidFill>
                  </a:tcPr>
                </a:tc>
                <a:extLst>
                  <a:ext uri="{0D108BD9-81ED-4DB2-BD59-A6C34878D82A}">
                    <a16:rowId xmlns:a16="http://schemas.microsoft.com/office/drawing/2014/main" val="1080965112"/>
                  </a:ext>
                </a:extLst>
              </a:tr>
            </a:tbl>
          </a:graphicData>
        </a:graphic>
      </p:graphicFrame>
      <p:sp>
        <p:nvSpPr>
          <p:cNvPr id="13" name="楕円 12">
            <a:extLst>
              <a:ext uri="{FF2B5EF4-FFF2-40B4-BE49-F238E27FC236}">
                <a16:creationId xmlns:a16="http://schemas.microsoft.com/office/drawing/2014/main" id="{DAFF98EB-3617-471F-B849-5238F671BE41}"/>
              </a:ext>
            </a:extLst>
          </p:cNvPr>
          <p:cNvSpPr/>
          <p:nvPr/>
        </p:nvSpPr>
        <p:spPr>
          <a:xfrm>
            <a:off x="5756100" y="767027"/>
            <a:ext cx="679800" cy="5323945"/>
          </a:xfrm>
          <a:prstGeom prst="ellipse">
            <a:avLst/>
          </a:prstGeom>
          <a:solidFill>
            <a:srgbClr val="66CC00">
              <a:alpha val="5000"/>
            </a:srgbClr>
          </a:solidFill>
          <a:ln w="36000">
            <a:solidFill>
              <a:srgbClr val="66CC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66CC00"/>
              </a:solidFill>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E36BF8E9-3E97-3EAF-6B9C-510165F40F33}"/>
                  </a:ext>
                </a:extLst>
              </p14:cNvPr>
              <p14:cNvContentPartPr/>
              <p14:nvPr/>
            </p14:nvContentPartPr>
            <p14:xfrm>
              <a:off x="9189174" y="3732109"/>
              <a:ext cx="11880" cy="1440"/>
            </p14:xfrm>
          </p:contentPart>
        </mc:Choice>
        <mc:Fallback xmlns="">
          <p:pic>
            <p:nvPicPr>
              <p:cNvPr id="8" name="Ink 7">
                <a:extLst>
                  <a:ext uri="{FF2B5EF4-FFF2-40B4-BE49-F238E27FC236}">
                    <a16:creationId xmlns:a16="http://schemas.microsoft.com/office/drawing/2014/main" id="{E36BF8E9-3E97-3EAF-6B9C-510165F40F33}"/>
                  </a:ext>
                </a:extLst>
              </p:cNvPr>
              <p:cNvPicPr/>
              <p:nvPr/>
            </p:nvPicPr>
            <p:blipFill>
              <a:blip r:embed="rId3"/>
              <a:stretch>
                <a:fillRect/>
              </a:stretch>
            </p:blipFill>
            <p:spPr>
              <a:xfrm>
                <a:off x="9171174" y="3714109"/>
                <a:ext cx="47520" cy="37080"/>
              </a:xfrm>
              <a:prstGeom prst="rect">
                <a:avLst/>
              </a:prstGeom>
            </p:spPr>
          </p:pic>
        </mc:Fallback>
      </mc:AlternateContent>
      <p:sp>
        <p:nvSpPr>
          <p:cNvPr id="15" name="Oval 14">
            <a:extLst>
              <a:ext uri="{FF2B5EF4-FFF2-40B4-BE49-F238E27FC236}">
                <a16:creationId xmlns:a16="http://schemas.microsoft.com/office/drawing/2014/main" id="{649E0FCF-28F9-4494-B3A1-D9DE4153E659}"/>
              </a:ext>
            </a:extLst>
          </p:cNvPr>
          <p:cNvSpPr/>
          <p:nvPr/>
        </p:nvSpPr>
        <p:spPr>
          <a:xfrm>
            <a:off x="1141429" y="3274909"/>
            <a:ext cx="8807406" cy="385635"/>
          </a:xfrm>
          <a:prstGeom prst="ellipse">
            <a:avLst/>
          </a:prstGeom>
          <a:solidFill>
            <a:srgbClr val="33CCFF">
              <a:alpha val="5000"/>
            </a:srgbClr>
          </a:solidFill>
          <a:ln w="36000">
            <a:solidFill>
              <a:srgbClr val="33CCFF"/>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33CCFF"/>
              </a:solidFill>
            </a:endParaRPr>
          </a:p>
        </p:txBody>
      </p:sp>
      <p:sp>
        <p:nvSpPr>
          <p:cNvPr id="49" name="CuadroTexto 48">
            <a:extLst>
              <a:ext uri="{FF2B5EF4-FFF2-40B4-BE49-F238E27FC236}">
                <a16:creationId xmlns:a16="http://schemas.microsoft.com/office/drawing/2014/main" id="{CD140A23-B233-4222-A537-9E0EE1A97373}"/>
              </a:ext>
            </a:extLst>
          </p:cNvPr>
          <p:cNvSpPr txBox="1"/>
          <p:nvPr/>
        </p:nvSpPr>
        <p:spPr>
          <a:xfrm>
            <a:off x="9670216" y="2271575"/>
            <a:ext cx="1203086" cy="523220"/>
          </a:xfrm>
          <a:prstGeom prst="rect">
            <a:avLst/>
          </a:prstGeom>
          <a:noFill/>
        </p:spPr>
        <p:txBody>
          <a:bodyPr wrap="none" rtlCol="0" anchor="ctr" anchorCtr="1">
            <a:spAutoFit/>
          </a:bodyPr>
          <a:lstStyle/>
          <a:p>
            <a:pPr algn="ctr"/>
            <a:r>
              <a:rPr lang="en-US" sz="2800" dirty="0">
                <a:solidFill>
                  <a:srgbClr val="66CC00"/>
                </a:solidFill>
              </a:rPr>
              <a:t>feature</a:t>
            </a:r>
          </a:p>
        </p:txBody>
      </p:sp>
      <p:sp>
        <p:nvSpPr>
          <p:cNvPr id="11" name="Conector recto 10">
            <a:extLst>
              <a:ext uri="{FF2B5EF4-FFF2-40B4-BE49-F238E27FC236}">
                <a16:creationId xmlns:a16="http://schemas.microsoft.com/office/drawing/2014/main" id="{21647175-A4EF-478A-90CA-AF296935141E}"/>
              </a:ext>
            </a:extLst>
          </p:cNvPr>
          <p:cNvSpPr/>
          <p:nvPr/>
        </p:nvSpPr>
        <p:spPr>
          <a:xfrm rot="10800000" flipH="1" flipV="1">
            <a:off x="6319261" y="1339342"/>
            <a:ext cx="3139246" cy="1226278"/>
          </a:xfrm>
          <a:prstGeom prst="line">
            <a:avLst/>
          </a:prstGeom>
          <a:solidFill>
            <a:srgbClr val="66CC00">
              <a:alpha val="5000"/>
            </a:srgbClr>
          </a:solidFill>
          <a:ln w="36000">
            <a:solidFill>
              <a:srgbClr val="66CC00"/>
            </a:solidFill>
            <a:head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fr-FR">
              <a:solidFill>
                <a:srgbClr val="66CC00"/>
              </a:solidFill>
            </a:endParaRPr>
          </a:p>
        </p:txBody>
      </p:sp>
      <p:sp>
        <p:nvSpPr>
          <p:cNvPr id="51" name="TextBox 50">
            <a:extLst>
              <a:ext uri="{FF2B5EF4-FFF2-40B4-BE49-F238E27FC236}">
                <a16:creationId xmlns:a16="http://schemas.microsoft.com/office/drawing/2014/main" id="{C2D02270-D1BD-46F5-82CB-825808626BA5}"/>
              </a:ext>
            </a:extLst>
          </p:cNvPr>
          <p:cNvSpPr txBox="1"/>
          <p:nvPr/>
        </p:nvSpPr>
        <p:spPr>
          <a:xfrm>
            <a:off x="524273" y="1932947"/>
            <a:ext cx="1223412" cy="461665"/>
          </a:xfrm>
          <a:prstGeom prst="rect">
            <a:avLst/>
          </a:prstGeom>
          <a:noFill/>
        </p:spPr>
        <p:txBody>
          <a:bodyPr wrap="none" rtlCol="0" anchor="ctr" anchorCtr="1">
            <a:spAutoFit/>
          </a:bodyPr>
          <a:lstStyle/>
          <a:p>
            <a:pPr algn="ctr"/>
            <a:r>
              <a:rPr lang="en-US" sz="2400" dirty="0">
                <a:solidFill>
                  <a:srgbClr val="33CCFF"/>
                </a:solidFill>
              </a:rPr>
              <a:t>example</a:t>
            </a:r>
          </a:p>
        </p:txBody>
      </p:sp>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4B407049-6E59-F8D3-2661-4DAC69A092C8}"/>
                  </a:ext>
                </a:extLst>
              </p14:cNvPr>
              <p14:cNvContentPartPr/>
              <p14:nvPr/>
            </p14:nvContentPartPr>
            <p14:xfrm>
              <a:off x="3220812" y="308430"/>
              <a:ext cx="26640" cy="13680"/>
            </p14:xfrm>
          </p:contentPart>
        </mc:Choice>
        <mc:Fallback>
          <p:pic>
            <p:nvPicPr>
              <p:cNvPr id="31" name="Ink 30">
                <a:extLst>
                  <a:ext uri="{FF2B5EF4-FFF2-40B4-BE49-F238E27FC236}">
                    <a16:creationId xmlns:a16="http://schemas.microsoft.com/office/drawing/2014/main" id="{4B407049-6E59-F8D3-2661-4DAC69A092C8}"/>
                  </a:ext>
                </a:extLst>
              </p:cNvPr>
              <p:cNvPicPr/>
              <p:nvPr/>
            </p:nvPicPr>
            <p:blipFill>
              <a:blip r:embed="rId5"/>
              <a:stretch>
                <a:fillRect/>
              </a:stretch>
            </p:blipFill>
            <p:spPr>
              <a:xfrm>
                <a:off x="3203172" y="290790"/>
                <a:ext cx="62280" cy="49320"/>
              </a:xfrm>
              <a:prstGeom prst="rect">
                <a:avLst/>
              </a:prstGeom>
            </p:spPr>
          </p:pic>
        </mc:Fallback>
      </mc:AlternateContent>
      <p:sp>
        <p:nvSpPr>
          <p:cNvPr id="12" name="Conector recto 11">
            <a:extLst>
              <a:ext uri="{FF2B5EF4-FFF2-40B4-BE49-F238E27FC236}">
                <a16:creationId xmlns:a16="http://schemas.microsoft.com/office/drawing/2014/main" id="{41E855B7-15BB-4B43-952B-1A265A5D2A77}"/>
              </a:ext>
            </a:extLst>
          </p:cNvPr>
          <p:cNvSpPr/>
          <p:nvPr/>
        </p:nvSpPr>
        <p:spPr>
          <a:xfrm rot="5400000" flipV="1">
            <a:off x="969946" y="2897353"/>
            <a:ext cx="910620" cy="152673"/>
          </a:xfrm>
          <a:prstGeom prst="line">
            <a:avLst/>
          </a:prstGeom>
          <a:solidFill>
            <a:srgbClr val="33CCFF">
              <a:alpha val="5000"/>
            </a:srgbClr>
          </a:solidFill>
          <a:ln w="36000">
            <a:solidFill>
              <a:srgbClr val="33CCFF"/>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47BD2-0F1C-F613-CEF8-C29FDD3ECC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B38C8-8E91-48A5-805E-CDD076D817DB}"/>
              </a:ext>
            </a:extLst>
          </p:cNvPr>
          <p:cNvSpPr>
            <a:spLocks noGrp="1"/>
          </p:cNvSpPr>
          <p:nvPr>
            <p:ph type="title"/>
          </p:nvPr>
        </p:nvSpPr>
        <p:spPr>
          <a:xfrm>
            <a:off x="550200" y="327955"/>
            <a:ext cx="11091600" cy="1332000"/>
          </a:xfrm>
        </p:spPr>
        <p:txBody>
          <a:bodyPr/>
          <a:lstStyle/>
          <a:p>
            <a:r>
              <a:rPr lang="en-US">
                <a:solidFill>
                  <a:srgbClr val="00B0F0"/>
                </a:solidFill>
              </a:rPr>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1779B5-C263-2062-B00D-E5F2E4A9BB44}"/>
                  </a:ext>
                </a:extLst>
              </p:cNvPr>
              <p:cNvSpPr>
                <a:spLocks noGrp="1"/>
              </p:cNvSpPr>
              <p:nvPr>
                <p:ph idx="1"/>
              </p:nvPr>
            </p:nvSpPr>
            <p:spPr>
              <a:xfrm>
                <a:off x="128132" y="1560887"/>
                <a:ext cx="11437291" cy="5072881"/>
              </a:xfrm>
            </p:spPr>
            <p:txBody>
              <a:bodyPr>
                <a:normAutofit lnSpcReduction="10000"/>
              </a:bodyPr>
              <a:lstStyle/>
              <a:p>
                <a:r>
                  <a:rPr lang="en-US" sz="2200" dirty="0">
                    <a:solidFill>
                      <a:srgbClr val="FFCC29"/>
                    </a:solidFill>
                    <a:latin typeface="Cambria Math" panose="02040503050406030204" pitchFamily="18" charset="0"/>
                  </a:rPr>
                  <a:t>Let us assume that we have access to a family of probability density functions (pdf) parameterized by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given by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oMath>
                  </m:oMathPara>
                </a14:m>
                <a:endParaRPr lang="en-US" sz="2200" b="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Let is define the </a:t>
                </a:r>
                <a:r>
                  <a:rPr lang="en-US" sz="2200" i="1" dirty="0">
                    <a:solidFill>
                      <a:srgbClr val="FFCC29"/>
                    </a:solidFill>
                    <a:latin typeface="Cambria Math" panose="02040503050406030204" pitchFamily="18" charset="0"/>
                  </a:rPr>
                  <a:t>likelihood function  (LF) as </a:t>
                </a:r>
                <a:endParaRPr lang="en-US" sz="2200" dirty="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d>
                        <m:dPr>
                          <m:ctrlPr>
                            <a:rPr lang="en-US" sz="2200" b="0" i="1" smtClean="0">
                              <a:solidFill>
                                <a:srgbClr val="FFCC29"/>
                              </a:solidFill>
                              <a:latin typeface="Cambria Math" panose="02040503050406030204" pitchFamily="18" charset="0"/>
                              <a:ea typeface="Cambria Math" panose="02040503050406030204" pitchFamily="18" charset="0"/>
                            </a:rPr>
                          </m:ctrlPr>
                        </m:d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d>
                      <m:r>
                        <a:rPr lang="en-US" sz="2200" b="0" i="1" smtClean="0">
                          <a:solidFill>
                            <a:srgbClr val="FFCC29"/>
                          </a:solidFill>
                          <a:latin typeface="Cambria Math" panose="02040503050406030204" pitchFamily="18" charset="0"/>
                          <a:ea typeface="Cambria Math" panose="02040503050406030204" pitchFamily="18" charset="0"/>
                        </a:rPr>
                        <m:t>=</m:t>
                      </m:r>
                      <m:r>
                        <a:rPr lang="en-US" sz="2200" b="0" i="0" smtClean="0">
                          <a:solidFill>
                            <a:srgbClr val="FFCC29"/>
                          </a:solidFill>
                          <a:latin typeface="Cambria Math" panose="02040503050406030204" pitchFamily="18" charset="0"/>
                          <a:ea typeface="Cambria Math" panose="02040503050406030204" pitchFamily="18" charset="0"/>
                        </a:rPr>
                        <m:t>−</m:t>
                      </m:r>
                      <m:func>
                        <m:funcPr>
                          <m:ctrlPr>
                            <a:rPr lang="en-US" sz="2200" b="0" i="1" smtClean="0">
                              <a:solidFill>
                                <a:srgbClr val="FFCC29"/>
                              </a:solidFill>
                              <a:latin typeface="Cambria Math" panose="02040503050406030204" pitchFamily="18" charset="0"/>
                              <a:ea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ea typeface="Cambria Math" panose="02040503050406030204" pitchFamily="18" charset="0"/>
                            </a:rPr>
                            <m:t>log</m:t>
                          </m:r>
                        </m:fName>
                        <m:e>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e>
                      </m:func>
                    </m:oMath>
                  </m:oMathPara>
                </a14:m>
                <a:endParaRPr lang="en-US" sz="2200" b="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The use of negative sign is due to the fact the pdf is often less than 1</a:t>
                </a:r>
              </a:p>
              <a:p>
                <a:r>
                  <a:rPr lang="en-US" sz="2200" dirty="0">
                    <a:solidFill>
                      <a:srgbClr val="FFCC29"/>
                    </a:solidFill>
                    <a:latin typeface="Cambria Math" panose="02040503050406030204" pitchFamily="18" charset="0"/>
                  </a:rPr>
                  <a:t>Note that </a:t>
                </a:r>
                <a14:m>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d>
                      <m:dPr>
                        <m:ctrlPr>
                          <a:rPr lang="en-US" sz="2200" b="0" i="1" smtClean="0">
                            <a:solidFill>
                              <a:srgbClr val="FFCC29"/>
                            </a:solidFill>
                            <a:latin typeface="Cambria Math" panose="02040503050406030204" pitchFamily="18" charset="0"/>
                            <a:ea typeface="Cambria Math" panose="02040503050406030204" pitchFamily="18" charset="0"/>
                          </a:rPr>
                        </m:ctrlPr>
                      </m:d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d>
                  </m:oMath>
                </a14:m>
                <a:r>
                  <a:rPr lang="en-US" sz="2200" dirty="0">
                    <a:solidFill>
                      <a:srgbClr val="FFCC29"/>
                    </a:solidFill>
                    <a:latin typeface="Cambria Math" panose="02040503050406030204" pitchFamily="18" charset="0"/>
                  </a:rPr>
                  <a:t> is a function of </a:t>
                </a:r>
                <a14:m>
                  <m:oMath xmlns:m="http://schemas.openxmlformats.org/officeDocument/2006/math">
                    <m:r>
                      <a:rPr lang="en-US" sz="2200" b="0" i="1" smtClean="0">
                        <a:solidFill>
                          <a:srgbClr val="FFCC29"/>
                        </a:solidFill>
                        <a:latin typeface="Cambria Math" panose="02040503050406030204" pitchFamily="18" charset="0"/>
                      </a:rPr>
                      <m:t>𝑋</m:t>
                    </m:r>
                  </m:oMath>
                </a14:m>
                <a:endParaRPr lang="en-US" sz="220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The objective is to </a:t>
                </a:r>
                <a:r>
                  <a:rPr lang="en-US" sz="2200" dirty="0">
                    <a:solidFill>
                      <a:srgbClr val="FFCC29"/>
                    </a:solidFill>
                    <a:latin typeface="Cambria Math" panose="02040503050406030204" pitchFamily="18" charset="0"/>
                  </a:rPr>
                  <a:t>find a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that maximizes this likelihood function</a:t>
                </a:r>
              </a:p>
              <a:p>
                <a:r>
                  <a:rPr lang="en-US" sz="2200" dirty="0">
                    <a:solidFill>
                      <a:srgbClr val="FFCC29"/>
                    </a:solidFill>
                    <a:latin typeface="Cambria Math" panose="02040503050406030204" pitchFamily="18" charset="0"/>
                  </a:rPr>
                  <a:t>That is, a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that maximizes the LF is the most “likely” value based on observation of </a:t>
                </a:r>
                <a14:m>
                  <m:oMath xmlns:m="http://schemas.openxmlformats.org/officeDocument/2006/math">
                    <m:r>
                      <a:rPr lang="en-US" sz="2200" b="0" i="1" smtClean="0">
                        <a:solidFill>
                          <a:srgbClr val="FFCC29"/>
                        </a:solidFill>
                        <a:latin typeface="Cambria Math" panose="02040503050406030204" pitchFamily="18" charset="0"/>
                      </a:rPr>
                      <m:t>𝑋</m:t>
                    </m:r>
                  </m:oMath>
                </a14:m>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Such an estimate is called maximum likelihood estimate (MLE)</a:t>
                </a:r>
              </a:p>
            </p:txBody>
          </p:sp>
        </mc:Choice>
        <mc:Fallback xmlns="">
          <p:sp>
            <p:nvSpPr>
              <p:cNvPr id="3" name="Content Placeholder 2">
                <a:extLst>
                  <a:ext uri="{FF2B5EF4-FFF2-40B4-BE49-F238E27FC236}">
                    <a16:creationId xmlns:a16="http://schemas.microsoft.com/office/drawing/2014/main" id="{8F1779B5-C263-2062-B00D-E5F2E4A9BB44}"/>
                  </a:ext>
                </a:extLst>
              </p:cNvPr>
              <p:cNvSpPr>
                <a:spLocks noGrp="1" noRot="1" noChangeAspect="1" noMove="1" noResize="1" noEditPoints="1" noAdjustHandles="1" noChangeArrowheads="1" noChangeShapeType="1" noTextEdit="1"/>
              </p:cNvSpPr>
              <p:nvPr>
                <p:ph idx="1"/>
              </p:nvPr>
            </p:nvSpPr>
            <p:spPr>
              <a:xfrm>
                <a:off x="128132" y="1560887"/>
                <a:ext cx="11437291" cy="5072881"/>
              </a:xfrm>
              <a:blipFill>
                <a:blip r:embed="rId3"/>
                <a:stretch>
                  <a:fillRect l="-1386" t="-1683" b="-2764"/>
                </a:stretch>
              </a:blipFill>
            </p:spPr>
            <p:txBody>
              <a:bodyPr/>
              <a:lstStyle/>
              <a:p>
                <a:r>
                  <a:rPr lang="en-US">
                    <a:noFill/>
                  </a:rPr>
                  <a:t> </a:t>
                </a:r>
              </a:p>
            </p:txBody>
          </p:sp>
        </mc:Fallback>
      </mc:AlternateContent>
    </p:spTree>
    <p:extLst>
      <p:ext uri="{BB962C8B-B14F-4D97-AF65-F5344CB8AC3E}">
        <p14:creationId xmlns:p14="http://schemas.microsoft.com/office/powerpoint/2010/main" val="2849607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8AA07-9FA2-5E64-31BE-7E647E315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80DD2-AEFC-983C-0740-90079B66A777}"/>
              </a:ext>
            </a:extLst>
          </p:cNvPr>
          <p:cNvSpPr>
            <a:spLocks noGrp="1"/>
          </p:cNvSpPr>
          <p:nvPr>
            <p:ph type="title"/>
          </p:nvPr>
        </p:nvSpPr>
        <p:spPr>
          <a:xfrm>
            <a:off x="550200" y="327955"/>
            <a:ext cx="11091600" cy="1332000"/>
          </a:xfrm>
        </p:spPr>
        <p:txBody>
          <a:bodyPr/>
          <a:lstStyle/>
          <a:p>
            <a:r>
              <a:rPr lang="en-US" dirty="0">
                <a:solidFill>
                  <a:srgbClr val="00B0F0"/>
                </a:solidFill>
              </a:rPr>
              <a:t>Parameter Estimation (supervised learning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C4FAD-CBE1-B0DD-2D86-1528265D5113}"/>
                  </a:ext>
                </a:extLst>
              </p:cNvPr>
              <p:cNvSpPr>
                <a:spLocks noGrp="1"/>
              </p:cNvSpPr>
              <p:nvPr>
                <p:ph idx="1"/>
              </p:nvPr>
            </p:nvSpPr>
            <p:spPr>
              <a:xfrm>
                <a:off x="291210" y="1706492"/>
                <a:ext cx="11437291" cy="5072881"/>
              </a:xfrm>
            </p:spPr>
            <p:txBody>
              <a:bodyPr>
                <a:normAutofit fontScale="92500" lnSpcReduction="20000"/>
              </a:bodyPr>
              <a:lstStyle/>
              <a:p>
                <a:r>
                  <a:rPr lang="en-US" sz="2200" b="0">
                    <a:solidFill>
                      <a:srgbClr val="FFCC29"/>
                    </a:solidFill>
                    <a:latin typeface="Cambria Math" panose="02040503050406030204" pitchFamily="18" charset="0"/>
                  </a:rPr>
                  <a:t>We have </a:t>
                </a:r>
                <a:r>
                  <a:rPr lang="en-US" sz="2200">
                    <a:solidFill>
                      <a:srgbClr val="FFCC29"/>
                    </a:solidFill>
                    <a:latin typeface="Cambria Math" panose="02040503050406030204" pitchFamily="18" charset="0"/>
                  </a:rPr>
                  <a:t>pairs of </a:t>
                </a:r>
                <a14:m>
                  <m:oMath xmlns:m="http://schemas.openxmlformats.org/officeDocument/2006/math">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 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a14:m>
                <a:r>
                  <a:rPr lang="en-US" sz="2200" b="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oMath>
                </a14:m>
                <a:r>
                  <a:rPr lang="en-US" sz="2200" b="0">
                    <a:solidFill>
                      <a:srgbClr val="FFCC29"/>
                    </a:solidFill>
                    <a:latin typeface="Cambria Math" panose="02040503050406030204" pitchFamily="18" charset="0"/>
                  </a:rPr>
                  <a:t>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’s are known as labels while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’s are the features)</a:t>
                </a:r>
              </a:p>
              <a:p>
                <a:r>
                  <a:rPr lang="en-US" sz="2200" b="0">
                    <a:solidFill>
                      <a:srgbClr val="FFCC29"/>
                    </a:solidFill>
                    <a:latin typeface="Cambria Math" panose="02040503050406030204" pitchFamily="18" charset="0"/>
                  </a:rPr>
                  <a:t>We are intereste</a:t>
                </a:r>
                <a:r>
                  <a:rPr lang="en-US" sz="2200">
                    <a:solidFill>
                      <a:srgbClr val="FFCC29"/>
                    </a:solidFill>
                    <a:latin typeface="Cambria Math" panose="02040503050406030204" pitchFamily="18" charset="0"/>
                  </a:rPr>
                  <a:t>d taking in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to estimate some </a:t>
                </a:r>
                <a14:m>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If we define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𝑁</m:t>
                            </m:r>
                          </m:sub>
                        </m:sSub>
                      </m:e>
                    </m:d>
                  </m:oMath>
                </a14:m>
                <a:r>
                  <a:rPr lang="en-US" sz="2200" b="0">
                    <a:solidFill>
                      <a:srgbClr val="FFCC29"/>
                    </a:solidFill>
                    <a:latin typeface="Cambria Math" panose="02040503050406030204" pitchFamily="18" charset="0"/>
                  </a:rPr>
                  <a:t> as the set of labels and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oMath>
                </a14:m>
                <a:r>
                  <a:rPr lang="en-US" sz="2200" b="0">
                    <a:solidFill>
                      <a:srgbClr val="FFCC29"/>
                    </a:solidFill>
                    <a:latin typeface="Cambria Math" panose="02040503050406030204" pitchFamily="18" charset="0"/>
                  </a:rPr>
                  <a:t> as the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ℝ</m:t>
                        </m:r>
                      </m:e>
                      <m:sup>
                        <m:r>
                          <a:rPr lang="en-US" sz="2200" i="1">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sup>
                    </m:sSup>
                  </m:oMath>
                </a14:m>
                <a:r>
                  <a:rPr lang="en-US" sz="2200">
                    <a:solidFill>
                      <a:srgbClr val="FFCC29"/>
                    </a:solidFill>
                    <a:latin typeface="Cambria Math" panose="02040503050406030204" pitchFamily="18" charset="0"/>
                  </a:rPr>
                  <a:t> matrix of features, then we can define the likelihood function for this problem as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nary>
                    </m:oMath>
                  </m:oMathPara>
                </a14:m>
                <a:endParaRPr lang="en-US" sz="2200" b="0">
                  <a:solidFill>
                    <a:srgbClr val="FFCC29"/>
                  </a:solidFill>
                  <a:latin typeface="Cambria Math" panose="02040503050406030204" pitchFamily="18" charset="0"/>
                </a:endParaRPr>
              </a:p>
              <a:p>
                <a:pPr marL="0" indent="0">
                  <a:buNone/>
                </a:pPr>
                <a:r>
                  <a:rPr lang="en-US" sz="2200">
                    <a:solidFill>
                      <a:srgbClr val="FFCC29"/>
                    </a:solidFill>
                    <a:latin typeface="Cambria Math" panose="02040503050406030204" pitchFamily="18" charset="0"/>
                  </a:rPr>
                  <a:t>which assumes that the labels are </a:t>
                </a:r>
                <a:r>
                  <a:rPr lang="en-US" sz="2200" err="1">
                    <a:solidFill>
                      <a:srgbClr val="FFCC29"/>
                    </a:solidFill>
                    <a:latin typeface="Cambria Math" panose="02040503050406030204" pitchFamily="18" charset="0"/>
                  </a:rPr>
                  <a:t>i.i.d</a:t>
                </a:r>
                <a:endParaRPr lang="en-US" sz="2200">
                  <a:solidFill>
                    <a:srgbClr val="FFCC29"/>
                  </a:solidFill>
                  <a:latin typeface="Cambria Math" panose="02040503050406030204" pitchFamily="18" charset="0"/>
                </a:endParaRPr>
              </a:p>
              <a:p>
                <a:r>
                  <a:rPr lang="en-US" sz="2200" b="0">
                    <a:solidFill>
                      <a:srgbClr val="FFCC29"/>
                    </a:solidFill>
                    <a:latin typeface="Cambria Math" panose="02040503050406030204" pitchFamily="18" charset="0"/>
                  </a:rPr>
                  <a:t>Then, the like</a:t>
                </a:r>
                <a:r>
                  <a:rPr lang="en-US" sz="2200">
                    <a:solidFill>
                      <a:srgbClr val="FFCC29"/>
                    </a:solidFill>
                    <a:latin typeface="Cambria Math" panose="02040503050406030204" pitchFamily="18" charset="0"/>
                  </a:rPr>
                  <a:t>lihood function is given by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ea typeface="Cambria Math" panose="02040503050406030204" pitchFamily="18" charset="0"/>
                        </a:rPr>
                        <m:t>ℒ</m:t>
                      </m:r>
                      <m:d>
                        <m:dPr>
                          <m:ctrlPr>
                            <a:rPr lang="en-US" sz="2200" b="0" i="1" smtClean="0">
                              <a:solidFill>
                                <a:srgbClr val="FFCC29"/>
                              </a:solidFill>
                              <a:latin typeface="Cambria Math" panose="02040503050406030204" pitchFamily="18" charset="0"/>
                              <a:ea typeface="Cambria Math" panose="02040503050406030204" pitchFamily="18" charset="0"/>
                            </a:rPr>
                          </m:ctrlPr>
                        </m:d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d>
                      <m:r>
                        <a:rPr lang="en-US" sz="2200" b="0" i="0"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log</m:t>
                      </m:r>
                      <m:d>
                        <m:dPr>
                          <m:ctrlPr>
                            <a:rPr lang="en-US" sz="2200" b="0" i="1" smtClean="0">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r>
                        <a:rPr lang="en-US" sz="2200" b="0" i="0" smtClean="0">
                          <a:solidFill>
                            <a:srgbClr val="FFCC29"/>
                          </a:solidFill>
                          <a:latin typeface="Cambria Math" panose="02040503050406030204" pitchFamily="18" charset="0"/>
                          <a:ea typeface="Cambria Math" panose="02040503050406030204" pitchFamily="18" charset="0"/>
                        </a:rPr>
                        <m:t>=</m:t>
                      </m:r>
                      <m:nary>
                        <m:naryPr>
                          <m:chr m:val="∑"/>
                          <m:ctrlPr>
                            <a:rPr lang="en-US" sz="2200" b="0" i="1" smtClean="0">
                              <a:solidFill>
                                <a:srgbClr val="FFCC29"/>
                              </a:solidFill>
                              <a:latin typeface="Cambria Math" panose="02040503050406030204" pitchFamily="18" charset="0"/>
                              <a:ea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ea typeface="Cambria Math" panose="02040503050406030204" pitchFamily="18" charset="0"/>
                            </a:rPr>
                            <m:t>𝑛</m:t>
                          </m:r>
                          <m:r>
                            <a:rPr lang="en-US" sz="2200" b="0" i="1" smtClean="0">
                              <a:solidFill>
                                <a:srgbClr val="FFCC29"/>
                              </a:solidFill>
                              <a:latin typeface="Cambria Math" panose="02040503050406030204" pitchFamily="18" charset="0"/>
                              <a:ea typeface="Cambria Math" panose="02040503050406030204" pitchFamily="18" charset="0"/>
                            </a:rPr>
                            <m:t>=1</m:t>
                          </m:r>
                        </m:sub>
                        <m:sup>
                          <m:r>
                            <a:rPr lang="en-US" sz="2200" b="0" i="1" smtClean="0">
                              <a:solidFill>
                                <a:srgbClr val="FFCC29"/>
                              </a:solidFill>
                              <a:latin typeface="Cambria Math" panose="02040503050406030204" pitchFamily="18" charset="0"/>
                              <a:ea typeface="Cambria Math" panose="02040503050406030204" pitchFamily="18" charset="0"/>
                            </a:rPr>
                            <m:t>𝑁</m:t>
                          </m:r>
                        </m:sup>
                        <m:e>
                          <m:r>
                            <m:rPr>
                              <m:sty m:val="p"/>
                            </m:rPr>
                            <a:rPr lang="en-US" sz="2200">
                              <a:solidFill>
                                <a:srgbClr val="FFCC29"/>
                              </a:solidFill>
                              <a:latin typeface="Cambria Math" panose="02040503050406030204" pitchFamily="18" charset="0"/>
                              <a:ea typeface="Cambria Math" panose="02040503050406030204" pitchFamily="18" charset="0"/>
                            </a:rPr>
                            <m:t>log</m:t>
                          </m:r>
                          <m:d>
                            <m:dPr>
                              <m:ctrlPr>
                                <a:rPr lang="en-US" sz="2200" i="1" smtClean="0">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e>
                      </m:nary>
                    </m:oMath>
                  </m:oMathPara>
                </a14:m>
                <a:endParaRPr lang="en-US" sz="2200" b="0">
                  <a:solidFill>
                    <a:srgbClr val="FFCC29"/>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8BC4FAD-CBE1-B0DD-2D86-1528265D5113}"/>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3"/>
                <a:stretch>
                  <a:fillRect l="-1386" t="-2163"/>
                </a:stretch>
              </a:blipFill>
            </p:spPr>
            <p:txBody>
              <a:bodyPr/>
              <a:lstStyle/>
              <a:p>
                <a:r>
                  <a:rPr lang="en-US">
                    <a:noFill/>
                  </a:rPr>
                  <a:t> </a:t>
                </a:r>
              </a:p>
            </p:txBody>
          </p:sp>
        </mc:Fallback>
      </mc:AlternateContent>
    </p:spTree>
    <p:extLst>
      <p:ext uri="{BB962C8B-B14F-4D97-AF65-F5344CB8AC3E}">
        <p14:creationId xmlns:p14="http://schemas.microsoft.com/office/powerpoint/2010/main" val="2022025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449BD-90A7-FF6A-3993-4CEE2B215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71BB9-A6DB-4444-CA18-961F31BC4FB3}"/>
              </a:ext>
            </a:extLst>
          </p:cNvPr>
          <p:cNvSpPr>
            <a:spLocks noGrp="1"/>
          </p:cNvSpPr>
          <p:nvPr>
            <p:ph type="title"/>
          </p:nvPr>
        </p:nvSpPr>
        <p:spPr>
          <a:xfrm>
            <a:off x="550200" y="327955"/>
            <a:ext cx="11091600" cy="1332000"/>
          </a:xfrm>
        </p:spPr>
        <p:txBody>
          <a:bodyPr/>
          <a:lstStyle/>
          <a:p>
            <a:r>
              <a:rPr lang="en-US">
                <a:solidFill>
                  <a:srgbClr val="00B0F0"/>
                </a:solidFill>
              </a:rPr>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F1A180-876E-CDD9-5986-10250D19A652}"/>
                  </a:ext>
                </a:extLst>
              </p:cNvPr>
              <p:cNvSpPr>
                <a:spLocks noGrp="1"/>
              </p:cNvSpPr>
              <p:nvPr>
                <p:ph idx="1"/>
              </p:nvPr>
            </p:nvSpPr>
            <p:spPr>
              <a:xfrm>
                <a:off x="273737" y="993955"/>
                <a:ext cx="11437291" cy="5591235"/>
              </a:xfrm>
            </p:spPr>
            <p:txBody>
              <a:bodyPr>
                <a:normAutofit/>
              </a:bodyPr>
              <a:lstStyle/>
              <a:p>
                <a:r>
                  <a:rPr lang="en-US" sz="2200" dirty="0">
                    <a:solidFill>
                      <a:srgbClr val="FFCC29"/>
                    </a:solidFill>
                    <a:latin typeface="Cambria Math" panose="02040503050406030204" pitchFamily="18" charset="0"/>
                  </a:rPr>
                  <a:t>Let us assume the following </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ea typeface="Cambria Math" panose="02040503050406030204" pitchFamily="18" charset="0"/>
                            </a:rPr>
                            <m:t>†</m:t>
                          </m:r>
                        </m:sup>
                      </m:sSup>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𝑋</m:t>
                          </m:r>
                        </m:e>
                        <m:sub>
                          <m:r>
                            <a:rPr lang="en-US" sz="2200" b="0" i="1" smtClean="0">
                              <a:solidFill>
                                <a:srgbClr val="FFCC29"/>
                              </a:solidFill>
                              <a:latin typeface="Cambria Math" panose="02040503050406030204" pitchFamily="18" charset="0"/>
                              <a:ea typeface="Cambria Math" panose="02040503050406030204" pitchFamily="18" charset="0"/>
                            </a:rPr>
                            <m:t>𝑛</m:t>
                          </m:r>
                        </m:sub>
                      </m:sSub>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𝜁</m:t>
                          </m:r>
                        </m:e>
                        <m:sub>
                          <m:r>
                            <a:rPr lang="en-US" sz="2200" b="0" i="1" smtClean="0">
                              <a:solidFill>
                                <a:srgbClr val="FFCC29"/>
                              </a:solidFill>
                              <a:latin typeface="Cambria Math" panose="02040503050406030204" pitchFamily="18" charset="0"/>
                              <a:ea typeface="Cambria Math" panose="02040503050406030204" pitchFamily="18" charset="0"/>
                            </a:rPr>
                            <m:t>𝑛</m:t>
                          </m:r>
                        </m:sub>
                      </m:sSub>
                    </m:oMath>
                  </m:oMathPara>
                </a14:m>
                <a:endParaRPr lang="en-US" sz="2200" dirty="0">
                  <a:solidFill>
                    <a:srgbClr val="FFCC29"/>
                  </a:solidFill>
                  <a:latin typeface="Cambria Math" panose="02040503050406030204" pitchFamily="18" charset="0"/>
                </a:endParaRPr>
              </a:p>
              <a:p>
                <a:pPr marL="0" indent="0">
                  <a:buNone/>
                </a:pPr>
                <a:r>
                  <a:rPr lang="en-US" sz="2200" dirty="0">
                    <a:solidFill>
                      <a:srgbClr val="FFCC29"/>
                    </a:solidFill>
                    <a:latin typeface="Cambria Math" panose="02040503050406030204" pitchFamily="18" charset="0"/>
                  </a:rPr>
                  <a:t>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r>
                  <a:rPr lang="en-US" sz="2200" b="0" dirty="0">
                    <a:solidFill>
                      <a:srgbClr val="FFCC29"/>
                    </a:solidFill>
                    <a:latin typeface="Cambria Math" panose="02040503050406030204" pitchFamily="18" charset="0"/>
                  </a:rPr>
                  <a:t> is zero-mean Gaussian random variable with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oMath>
                </a14:m>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Furthermor</a:t>
                </a:r>
                <a:r>
                  <a:rPr lang="en-US" sz="2200" dirty="0">
                    <a:solidFill>
                      <a:srgbClr val="FFCC29"/>
                    </a:solidFill>
                    <a:latin typeface="Cambria Math" panose="02040503050406030204" pitchFamily="18" charset="0"/>
                  </a:rPr>
                  <a:t>e, assume that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𝑛</m:t>
                        </m:r>
                      </m:sub>
                    </m:sSub>
                  </m:oMath>
                </a14:m>
                <a:r>
                  <a:rPr lang="en-US" sz="2200" b="0" dirty="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𝜁</m:t>
                        </m:r>
                      </m:e>
                      <m:sub>
                        <m:r>
                          <a:rPr lang="en-US" sz="2200" b="0" i="1" smtClean="0">
                            <a:solidFill>
                              <a:srgbClr val="FFCC29"/>
                            </a:solidFill>
                            <a:latin typeface="Cambria Math" panose="02040503050406030204" pitchFamily="18" charset="0"/>
                          </a:rPr>
                          <m:t>𝑚</m:t>
                        </m:r>
                      </m:sub>
                    </m:sSub>
                  </m:oMath>
                </a14:m>
                <a:r>
                  <a:rPr lang="en-US" sz="2200" b="0" dirty="0">
                    <a:solidFill>
                      <a:srgbClr val="FFCC29"/>
                    </a:solidFill>
                    <a:latin typeface="Cambria Math" panose="02040503050406030204" pitchFamily="18" charset="0"/>
                  </a:rPr>
                  <a:t> are a pair of independent random variables for all </a:t>
                </a:r>
                <a14:m>
                  <m:oMath xmlns:m="http://schemas.openxmlformats.org/officeDocument/2006/math">
                    <m:r>
                      <a:rPr lang="en-US" sz="2200" b="0" i="1" smtClean="0">
                        <a:solidFill>
                          <a:srgbClr val="FFCC29"/>
                        </a:solidFill>
                        <a:latin typeface="Cambria Math" panose="02040503050406030204" pitchFamily="18" charset="0"/>
                      </a:rPr>
                      <m:t>𝑚</m:t>
                    </m:r>
                  </m:oMath>
                </a14:m>
                <a:r>
                  <a:rPr lang="en-US" sz="2200" b="0" dirty="0">
                    <a:solidFill>
                      <a:srgbClr val="FFCC29"/>
                    </a:solidFill>
                    <a:latin typeface="Cambria Math" panose="02040503050406030204" pitchFamily="18" charset="0"/>
                  </a:rPr>
                  <a:t> and </a:t>
                </a:r>
                <a14:m>
                  <m:oMath xmlns:m="http://schemas.openxmlformats.org/officeDocument/2006/math">
                    <m:r>
                      <a:rPr lang="en-US" sz="2200" b="0" i="1" smtClean="0">
                        <a:solidFill>
                          <a:srgbClr val="FFCC29"/>
                        </a:solidFill>
                        <a:latin typeface="Cambria Math" panose="02040503050406030204" pitchFamily="18" charset="0"/>
                      </a:rPr>
                      <m:t>𝑛</m:t>
                    </m:r>
                  </m:oMath>
                </a14:m>
                <a:endParaRPr lang="en-US" sz="2200" b="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If we define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𝑁</m:t>
                            </m:r>
                          </m:sub>
                        </m:sSub>
                      </m:e>
                    </m:d>
                  </m:oMath>
                </a14:m>
                <a:r>
                  <a:rPr lang="en-US" sz="2200" b="0" dirty="0">
                    <a:solidFill>
                      <a:srgbClr val="FFCC29"/>
                    </a:solidFill>
                    <a:latin typeface="Cambria Math" panose="02040503050406030204" pitchFamily="18" charset="0"/>
                  </a:rPr>
                  <a:t> as the set of labels and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oMath>
                </a14:m>
                <a:r>
                  <a:rPr lang="en-US" sz="2200" b="0" dirty="0">
                    <a:solidFill>
                      <a:srgbClr val="FFCC29"/>
                    </a:solidFill>
                    <a:latin typeface="Cambria Math" panose="02040503050406030204" pitchFamily="18" charset="0"/>
                  </a:rPr>
                  <a:t> as the </a:t>
                </a:r>
                <a14:m>
                  <m:oMath xmlns:m="http://schemas.openxmlformats.org/officeDocument/2006/math">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ℝ</m:t>
                        </m:r>
                      </m:e>
                      <m:sup>
                        <m:r>
                          <a:rPr lang="en-US" sz="2200" i="1">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𝑁</m:t>
                        </m:r>
                      </m:sup>
                    </m:sSup>
                  </m:oMath>
                </a14:m>
                <a:r>
                  <a:rPr lang="en-US" sz="2200" dirty="0">
                    <a:solidFill>
                      <a:srgbClr val="FFCC29"/>
                    </a:solidFill>
                    <a:latin typeface="Cambria Math" panose="02040503050406030204" pitchFamily="18" charset="0"/>
                  </a:rPr>
                  <a:t> matrix of features, then we can define the likelihood function for this problem as </a:t>
                </a:r>
              </a:p>
              <a:p>
                <a:pPr marL="0" indent="0" algn="ctr">
                  <a:buNone/>
                </a:pPr>
                <a14:m>
                  <m:oMathPara xmlns:m="http://schemas.openxmlformats.org/officeDocument/2006/math">
                    <m:oMathParaPr>
                      <m:jc m:val="centerGroup"/>
                    </m:oMathParaPr>
                    <m:oMath xmlns:m="http://schemas.openxmlformats.org/officeDocument/2006/math">
                      <m:r>
                        <a:rPr lang="en-US" sz="2200" i="1">
                          <a:solidFill>
                            <a:srgbClr val="FFCC29"/>
                          </a:solidFill>
                          <a:latin typeface="Cambria Math" panose="02040503050406030204" pitchFamily="18" charset="0"/>
                          <a:ea typeface="Cambria Math" panose="02040503050406030204" pitchFamily="18" charset="0"/>
                        </a:rPr>
                        <m:t>ℒ</m:t>
                      </m:r>
                      <m:d>
                        <m:dPr>
                          <m:ctrlPr>
                            <a:rPr lang="en-US" sz="2200" i="1">
                              <a:solidFill>
                                <a:srgbClr val="FFCC29"/>
                              </a:solidFill>
                              <a:latin typeface="Cambria Math" panose="02040503050406030204" pitchFamily="18" charset="0"/>
                              <a:ea typeface="Cambria Math" panose="02040503050406030204" pitchFamily="18" charset="0"/>
                            </a:rPr>
                          </m:ctrlPr>
                        </m:dPr>
                        <m:e>
                          <m:r>
                            <m:rPr>
                              <m:sty m:val="p"/>
                            </m:rPr>
                            <a:rPr lang="en-US" sz="2200">
                              <a:solidFill>
                                <a:srgbClr val="FFCC29"/>
                              </a:solidFill>
                              <a:latin typeface="Cambria Math" panose="02040503050406030204" pitchFamily="18" charset="0"/>
                              <a:ea typeface="Cambria Math" panose="02040503050406030204" pitchFamily="18" charset="0"/>
                            </a:rPr>
                            <m:t>Θ</m:t>
                          </m:r>
                        </m:e>
                      </m:d>
                      <m:r>
                        <a:rPr lang="en-US" sz="220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log</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r>
                        <a:rPr lang="en-US" sz="2200">
                          <a:solidFill>
                            <a:srgbClr val="FFCC29"/>
                          </a:solidFill>
                          <a:latin typeface="Cambria Math" panose="02040503050406030204" pitchFamily="18" charset="0"/>
                          <a:ea typeface="Cambria Math" panose="02040503050406030204" pitchFamily="18" charset="0"/>
                        </a:rPr>
                        <m:t>=</m:t>
                      </m:r>
                      <m:nary>
                        <m:naryPr>
                          <m:chr m:val="∑"/>
                          <m:ctrlPr>
                            <a:rPr lang="en-US" sz="2200" i="1">
                              <a:solidFill>
                                <a:srgbClr val="FFCC29"/>
                              </a:solidFill>
                              <a:latin typeface="Cambria Math" panose="02040503050406030204" pitchFamily="18" charset="0"/>
                              <a:ea typeface="Cambria Math" panose="02040503050406030204" pitchFamily="18" charset="0"/>
                            </a:rPr>
                          </m:ctrlPr>
                        </m:naryPr>
                        <m:sub>
                          <m:r>
                            <m:rPr>
                              <m:brk m:alnAt="23"/>
                            </m:rPr>
                            <a:rPr lang="en-US" sz="2200" i="1">
                              <a:solidFill>
                                <a:srgbClr val="FFCC29"/>
                              </a:solidFill>
                              <a:latin typeface="Cambria Math" panose="02040503050406030204" pitchFamily="18" charset="0"/>
                              <a:ea typeface="Cambria Math" panose="02040503050406030204" pitchFamily="18" charset="0"/>
                            </a:rPr>
                            <m:t>𝑛</m:t>
                          </m:r>
                          <m:r>
                            <a:rPr lang="en-US" sz="2200" i="1">
                              <a:solidFill>
                                <a:srgbClr val="FFCC29"/>
                              </a:solidFill>
                              <a:latin typeface="Cambria Math" panose="02040503050406030204" pitchFamily="18" charset="0"/>
                              <a:ea typeface="Cambria Math" panose="02040503050406030204" pitchFamily="18" charset="0"/>
                            </a:rPr>
                            <m:t>=1</m:t>
                          </m:r>
                        </m:sub>
                        <m:sup>
                          <m:r>
                            <a:rPr lang="en-US" sz="2200" i="1">
                              <a:solidFill>
                                <a:srgbClr val="FFCC29"/>
                              </a:solidFill>
                              <a:latin typeface="Cambria Math" panose="02040503050406030204" pitchFamily="18" charset="0"/>
                              <a:ea typeface="Cambria Math" panose="02040503050406030204" pitchFamily="18" charset="0"/>
                            </a:rPr>
                            <m:t>𝑁</m:t>
                          </m:r>
                        </m:sup>
                        <m:e>
                          <m:r>
                            <m:rPr>
                              <m:sty m:val="p"/>
                            </m:rPr>
                            <a:rPr lang="en-US" sz="2200">
                              <a:solidFill>
                                <a:srgbClr val="FFCC29"/>
                              </a:solidFill>
                              <a:latin typeface="Cambria Math" panose="02040503050406030204" pitchFamily="18" charset="0"/>
                              <a:ea typeface="Cambria Math" panose="02040503050406030204" pitchFamily="18" charset="0"/>
                            </a:rPr>
                            <m:t>log</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d>
                        </m:e>
                      </m:nary>
                    </m:oMath>
                  </m:oMathPara>
                </a14:m>
                <a:endParaRPr lang="en-US" sz="2200" dirty="0">
                  <a:solidFill>
                    <a:srgbClr val="FFCC29"/>
                  </a:solidFill>
                  <a:latin typeface="Cambria Math" panose="02040503050406030204" pitchFamily="18" charset="0"/>
                </a:endParaRP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ea typeface="Cambria Math" panose="02040503050406030204" pitchFamily="18" charset="0"/>
                                      </a:rPr>
                                      <m:t>†</m:t>
                                    </m:r>
                                  </m:sup>
                                </m:sSup>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𝑋</m:t>
                                    </m:r>
                                  </m:e>
                                  <m:sub>
                                    <m:r>
                                      <a:rPr lang="en-US" sz="2200" b="0" i="1" smtClean="0">
                                        <a:solidFill>
                                          <a:srgbClr val="FFCC29"/>
                                        </a:solidFill>
                                        <a:latin typeface="Cambria Math" panose="02040503050406030204" pitchFamily="18" charset="0"/>
                                        <a:ea typeface="Cambria Math" panose="02040503050406030204" pitchFamily="18" charset="0"/>
                                      </a:rPr>
                                      <m:t>𝑛</m:t>
                                    </m:r>
                                  </m:sub>
                                </m:sSub>
                              </m:e>
                            </m:d>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ad>
                                  <m:radPr>
                                    <m:degHide m:val="on"/>
                                    <m:ctrlPr>
                                      <a:rPr lang="en-US" sz="2200" b="0" i="1" smtClean="0">
                                        <a:solidFill>
                                          <a:srgbClr val="FFCC29"/>
                                        </a:solidFill>
                                        <a:latin typeface="Cambria Math" panose="02040503050406030204" pitchFamily="18" charset="0"/>
                                      </a:rPr>
                                    </m:ctrlPr>
                                  </m:radPr>
                                  <m:deg/>
                                  <m:e>
                                    <m:r>
                                      <a:rPr lang="en-US" sz="2200" i="1">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𝜋</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𝜎</m:t>
                                        </m:r>
                                      </m:e>
                                      <m:sup>
                                        <m:r>
                                          <a:rPr lang="en-US" sz="2200" i="1">
                                            <a:solidFill>
                                              <a:srgbClr val="FFCC29"/>
                                            </a:solidFill>
                                            <a:latin typeface="Cambria Math" panose="02040503050406030204" pitchFamily="18" charset="0"/>
                                          </a:rPr>
                                          <m:t>2</m:t>
                                        </m:r>
                                      </m:sup>
                                    </m:sSup>
                                  </m:e>
                                </m:rad>
                              </m:den>
                            </m:f>
                            <m:r>
                              <a:rPr lang="en-US" sz="2200" b="0" i="1" smtClean="0">
                                <a:solidFill>
                                  <a:srgbClr val="FFCC29"/>
                                </a:solidFill>
                                <a:latin typeface="Cambria Math" panose="02040503050406030204" pitchFamily="18" charset="0"/>
                              </a:rPr>
                              <m:t> </m:t>
                            </m:r>
                          </m:e>
                        </m:func>
                      </m:e>
                    </m:nary>
                    <m:r>
                      <a:rPr lang="en-US" sz="2200" b="0" i="1" smtClean="0">
                        <a:solidFill>
                          <a:srgbClr val="FFCC29"/>
                        </a:solidFill>
                        <a:latin typeface="Cambria Math" panose="02040503050406030204" pitchFamily="18" charset="0"/>
                      </a:rPr>
                      <m:t>=−</m:t>
                    </m:r>
                  </m:oMath>
                </a14:m>
                <a:r>
                  <a:rPr lang="en-US" sz="2200" b="0" dirty="0">
                    <a:solidFill>
                      <a:srgbClr val="FFCC29"/>
                    </a:solidFill>
                  </a:rPr>
                  <a:t> </a:t>
                </a:r>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oMath>
                </a14:m>
                <a:r>
                  <a:rPr lang="en-US" sz="2200" dirty="0">
                    <a:solidFill>
                      <a:srgbClr val="FFCC29"/>
                    </a:solidFill>
                  </a:rPr>
                  <a:t> </a:t>
                </a:r>
                <a14:m>
                  <m:oMath xmlns:m="http://schemas.openxmlformats.org/officeDocument/2006/math">
                    <m:sSup>
                      <m:sSupPr>
                        <m:ctrlPr>
                          <a:rPr lang="en-US" sz="2200" i="1">
                            <a:solidFill>
                              <a:srgbClr val="FFCC29"/>
                            </a:solidFill>
                            <a:latin typeface="Cambria Math" panose="02040503050406030204" pitchFamily="18" charset="0"/>
                          </a:rPr>
                        </m:ctrlPr>
                      </m:sSupPr>
                      <m:e>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𝑋</m:t>
                            </m:r>
                            <m:r>
                              <m:rPr>
                                <m:sty m:val="p"/>
                              </m:rPr>
                              <a:rPr lang="en-US" sz="2200">
                                <a:solidFill>
                                  <a:srgbClr val="FFCC29"/>
                                </a:solidFill>
                                <a:latin typeface="Cambria Math" panose="02040503050406030204" pitchFamily="18" charset="0"/>
                              </a:rPr>
                              <m:t>Θ</m:t>
                            </m:r>
                          </m:e>
                        </m:d>
                      </m:e>
                      <m:sup>
                        <m:r>
                          <a:rPr lang="en-US" sz="2200" i="1">
                            <a:solidFill>
                              <a:srgbClr val="FFCC29"/>
                            </a:solidFill>
                            <a:latin typeface="Cambria Math" panose="02040503050406030204" pitchFamily="18" charset="0"/>
                          </a:rPr>
                          <m:t>2</m:t>
                        </m:r>
                      </m:sup>
                    </m:sSup>
                    <m:r>
                      <a:rPr lang="en-US" sz="2200" b="0" i="0" smtClean="0">
                        <a:solidFill>
                          <a:srgbClr val="FFCC29"/>
                        </a:solidFill>
                        <a:latin typeface="Cambria Math" panose="02040503050406030204" pitchFamily="18" charset="0"/>
                      </a:rPr>
                      <m:t>+</m:t>
                    </m:r>
                  </m:oMath>
                </a14:m>
                <a:r>
                  <a:rPr lang="en-US" sz="2200" dirty="0">
                    <a:solidFill>
                      <a:srgbClr val="FFCC29"/>
                    </a:solidFill>
                  </a:rPr>
                  <a:t> </a:t>
                </a:r>
                <a14:m>
                  <m:oMath xmlns:m="http://schemas.openxmlformats.org/officeDocument/2006/math">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log</m:t>
                        </m:r>
                      </m:fName>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ad>
                              <m:radPr>
                                <m:degHide m:val="on"/>
                                <m:ctrlPr>
                                  <a:rPr lang="en-US" sz="2200" i="1">
                                    <a:solidFill>
                                      <a:srgbClr val="FFCC29"/>
                                    </a:solidFill>
                                    <a:latin typeface="Cambria Math" panose="02040503050406030204" pitchFamily="18" charset="0"/>
                                  </a:rPr>
                                </m:ctrlPr>
                              </m:radPr>
                              <m:deg/>
                              <m:e>
                                <m:r>
                                  <a:rPr lang="en-US" sz="2200" i="1">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𝜋</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𝜎</m:t>
                                    </m:r>
                                  </m:e>
                                  <m:sup>
                                    <m:r>
                                      <a:rPr lang="en-US" sz="2200" i="1">
                                        <a:solidFill>
                                          <a:srgbClr val="FFCC29"/>
                                        </a:solidFill>
                                        <a:latin typeface="Cambria Math" panose="02040503050406030204" pitchFamily="18" charset="0"/>
                                      </a:rPr>
                                      <m:t>2</m:t>
                                    </m:r>
                                  </m:sup>
                                </m:sSup>
                              </m:e>
                            </m:rad>
                          </m:den>
                        </m:f>
                        <m:r>
                          <a:rPr lang="en-US" sz="2200" i="1">
                            <a:solidFill>
                              <a:srgbClr val="FFCC29"/>
                            </a:solidFill>
                            <a:latin typeface="Cambria Math" panose="02040503050406030204" pitchFamily="18" charset="0"/>
                          </a:rPr>
                          <m:t> </m:t>
                        </m:r>
                      </m:e>
                    </m:func>
                  </m:oMath>
                </a14:m>
                <a:endParaRPr lang="en-US" sz="2200" dirty="0">
                  <a:solidFill>
                    <a:srgbClr val="FFCC29"/>
                  </a:solidFill>
                  <a:latin typeface="Cambria Math" panose="02040503050406030204" pitchFamily="18" charset="0"/>
                </a:endParaRPr>
              </a:p>
              <a:p>
                <a:pPr marL="0" indent="0" algn="ctr">
                  <a:buNone/>
                </a:pPr>
                <a:endParaRPr lang="en-US" sz="2200" dirty="0">
                  <a:solidFill>
                    <a:srgbClr val="FFCC29"/>
                  </a:solidFill>
                  <a:latin typeface="Cambria Math" panose="02040503050406030204" pitchFamily="18" charset="0"/>
                </a:endParaRPr>
              </a:p>
              <a:p>
                <a:pPr marL="0" indent="0" algn="ctr">
                  <a:buNone/>
                </a:pPr>
                <a:endParaRPr lang="en-US" sz="2200" b="0" dirty="0">
                  <a:solidFill>
                    <a:srgbClr val="FFCC29"/>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4FF1A180-876E-CDD9-5986-10250D19A652}"/>
                  </a:ext>
                </a:extLst>
              </p:cNvPr>
              <p:cNvSpPr>
                <a:spLocks noGrp="1" noRot="1" noChangeAspect="1" noMove="1" noResize="1" noEditPoints="1" noAdjustHandles="1" noChangeArrowheads="1" noChangeShapeType="1" noTextEdit="1"/>
              </p:cNvSpPr>
              <p:nvPr>
                <p:ph idx="1"/>
              </p:nvPr>
            </p:nvSpPr>
            <p:spPr>
              <a:xfrm>
                <a:off x="273737" y="993955"/>
                <a:ext cx="11437291" cy="5591235"/>
              </a:xfrm>
              <a:blipFill>
                <a:blip r:embed="rId3"/>
                <a:stretch>
                  <a:fillRect l="-1493" t="-1527" r="-1173"/>
                </a:stretch>
              </a:blipFill>
            </p:spPr>
            <p:txBody>
              <a:bodyPr/>
              <a:lstStyle/>
              <a:p>
                <a:r>
                  <a:rPr lang="en-US">
                    <a:noFill/>
                  </a:rPr>
                  <a:t> </a:t>
                </a:r>
              </a:p>
            </p:txBody>
          </p:sp>
        </mc:Fallback>
      </mc:AlternateContent>
    </p:spTree>
    <p:extLst>
      <p:ext uri="{BB962C8B-B14F-4D97-AF65-F5344CB8AC3E}">
        <p14:creationId xmlns:p14="http://schemas.microsoft.com/office/powerpoint/2010/main" val="428222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4BBA8-25A7-8049-167D-E6CBE823E0AF}"/>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D6FBA784-5E14-1FA0-164E-F2AD33CD8983}"/>
                  </a:ext>
                </a:extLst>
              </p14:cNvPr>
              <p14:cNvContentPartPr/>
              <p14:nvPr/>
            </p14:nvContentPartPr>
            <p14:xfrm>
              <a:off x="4111221" y="960982"/>
              <a:ext cx="360" cy="4174200"/>
            </p14:xfrm>
          </p:contentPart>
        </mc:Choice>
        <mc:Fallback xmlns="">
          <p:pic>
            <p:nvPicPr>
              <p:cNvPr id="18" name="Ink 17">
                <a:extLst>
                  <a:ext uri="{FF2B5EF4-FFF2-40B4-BE49-F238E27FC236}">
                    <a16:creationId xmlns:a16="http://schemas.microsoft.com/office/drawing/2014/main" id="{D6FBA784-5E14-1FA0-164E-F2AD33CD8983}"/>
                  </a:ext>
                </a:extLst>
              </p:cNvPr>
              <p:cNvPicPr/>
              <p:nvPr/>
            </p:nvPicPr>
            <p:blipFill>
              <a:blip r:embed="rId4"/>
              <a:stretch>
                <a:fillRect/>
              </a:stretch>
            </p:blipFill>
            <p:spPr>
              <a:xfrm>
                <a:off x="4093221" y="942982"/>
                <a:ext cx="36000" cy="420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813644C-04A0-5C0D-261B-D8ECF8D4F1EB}"/>
                  </a:ext>
                </a:extLst>
              </p14:cNvPr>
              <p14:cNvContentPartPr/>
              <p14:nvPr/>
            </p14:nvContentPartPr>
            <p14:xfrm>
              <a:off x="4074141" y="5209342"/>
              <a:ext cx="5757120" cy="360"/>
            </p14:xfrm>
          </p:contentPart>
        </mc:Choice>
        <mc:Fallback xmlns="">
          <p:pic>
            <p:nvPicPr>
              <p:cNvPr id="19" name="Ink 18">
                <a:extLst>
                  <a:ext uri="{FF2B5EF4-FFF2-40B4-BE49-F238E27FC236}">
                    <a16:creationId xmlns:a16="http://schemas.microsoft.com/office/drawing/2014/main" id="{3813644C-04A0-5C0D-261B-D8ECF8D4F1EB}"/>
                  </a:ext>
                </a:extLst>
              </p:cNvPr>
              <p:cNvPicPr/>
              <p:nvPr/>
            </p:nvPicPr>
            <p:blipFill>
              <a:blip r:embed="rId6"/>
              <a:stretch>
                <a:fillRect/>
              </a:stretch>
            </p:blipFill>
            <p:spPr>
              <a:xfrm>
                <a:off x="4056141" y="5191342"/>
                <a:ext cx="5792760" cy="36000"/>
              </a:xfrm>
              <a:prstGeom prst="rect">
                <a:avLst/>
              </a:prstGeom>
            </p:spPr>
          </p:pic>
        </mc:Fallback>
      </mc:AlternateContent>
      <p:grpSp>
        <p:nvGrpSpPr>
          <p:cNvPr id="55" name="Group 54">
            <a:extLst>
              <a:ext uri="{FF2B5EF4-FFF2-40B4-BE49-F238E27FC236}">
                <a16:creationId xmlns:a16="http://schemas.microsoft.com/office/drawing/2014/main" id="{8C41BCAF-85FD-36D2-A7A8-63B1C2FF4842}"/>
              </a:ext>
            </a:extLst>
          </p:cNvPr>
          <p:cNvGrpSpPr/>
          <p:nvPr/>
        </p:nvGrpSpPr>
        <p:grpSpPr>
          <a:xfrm>
            <a:off x="2889741" y="832822"/>
            <a:ext cx="7302600" cy="5164200"/>
            <a:chOff x="2889741" y="832822"/>
            <a:chExt cx="7302600" cy="5164200"/>
          </a:xfrm>
        </p:grpSpPr>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7295DEF6-1E33-49E1-AE16-A6B1A33A850E}"/>
                    </a:ext>
                  </a:extLst>
                </p14:cNvPr>
                <p14:cNvContentPartPr/>
                <p14:nvPr/>
              </p14:nvContentPartPr>
              <p14:xfrm>
                <a:off x="2889741" y="1382542"/>
                <a:ext cx="414720" cy="581760"/>
              </p14:xfrm>
            </p:contentPart>
          </mc:Choice>
          <mc:Fallback xmlns="">
            <p:pic>
              <p:nvPicPr>
                <p:cNvPr id="24" name="Ink 23">
                  <a:extLst>
                    <a:ext uri="{FF2B5EF4-FFF2-40B4-BE49-F238E27FC236}">
                      <a16:creationId xmlns:a16="http://schemas.microsoft.com/office/drawing/2014/main" id="{7295DEF6-1E33-49E1-AE16-A6B1A33A850E}"/>
                    </a:ext>
                  </a:extLst>
                </p:cNvPr>
                <p:cNvPicPr/>
                <p:nvPr/>
              </p:nvPicPr>
              <p:blipFill>
                <a:blip r:embed="rId8"/>
                <a:stretch>
                  <a:fillRect/>
                </a:stretch>
              </p:blipFill>
              <p:spPr>
                <a:xfrm>
                  <a:off x="2871757" y="1364553"/>
                  <a:ext cx="450329" cy="61737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047FC72C-5ADE-E27A-949E-CD9061C529F6}"/>
                    </a:ext>
                  </a:extLst>
                </p14:cNvPr>
                <p14:cNvContentPartPr/>
                <p14:nvPr/>
              </p14:nvContentPartPr>
              <p14:xfrm>
                <a:off x="7048461" y="5648182"/>
                <a:ext cx="140040" cy="257040"/>
              </p14:xfrm>
            </p:contentPart>
          </mc:Choice>
          <mc:Fallback xmlns="">
            <p:pic>
              <p:nvPicPr>
                <p:cNvPr id="25" name="Ink 24">
                  <a:extLst>
                    <a:ext uri="{FF2B5EF4-FFF2-40B4-BE49-F238E27FC236}">
                      <a16:creationId xmlns:a16="http://schemas.microsoft.com/office/drawing/2014/main" id="{047FC72C-5ADE-E27A-949E-CD9061C529F6}"/>
                    </a:ext>
                  </a:extLst>
                </p:cNvPr>
                <p:cNvPicPr/>
                <p:nvPr/>
              </p:nvPicPr>
              <p:blipFill>
                <a:blip r:embed="rId10"/>
                <a:stretch>
                  <a:fillRect/>
                </a:stretch>
              </p:blipFill>
              <p:spPr>
                <a:xfrm>
                  <a:off x="7030415" y="5630182"/>
                  <a:ext cx="175772"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13A8491A-1B6C-3F37-424C-F9A04A665189}"/>
                    </a:ext>
                  </a:extLst>
                </p14:cNvPr>
                <p14:cNvContentPartPr/>
                <p14:nvPr/>
              </p14:nvContentPartPr>
              <p14:xfrm>
                <a:off x="7215861" y="5646742"/>
                <a:ext cx="199800" cy="350280"/>
              </p14:xfrm>
            </p:contentPart>
          </mc:Choice>
          <mc:Fallback xmlns="">
            <p:pic>
              <p:nvPicPr>
                <p:cNvPr id="26" name="Ink 25">
                  <a:extLst>
                    <a:ext uri="{FF2B5EF4-FFF2-40B4-BE49-F238E27FC236}">
                      <a16:creationId xmlns:a16="http://schemas.microsoft.com/office/drawing/2014/main" id="{13A8491A-1B6C-3F37-424C-F9A04A665189}"/>
                    </a:ext>
                  </a:extLst>
                </p:cNvPr>
                <p:cNvPicPr/>
                <p:nvPr/>
              </p:nvPicPr>
              <p:blipFill>
                <a:blip r:embed="rId12"/>
                <a:stretch>
                  <a:fillRect/>
                </a:stretch>
              </p:blipFill>
              <p:spPr>
                <a:xfrm>
                  <a:off x="7197893" y="5628742"/>
                  <a:ext cx="235376"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AC6AC812-6C2D-C67C-7A82-A863CF546710}"/>
                    </a:ext>
                  </a:extLst>
                </p14:cNvPr>
                <p14:cNvContentPartPr/>
                <p14:nvPr/>
              </p14:nvContentPartPr>
              <p14:xfrm>
                <a:off x="3983421" y="958822"/>
                <a:ext cx="135360" cy="220680"/>
              </p14:xfrm>
            </p:contentPart>
          </mc:Choice>
          <mc:Fallback xmlns="">
            <p:pic>
              <p:nvPicPr>
                <p:cNvPr id="20" name="Ink 19">
                  <a:extLst>
                    <a:ext uri="{FF2B5EF4-FFF2-40B4-BE49-F238E27FC236}">
                      <a16:creationId xmlns:a16="http://schemas.microsoft.com/office/drawing/2014/main" id="{AC6AC812-6C2D-C67C-7A82-A863CF546710}"/>
                    </a:ext>
                  </a:extLst>
                </p:cNvPr>
                <p:cNvPicPr/>
                <p:nvPr/>
              </p:nvPicPr>
              <p:blipFill>
                <a:blip r:embed="rId14"/>
                <a:stretch>
                  <a:fillRect/>
                </a:stretch>
              </p:blipFill>
              <p:spPr>
                <a:xfrm>
                  <a:off x="3965421" y="940822"/>
                  <a:ext cx="171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375DE285-A09B-0EE7-6BC9-A595F92BA8BD}"/>
                    </a:ext>
                  </a:extLst>
                </p14:cNvPr>
                <p14:cNvContentPartPr/>
                <p14:nvPr/>
              </p14:nvContentPartPr>
              <p14:xfrm>
                <a:off x="4056141" y="969262"/>
                <a:ext cx="235800" cy="357120"/>
              </p14:xfrm>
            </p:contentPart>
          </mc:Choice>
          <mc:Fallback xmlns="">
            <p:pic>
              <p:nvPicPr>
                <p:cNvPr id="21" name="Ink 20">
                  <a:extLst>
                    <a:ext uri="{FF2B5EF4-FFF2-40B4-BE49-F238E27FC236}">
                      <a16:creationId xmlns:a16="http://schemas.microsoft.com/office/drawing/2014/main" id="{375DE285-A09B-0EE7-6BC9-A595F92BA8BD}"/>
                    </a:ext>
                  </a:extLst>
                </p:cNvPr>
                <p:cNvPicPr/>
                <p:nvPr/>
              </p:nvPicPr>
              <p:blipFill>
                <a:blip r:embed="rId16"/>
                <a:stretch>
                  <a:fillRect/>
                </a:stretch>
              </p:blipFill>
              <p:spPr>
                <a:xfrm>
                  <a:off x="4038168" y="951244"/>
                  <a:ext cx="271386" cy="3927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0C0A3401-9C93-BA68-9C35-AD96937BE788}"/>
                    </a:ext>
                  </a:extLst>
                </p14:cNvPr>
                <p14:cNvContentPartPr/>
                <p14:nvPr/>
              </p14:nvContentPartPr>
              <p14:xfrm>
                <a:off x="9684381" y="5069302"/>
                <a:ext cx="251280" cy="290160"/>
              </p14:xfrm>
            </p:contentPart>
          </mc:Choice>
          <mc:Fallback xmlns="">
            <p:pic>
              <p:nvPicPr>
                <p:cNvPr id="23" name="Ink 22">
                  <a:extLst>
                    <a:ext uri="{FF2B5EF4-FFF2-40B4-BE49-F238E27FC236}">
                      <a16:creationId xmlns:a16="http://schemas.microsoft.com/office/drawing/2014/main" id="{0C0A3401-9C93-BA68-9C35-AD96937BE788}"/>
                    </a:ext>
                  </a:extLst>
                </p:cNvPr>
                <p:cNvPicPr/>
                <p:nvPr/>
              </p:nvPicPr>
              <p:blipFill>
                <a:blip r:embed="rId18"/>
                <a:stretch>
                  <a:fillRect/>
                </a:stretch>
              </p:blipFill>
              <p:spPr>
                <a:xfrm>
                  <a:off x="9666381" y="5051324"/>
                  <a:ext cx="286920" cy="32575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 name="Ink 53">
                  <a:extLst>
                    <a:ext uri="{FF2B5EF4-FFF2-40B4-BE49-F238E27FC236}">
                      <a16:creationId xmlns:a16="http://schemas.microsoft.com/office/drawing/2014/main" id="{4B871523-61F1-20E2-F1A3-422C3D9CC627}"/>
                    </a:ext>
                  </a:extLst>
                </p14:cNvPr>
                <p14:cNvContentPartPr/>
                <p14:nvPr/>
              </p14:nvContentPartPr>
              <p14:xfrm>
                <a:off x="4083501" y="832822"/>
                <a:ext cx="6108840" cy="4438440"/>
              </p14:xfrm>
            </p:contentPart>
          </mc:Choice>
          <mc:Fallback xmlns="">
            <p:pic>
              <p:nvPicPr>
                <p:cNvPr id="54" name="Ink 53">
                  <a:extLst>
                    <a:ext uri="{FF2B5EF4-FFF2-40B4-BE49-F238E27FC236}">
                      <a16:creationId xmlns:a16="http://schemas.microsoft.com/office/drawing/2014/main" id="{4B871523-61F1-20E2-F1A3-422C3D9CC627}"/>
                    </a:ext>
                  </a:extLst>
                </p:cNvPr>
                <p:cNvPicPr/>
                <p:nvPr/>
              </p:nvPicPr>
              <p:blipFill>
                <a:blip r:embed="rId20"/>
                <a:stretch>
                  <a:fillRect/>
                </a:stretch>
              </p:blipFill>
              <p:spPr>
                <a:xfrm>
                  <a:off x="4065500" y="814822"/>
                  <a:ext cx="6144482" cy="4474080"/>
                </a:xfrm>
                <a:prstGeom prst="rect">
                  <a:avLst/>
                </a:prstGeom>
              </p:spPr>
            </p:pic>
          </mc:Fallback>
        </mc:AlternateContent>
      </p:grpSp>
      <p:grpSp>
        <p:nvGrpSpPr>
          <p:cNvPr id="80" name="Group 79">
            <a:extLst>
              <a:ext uri="{FF2B5EF4-FFF2-40B4-BE49-F238E27FC236}">
                <a16:creationId xmlns:a16="http://schemas.microsoft.com/office/drawing/2014/main" id="{5305564B-B303-267D-C950-72498B0B7972}"/>
              </a:ext>
            </a:extLst>
          </p:cNvPr>
          <p:cNvGrpSpPr/>
          <p:nvPr/>
        </p:nvGrpSpPr>
        <p:grpSpPr>
          <a:xfrm>
            <a:off x="6748941" y="3297022"/>
            <a:ext cx="815040" cy="356400"/>
            <a:chOff x="6748941" y="3297022"/>
            <a:chExt cx="815040" cy="356400"/>
          </a:xfrm>
        </p:grpSpPr>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C8CDEF83-2B0A-DDC6-378D-9ED182E9CB4B}"/>
                    </a:ext>
                  </a:extLst>
                </p14:cNvPr>
                <p14:cNvContentPartPr/>
                <p14:nvPr/>
              </p14:nvContentPartPr>
              <p14:xfrm>
                <a:off x="6748941" y="3591502"/>
                <a:ext cx="91800" cy="61920"/>
              </p14:xfrm>
            </p:contentPart>
          </mc:Choice>
          <mc:Fallback xmlns="">
            <p:pic>
              <p:nvPicPr>
                <p:cNvPr id="74" name="Ink 73">
                  <a:extLst>
                    <a:ext uri="{FF2B5EF4-FFF2-40B4-BE49-F238E27FC236}">
                      <a16:creationId xmlns:a16="http://schemas.microsoft.com/office/drawing/2014/main" id="{C8CDEF83-2B0A-DDC6-378D-9ED182E9CB4B}"/>
                    </a:ext>
                  </a:extLst>
                </p:cNvPr>
                <p:cNvPicPr/>
                <p:nvPr/>
              </p:nvPicPr>
              <p:blipFill>
                <a:blip r:embed="rId22"/>
                <a:stretch>
                  <a:fillRect/>
                </a:stretch>
              </p:blipFill>
              <p:spPr>
                <a:xfrm>
                  <a:off x="6730941" y="3573502"/>
                  <a:ext cx="127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6" name="Ink 75">
                  <a:extLst>
                    <a:ext uri="{FF2B5EF4-FFF2-40B4-BE49-F238E27FC236}">
                      <a16:creationId xmlns:a16="http://schemas.microsoft.com/office/drawing/2014/main" id="{1F4F99B2-DF4D-559D-BB29-ADF9300F737E}"/>
                    </a:ext>
                  </a:extLst>
                </p14:cNvPr>
                <p14:cNvContentPartPr/>
                <p14:nvPr/>
              </p14:nvContentPartPr>
              <p14:xfrm>
                <a:off x="7444461" y="3297022"/>
                <a:ext cx="119520" cy="140760"/>
              </p14:xfrm>
            </p:contentPart>
          </mc:Choice>
          <mc:Fallback xmlns="">
            <p:pic>
              <p:nvPicPr>
                <p:cNvPr id="76" name="Ink 75">
                  <a:extLst>
                    <a:ext uri="{FF2B5EF4-FFF2-40B4-BE49-F238E27FC236}">
                      <a16:creationId xmlns:a16="http://schemas.microsoft.com/office/drawing/2014/main" id="{1F4F99B2-DF4D-559D-BB29-ADF9300F737E}"/>
                    </a:ext>
                  </a:extLst>
                </p:cNvPr>
                <p:cNvPicPr/>
                <p:nvPr/>
              </p:nvPicPr>
              <p:blipFill>
                <a:blip r:embed="rId24"/>
                <a:stretch>
                  <a:fillRect/>
                </a:stretch>
              </p:blipFill>
              <p:spPr>
                <a:xfrm>
                  <a:off x="7426461" y="3279022"/>
                  <a:ext cx="155160" cy="17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77" name="Ink 76">
                <a:extLst>
                  <a:ext uri="{FF2B5EF4-FFF2-40B4-BE49-F238E27FC236}">
                    <a16:creationId xmlns:a16="http://schemas.microsoft.com/office/drawing/2014/main" id="{329DF999-B9B3-0506-F73E-414C24C73280}"/>
                  </a:ext>
                </a:extLst>
              </p14:cNvPr>
              <p14:cNvContentPartPr/>
              <p14:nvPr/>
            </p14:nvContentPartPr>
            <p14:xfrm>
              <a:off x="7466061" y="2340502"/>
              <a:ext cx="89280" cy="71640"/>
            </p14:xfrm>
          </p:contentPart>
        </mc:Choice>
        <mc:Fallback xmlns="">
          <p:pic>
            <p:nvPicPr>
              <p:cNvPr id="77" name="Ink 76">
                <a:extLst>
                  <a:ext uri="{FF2B5EF4-FFF2-40B4-BE49-F238E27FC236}">
                    <a16:creationId xmlns:a16="http://schemas.microsoft.com/office/drawing/2014/main" id="{329DF999-B9B3-0506-F73E-414C24C73280}"/>
                  </a:ext>
                </a:extLst>
              </p:cNvPr>
              <p:cNvPicPr/>
              <p:nvPr/>
            </p:nvPicPr>
            <p:blipFill>
              <a:blip r:embed="rId26"/>
              <a:stretch>
                <a:fillRect/>
              </a:stretch>
            </p:blipFill>
            <p:spPr>
              <a:xfrm>
                <a:off x="7448133" y="2322502"/>
                <a:ext cx="124777"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8" name="Ink 77">
                <a:extLst>
                  <a:ext uri="{FF2B5EF4-FFF2-40B4-BE49-F238E27FC236}">
                    <a16:creationId xmlns:a16="http://schemas.microsoft.com/office/drawing/2014/main" id="{A3253385-C7BF-379D-C0D9-EAEADC9D25F9}"/>
                  </a:ext>
                </a:extLst>
              </p14:cNvPr>
              <p14:cNvContentPartPr/>
              <p14:nvPr/>
            </p14:nvContentPartPr>
            <p14:xfrm>
              <a:off x="8120541" y="1661182"/>
              <a:ext cx="56160" cy="89280"/>
            </p14:xfrm>
          </p:contentPart>
        </mc:Choice>
        <mc:Fallback xmlns="">
          <p:pic>
            <p:nvPicPr>
              <p:cNvPr id="78" name="Ink 77">
                <a:extLst>
                  <a:ext uri="{FF2B5EF4-FFF2-40B4-BE49-F238E27FC236}">
                    <a16:creationId xmlns:a16="http://schemas.microsoft.com/office/drawing/2014/main" id="{A3253385-C7BF-379D-C0D9-EAEADC9D25F9}"/>
                  </a:ext>
                </a:extLst>
              </p:cNvPr>
              <p:cNvPicPr/>
              <p:nvPr/>
            </p:nvPicPr>
            <p:blipFill>
              <a:blip r:embed="rId28"/>
              <a:stretch>
                <a:fillRect/>
              </a:stretch>
            </p:blipFill>
            <p:spPr>
              <a:xfrm>
                <a:off x="8102541" y="1643109"/>
                <a:ext cx="91800" cy="12506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AC83A43C-E827-E0C7-41A7-51771423D81C}"/>
                  </a:ext>
                </a:extLst>
              </p14:cNvPr>
              <p14:cNvContentPartPr/>
              <p14:nvPr/>
            </p14:nvContentPartPr>
            <p14:xfrm>
              <a:off x="8961141" y="1938022"/>
              <a:ext cx="80640" cy="136800"/>
            </p14:xfrm>
          </p:contentPart>
        </mc:Choice>
        <mc:Fallback xmlns="">
          <p:pic>
            <p:nvPicPr>
              <p:cNvPr id="79" name="Ink 78">
                <a:extLst>
                  <a:ext uri="{FF2B5EF4-FFF2-40B4-BE49-F238E27FC236}">
                    <a16:creationId xmlns:a16="http://schemas.microsoft.com/office/drawing/2014/main" id="{AC83A43C-E827-E0C7-41A7-51771423D81C}"/>
                  </a:ext>
                </a:extLst>
              </p:cNvPr>
              <p:cNvPicPr/>
              <p:nvPr/>
            </p:nvPicPr>
            <p:blipFill>
              <a:blip r:embed="rId30"/>
              <a:stretch>
                <a:fillRect/>
              </a:stretch>
            </p:blipFill>
            <p:spPr>
              <a:xfrm>
                <a:off x="8943141" y="1919975"/>
                <a:ext cx="116280" cy="17253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1" name="Ink 80">
                <a:extLst>
                  <a:ext uri="{FF2B5EF4-FFF2-40B4-BE49-F238E27FC236}">
                    <a16:creationId xmlns:a16="http://schemas.microsoft.com/office/drawing/2014/main" id="{9BE159FD-75AB-7DFA-CA04-63FD9851CB6C}"/>
                  </a:ext>
                </a:extLst>
              </p14:cNvPr>
              <p14:cNvContentPartPr/>
              <p14:nvPr/>
            </p14:nvContentPartPr>
            <p14:xfrm>
              <a:off x="9190821" y="1166902"/>
              <a:ext cx="69480" cy="71280"/>
            </p14:xfrm>
          </p:contentPart>
        </mc:Choice>
        <mc:Fallback xmlns="">
          <p:pic>
            <p:nvPicPr>
              <p:cNvPr id="81" name="Ink 80">
                <a:extLst>
                  <a:ext uri="{FF2B5EF4-FFF2-40B4-BE49-F238E27FC236}">
                    <a16:creationId xmlns:a16="http://schemas.microsoft.com/office/drawing/2014/main" id="{9BE159FD-75AB-7DFA-CA04-63FD9851CB6C}"/>
                  </a:ext>
                </a:extLst>
              </p:cNvPr>
              <p:cNvPicPr/>
              <p:nvPr/>
            </p:nvPicPr>
            <p:blipFill>
              <a:blip r:embed="rId32"/>
              <a:stretch>
                <a:fillRect/>
              </a:stretch>
            </p:blipFill>
            <p:spPr>
              <a:xfrm>
                <a:off x="9172821" y="1148811"/>
                <a:ext cx="105120" cy="1071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2" name="Ink 81">
                <a:extLst>
                  <a:ext uri="{FF2B5EF4-FFF2-40B4-BE49-F238E27FC236}">
                    <a16:creationId xmlns:a16="http://schemas.microsoft.com/office/drawing/2014/main" id="{7B7FA17F-5638-B36D-47AE-87DC7FDE5526}"/>
                  </a:ext>
                </a:extLst>
              </p14:cNvPr>
              <p14:cNvContentPartPr/>
              <p14:nvPr/>
            </p14:nvContentPartPr>
            <p14:xfrm>
              <a:off x="10083981" y="1192462"/>
              <a:ext cx="89640" cy="132840"/>
            </p14:xfrm>
          </p:contentPart>
        </mc:Choice>
        <mc:Fallback xmlns="">
          <p:pic>
            <p:nvPicPr>
              <p:cNvPr id="82" name="Ink 81">
                <a:extLst>
                  <a:ext uri="{FF2B5EF4-FFF2-40B4-BE49-F238E27FC236}">
                    <a16:creationId xmlns:a16="http://schemas.microsoft.com/office/drawing/2014/main" id="{7B7FA17F-5638-B36D-47AE-87DC7FDE5526}"/>
                  </a:ext>
                </a:extLst>
              </p:cNvPr>
              <p:cNvPicPr/>
              <p:nvPr/>
            </p:nvPicPr>
            <p:blipFill>
              <a:blip r:embed="rId34"/>
              <a:stretch>
                <a:fillRect/>
              </a:stretch>
            </p:blipFill>
            <p:spPr>
              <a:xfrm>
                <a:off x="10065981" y="1174462"/>
                <a:ext cx="125280" cy="16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84" name="Ink 83">
                <a:extLst>
                  <a:ext uri="{FF2B5EF4-FFF2-40B4-BE49-F238E27FC236}">
                    <a16:creationId xmlns:a16="http://schemas.microsoft.com/office/drawing/2014/main" id="{D2CBEA7F-560E-66B9-20AB-923FA773B143}"/>
                  </a:ext>
                </a:extLst>
              </p14:cNvPr>
              <p14:cNvContentPartPr/>
              <p14:nvPr/>
            </p14:nvContentPartPr>
            <p14:xfrm>
              <a:off x="2164341" y="5067142"/>
              <a:ext cx="85680" cy="112680"/>
            </p14:xfrm>
          </p:contentPart>
        </mc:Choice>
        <mc:Fallback xmlns="">
          <p:pic>
            <p:nvPicPr>
              <p:cNvPr id="84" name="Ink 83">
                <a:extLst>
                  <a:ext uri="{FF2B5EF4-FFF2-40B4-BE49-F238E27FC236}">
                    <a16:creationId xmlns:a16="http://schemas.microsoft.com/office/drawing/2014/main" id="{D2CBEA7F-560E-66B9-20AB-923FA773B143}"/>
                  </a:ext>
                </a:extLst>
              </p:cNvPr>
              <p:cNvPicPr/>
              <p:nvPr/>
            </p:nvPicPr>
            <p:blipFill>
              <a:blip r:embed="rId36"/>
              <a:stretch>
                <a:fillRect/>
              </a:stretch>
            </p:blipFill>
            <p:spPr>
              <a:xfrm>
                <a:off x="2146341" y="5049084"/>
                <a:ext cx="121320" cy="148434"/>
              </a:xfrm>
              <a:prstGeom prst="rect">
                <a:avLst/>
              </a:prstGeom>
            </p:spPr>
          </p:pic>
        </mc:Fallback>
      </mc:AlternateContent>
      <p:grpSp>
        <p:nvGrpSpPr>
          <p:cNvPr id="87" name="Group 86">
            <a:extLst>
              <a:ext uri="{FF2B5EF4-FFF2-40B4-BE49-F238E27FC236}">
                <a16:creationId xmlns:a16="http://schemas.microsoft.com/office/drawing/2014/main" id="{A5DF3272-CB23-860F-4137-585DD6D5CE50}"/>
              </a:ext>
            </a:extLst>
          </p:cNvPr>
          <p:cNvGrpSpPr/>
          <p:nvPr/>
        </p:nvGrpSpPr>
        <p:grpSpPr>
          <a:xfrm>
            <a:off x="5657781" y="3702742"/>
            <a:ext cx="74160" cy="100080"/>
            <a:chOff x="5657781" y="3702742"/>
            <a:chExt cx="74160" cy="100080"/>
          </a:xfrm>
        </p:grpSpPr>
        <mc:AlternateContent xmlns:mc="http://schemas.openxmlformats.org/markup-compatibility/2006" xmlns:p14="http://schemas.microsoft.com/office/powerpoint/2010/main">
          <mc:Choice Requires="p14">
            <p:contentPart p14:bwMode="auto" r:id="rId37">
              <p14:nvContentPartPr>
                <p14:cNvPr id="85" name="Ink 84">
                  <a:extLst>
                    <a:ext uri="{FF2B5EF4-FFF2-40B4-BE49-F238E27FC236}">
                      <a16:creationId xmlns:a16="http://schemas.microsoft.com/office/drawing/2014/main" id="{D7232676-F852-6972-BC3F-A2BFECB9EE32}"/>
                    </a:ext>
                  </a:extLst>
                </p14:cNvPr>
                <p14:cNvContentPartPr/>
                <p14:nvPr/>
              </p14:nvContentPartPr>
              <p14:xfrm>
                <a:off x="5675781" y="3716062"/>
                <a:ext cx="1440" cy="3600"/>
              </p14:xfrm>
            </p:contentPart>
          </mc:Choice>
          <mc:Fallback xmlns="">
            <p:pic>
              <p:nvPicPr>
                <p:cNvPr id="85" name="Ink 84">
                  <a:extLst>
                    <a:ext uri="{FF2B5EF4-FFF2-40B4-BE49-F238E27FC236}">
                      <a16:creationId xmlns:a16="http://schemas.microsoft.com/office/drawing/2014/main" id="{D7232676-F852-6972-BC3F-A2BFECB9EE32}"/>
                    </a:ext>
                  </a:extLst>
                </p:cNvPr>
                <p:cNvPicPr/>
                <p:nvPr/>
              </p:nvPicPr>
              <p:blipFill>
                <a:blip r:embed="rId38"/>
                <a:stretch>
                  <a:fillRect/>
                </a:stretch>
              </p:blipFill>
              <p:spPr>
                <a:xfrm>
                  <a:off x="5657781" y="3698062"/>
                  <a:ext cx="370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6" name="Ink 85">
                  <a:extLst>
                    <a:ext uri="{FF2B5EF4-FFF2-40B4-BE49-F238E27FC236}">
                      <a16:creationId xmlns:a16="http://schemas.microsoft.com/office/drawing/2014/main" id="{C2EDAB4E-374A-7328-9036-EF8F9B54A2A3}"/>
                    </a:ext>
                  </a:extLst>
                </p14:cNvPr>
                <p14:cNvContentPartPr/>
                <p14:nvPr/>
              </p14:nvContentPartPr>
              <p14:xfrm>
                <a:off x="5657781" y="3702742"/>
                <a:ext cx="74160" cy="100080"/>
              </p14:xfrm>
            </p:contentPart>
          </mc:Choice>
          <mc:Fallback xmlns="">
            <p:pic>
              <p:nvPicPr>
                <p:cNvPr id="86" name="Ink 85">
                  <a:extLst>
                    <a:ext uri="{FF2B5EF4-FFF2-40B4-BE49-F238E27FC236}">
                      <a16:creationId xmlns:a16="http://schemas.microsoft.com/office/drawing/2014/main" id="{C2EDAB4E-374A-7328-9036-EF8F9B54A2A3}"/>
                    </a:ext>
                  </a:extLst>
                </p:cNvPr>
                <p:cNvPicPr/>
                <p:nvPr/>
              </p:nvPicPr>
              <p:blipFill>
                <a:blip r:embed="rId40"/>
                <a:stretch>
                  <a:fillRect/>
                </a:stretch>
              </p:blipFill>
              <p:spPr>
                <a:xfrm>
                  <a:off x="5639781" y="3684807"/>
                  <a:ext cx="109800" cy="1355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93" name="Ink 92">
                <a:extLst>
                  <a:ext uri="{FF2B5EF4-FFF2-40B4-BE49-F238E27FC236}">
                    <a16:creationId xmlns:a16="http://schemas.microsoft.com/office/drawing/2014/main" id="{A368C73E-FD3C-06C5-2290-1A1C98E76623}"/>
                  </a:ext>
                </a:extLst>
              </p14:cNvPr>
              <p14:cNvContentPartPr/>
              <p14:nvPr/>
            </p14:nvContentPartPr>
            <p14:xfrm>
              <a:off x="8857821" y="1835062"/>
              <a:ext cx="117720" cy="109440"/>
            </p14:xfrm>
          </p:contentPart>
        </mc:Choice>
        <mc:Fallback xmlns="">
          <p:pic>
            <p:nvPicPr>
              <p:cNvPr id="93" name="Ink 92">
                <a:extLst>
                  <a:ext uri="{FF2B5EF4-FFF2-40B4-BE49-F238E27FC236}">
                    <a16:creationId xmlns:a16="http://schemas.microsoft.com/office/drawing/2014/main" id="{A368C73E-FD3C-06C5-2290-1A1C98E76623}"/>
                  </a:ext>
                </a:extLst>
              </p:cNvPr>
              <p:cNvPicPr/>
              <p:nvPr/>
            </p:nvPicPr>
            <p:blipFill>
              <a:blip r:embed="rId42"/>
              <a:stretch>
                <a:fillRect/>
              </a:stretch>
            </p:blipFill>
            <p:spPr>
              <a:xfrm>
                <a:off x="8839876" y="1817121"/>
                <a:ext cx="153251" cy="14496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7" name="Ink 96">
                <a:extLst>
                  <a:ext uri="{FF2B5EF4-FFF2-40B4-BE49-F238E27FC236}">
                    <a16:creationId xmlns:a16="http://schemas.microsoft.com/office/drawing/2014/main" id="{FDC603CC-ACA9-0B44-AF40-E6B75E018AAE}"/>
                  </a:ext>
                </a:extLst>
              </p14:cNvPr>
              <p14:cNvContentPartPr/>
              <p14:nvPr/>
            </p14:nvContentPartPr>
            <p14:xfrm>
              <a:off x="4863981" y="4688422"/>
              <a:ext cx="122400" cy="420120"/>
            </p14:xfrm>
          </p:contentPart>
        </mc:Choice>
        <mc:Fallback xmlns="">
          <p:pic>
            <p:nvPicPr>
              <p:cNvPr id="97" name="Ink 96">
                <a:extLst>
                  <a:ext uri="{FF2B5EF4-FFF2-40B4-BE49-F238E27FC236}">
                    <a16:creationId xmlns:a16="http://schemas.microsoft.com/office/drawing/2014/main" id="{FDC603CC-ACA9-0B44-AF40-E6B75E018AAE}"/>
                  </a:ext>
                </a:extLst>
              </p:cNvPr>
              <p:cNvPicPr/>
              <p:nvPr/>
            </p:nvPicPr>
            <p:blipFill>
              <a:blip r:embed="rId44"/>
              <a:stretch>
                <a:fillRect/>
              </a:stretch>
            </p:blipFill>
            <p:spPr>
              <a:xfrm>
                <a:off x="4845981" y="4670437"/>
                <a:ext cx="158040" cy="45572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8" name="Ink 97">
                <a:extLst>
                  <a:ext uri="{FF2B5EF4-FFF2-40B4-BE49-F238E27FC236}">
                    <a16:creationId xmlns:a16="http://schemas.microsoft.com/office/drawing/2014/main" id="{97EFEFCC-0D06-42C7-5500-6F07BF038651}"/>
                  </a:ext>
                </a:extLst>
              </p14:cNvPr>
              <p14:cNvContentPartPr/>
              <p14:nvPr/>
            </p14:nvContentPartPr>
            <p14:xfrm>
              <a:off x="5370861" y="4493662"/>
              <a:ext cx="282240" cy="343440"/>
            </p14:xfrm>
          </p:contentPart>
        </mc:Choice>
        <mc:Fallback xmlns="">
          <p:pic>
            <p:nvPicPr>
              <p:cNvPr id="98" name="Ink 97">
                <a:extLst>
                  <a:ext uri="{FF2B5EF4-FFF2-40B4-BE49-F238E27FC236}">
                    <a16:creationId xmlns:a16="http://schemas.microsoft.com/office/drawing/2014/main" id="{97EFEFCC-0D06-42C7-5500-6F07BF038651}"/>
                  </a:ext>
                </a:extLst>
              </p:cNvPr>
              <p:cNvPicPr/>
              <p:nvPr/>
            </p:nvPicPr>
            <p:blipFill>
              <a:blip r:embed="rId46"/>
              <a:stretch>
                <a:fillRect/>
              </a:stretch>
            </p:blipFill>
            <p:spPr>
              <a:xfrm>
                <a:off x="5352861" y="4475662"/>
                <a:ext cx="3178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 name="Ink 2">
                <a:extLst>
                  <a:ext uri="{FF2B5EF4-FFF2-40B4-BE49-F238E27FC236}">
                    <a16:creationId xmlns:a16="http://schemas.microsoft.com/office/drawing/2014/main" id="{84D08797-4BAF-A71A-2852-CFE0E70D73A7}"/>
                  </a:ext>
                </a:extLst>
              </p14:cNvPr>
              <p14:cNvContentPartPr/>
              <p14:nvPr/>
            </p14:nvContentPartPr>
            <p14:xfrm>
              <a:off x="7388704" y="3183647"/>
              <a:ext cx="360" cy="360"/>
            </p14:xfrm>
          </p:contentPart>
        </mc:Choice>
        <mc:Fallback xmlns="">
          <p:pic>
            <p:nvPicPr>
              <p:cNvPr id="3" name="Ink 2">
                <a:extLst>
                  <a:ext uri="{FF2B5EF4-FFF2-40B4-BE49-F238E27FC236}">
                    <a16:creationId xmlns:a16="http://schemas.microsoft.com/office/drawing/2014/main" id="{84D08797-4BAF-A71A-2852-CFE0E70D73A7}"/>
                  </a:ext>
                </a:extLst>
              </p:cNvPr>
              <p:cNvPicPr/>
              <p:nvPr/>
            </p:nvPicPr>
            <p:blipFill>
              <a:blip r:embed="rId48"/>
              <a:stretch>
                <a:fillRect/>
              </a:stretch>
            </p:blipFill>
            <p:spPr>
              <a:xfrm>
                <a:off x="7382584" y="31775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 name="Ink 3">
                <a:extLst>
                  <a:ext uri="{FF2B5EF4-FFF2-40B4-BE49-F238E27FC236}">
                    <a16:creationId xmlns:a16="http://schemas.microsoft.com/office/drawing/2014/main" id="{14FB08DC-41FA-E9F5-1F84-E76C3B873ED6}"/>
                  </a:ext>
                </a:extLst>
              </p14:cNvPr>
              <p14:cNvContentPartPr/>
              <p14:nvPr/>
            </p14:nvContentPartPr>
            <p14:xfrm>
              <a:off x="7388704" y="3216407"/>
              <a:ext cx="360" cy="360"/>
            </p14:xfrm>
          </p:contentPart>
        </mc:Choice>
        <mc:Fallback xmlns="">
          <p:pic>
            <p:nvPicPr>
              <p:cNvPr id="4" name="Ink 3">
                <a:extLst>
                  <a:ext uri="{FF2B5EF4-FFF2-40B4-BE49-F238E27FC236}">
                    <a16:creationId xmlns:a16="http://schemas.microsoft.com/office/drawing/2014/main" id="{14FB08DC-41FA-E9F5-1F84-E76C3B873ED6}"/>
                  </a:ext>
                </a:extLst>
              </p:cNvPr>
              <p:cNvPicPr/>
              <p:nvPr/>
            </p:nvPicPr>
            <p:blipFill>
              <a:blip r:embed="rId50"/>
              <a:stretch>
                <a:fillRect/>
              </a:stretch>
            </p:blipFill>
            <p:spPr>
              <a:xfrm>
                <a:off x="7370704" y="3198407"/>
                <a:ext cx="36000" cy="36000"/>
              </a:xfrm>
              <a:prstGeom prst="rect">
                <a:avLst/>
              </a:prstGeom>
            </p:spPr>
          </p:pic>
        </mc:Fallback>
      </mc:AlternateContent>
      <p:sp>
        <p:nvSpPr>
          <p:cNvPr id="9" name="Straight Connector 8">
            <a:extLst>
              <a:ext uri="{FF2B5EF4-FFF2-40B4-BE49-F238E27FC236}">
                <a16:creationId xmlns:a16="http://schemas.microsoft.com/office/drawing/2014/main" id="{51E0558C-534D-41FE-8531-625E17D889C6}"/>
              </a:ext>
            </a:extLst>
          </p:cNvPr>
          <p:cNvSpPr/>
          <p:nvPr/>
        </p:nvSpPr>
        <p:spPr>
          <a:xfrm rot="2835988">
            <a:off x="7146934" y="3178440"/>
            <a:ext cx="365760" cy="0"/>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6" name="Straight Connector 5">
            <a:extLst>
              <a:ext uri="{FF2B5EF4-FFF2-40B4-BE49-F238E27FC236}">
                <a16:creationId xmlns:a16="http://schemas.microsoft.com/office/drawing/2014/main" id="{F8201126-9227-2A8E-9782-2F549CF82E64}"/>
              </a:ext>
            </a:extLst>
          </p:cNvPr>
          <p:cNvSpPr/>
          <p:nvPr/>
        </p:nvSpPr>
        <p:spPr>
          <a:xfrm rot="2835988">
            <a:off x="6567907" y="3558812"/>
            <a:ext cx="249341" cy="1047"/>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7" name="Straight Connector 6">
            <a:extLst>
              <a:ext uri="{FF2B5EF4-FFF2-40B4-BE49-F238E27FC236}">
                <a16:creationId xmlns:a16="http://schemas.microsoft.com/office/drawing/2014/main" id="{0F4066FA-021A-826A-1369-57FBBB9F73EB}"/>
              </a:ext>
            </a:extLst>
          </p:cNvPr>
          <p:cNvSpPr/>
          <p:nvPr/>
        </p:nvSpPr>
        <p:spPr>
          <a:xfrm rot="2835988">
            <a:off x="7431332" y="2474830"/>
            <a:ext cx="365760" cy="0"/>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10" name="Straight Connector 9">
            <a:extLst>
              <a:ext uri="{FF2B5EF4-FFF2-40B4-BE49-F238E27FC236}">
                <a16:creationId xmlns:a16="http://schemas.microsoft.com/office/drawing/2014/main" id="{CB4D38EA-D53B-D64C-79AB-E9EBBFABA878}"/>
              </a:ext>
            </a:extLst>
          </p:cNvPr>
          <p:cNvSpPr/>
          <p:nvPr/>
        </p:nvSpPr>
        <p:spPr>
          <a:xfrm rot="2835988">
            <a:off x="8065159" y="1884088"/>
            <a:ext cx="465461" cy="23577"/>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12" name="Straight Connector 11">
            <a:extLst>
              <a:ext uri="{FF2B5EF4-FFF2-40B4-BE49-F238E27FC236}">
                <a16:creationId xmlns:a16="http://schemas.microsoft.com/office/drawing/2014/main" id="{0AE1B925-F57A-4399-5D1C-93BBD6EE911A}"/>
              </a:ext>
            </a:extLst>
          </p:cNvPr>
          <p:cNvSpPr/>
          <p:nvPr/>
        </p:nvSpPr>
        <p:spPr>
          <a:xfrm rot="2835988">
            <a:off x="5664150" y="3876458"/>
            <a:ext cx="249341" cy="1047"/>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13" name="Straight Connector 12">
            <a:extLst>
              <a:ext uri="{FF2B5EF4-FFF2-40B4-BE49-F238E27FC236}">
                <a16:creationId xmlns:a16="http://schemas.microsoft.com/office/drawing/2014/main" id="{E3426CF7-0860-9EA9-8D1C-08AF2DD9A5A0}"/>
              </a:ext>
            </a:extLst>
          </p:cNvPr>
          <p:cNvSpPr/>
          <p:nvPr/>
        </p:nvSpPr>
        <p:spPr>
          <a:xfrm rot="2835988">
            <a:off x="9220615" y="1283865"/>
            <a:ext cx="249341" cy="1047"/>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
        <p:nvSpPr>
          <p:cNvPr id="14" name="Straight Connector 13">
            <a:extLst>
              <a:ext uri="{FF2B5EF4-FFF2-40B4-BE49-F238E27FC236}">
                <a16:creationId xmlns:a16="http://schemas.microsoft.com/office/drawing/2014/main" id="{98AB54A1-ABE3-4148-CDA8-A4FA8D98EB45}"/>
              </a:ext>
            </a:extLst>
          </p:cNvPr>
          <p:cNvSpPr/>
          <p:nvPr/>
        </p:nvSpPr>
        <p:spPr>
          <a:xfrm rot="2835988">
            <a:off x="9909272" y="1110091"/>
            <a:ext cx="249341" cy="1047"/>
          </a:xfrm>
          <a:prstGeom prst="line">
            <a:avLst/>
          </a:prstGeom>
          <a:solidFill>
            <a:srgbClr val="33CCFF">
              <a:alpha val="5000"/>
            </a:srgbClr>
          </a:solidFill>
          <a:ln w="36000">
            <a:solidFill>
              <a:srgbClr val="33CC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33CCFF"/>
              </a:solidFill>
            </a:endParaRPr>
          </a:p>
        </p:txBody>
      </p:sp>
    </p:spTree>
    <p:extLst>
      <p:ext uri="{BB962C8B-B14F-4D97-AF65-F5344CB8AC3E}">
        <p14:creationId xmlns:p14="http://schemas.microsoft.com/office/powerpoint/2010/main" val="532064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FEC3-E631-595F-C5B6-F4EE7EC02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C90DD-E8C2-9243-FB04-71FA178D07FD}"/>
              </a:ext>
            </a:extLst>
          </p:cNvPr>
          <p:cNvSpPr>
            <a:spLocks noGrp="1"/>
          </p:cNvSpPr>
          <p:nvPr>
            <p:ph type="title"/>
          </p:nvPr>
        </p:nvSpPr>
        <p:spPr>
          <a:xfrm>
            <a:off x="550200" y="327955"/>
            <a:ext cx="11091600" cy="1332000"/>
          </a:xfrm>
        </p:spPr>
        <p:txBody>
          <a:bodyPr/>
          <a:lstStyle/>
          <a:p>
            <a:r>
              <a:rPr lang="en-US">
                <a:solidFill>
                  <a:srgbClr val="00B0F0"/>
                </a:solidFill>
              </a:rPr>
              <a:t>MLE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087CE1-B53A-7E69-39C3-9F75CC26F838}"/>
                  </a:ext>
                </a:extLst>
              </p:cNvPr>
              <p:cNvSpPr>
                <a:spLocks noGrp="1"/>
              </p:cNvSpPr>
              <p:nvPr>
                <p:ph idx="1"/>
              </p:nvPr>
            </p:nvSpPr>
            <p:spPr>
              <a:xfrm>
                <a:off x="291210" y="1706492"/>
                <a:ext cx="11437291" cy="5072881"/>
              </a:xfrm>
            </p:spPr>
            <p:txBody>
              <a:bodyPr>
                <a:normAutofit/>
              </a:bodyPr>
              <a:lstStyle/>
              <a:p>
                <a:r>
                  <a:rPr lang="en-US" sz="2200" dirty="0">
                    <a:solidFill>
                      <a:srgbClr val="FFCC29"/>
                    </a:solidFill>
                    <a:latin typeface="Cambria Math" panose="02040503050406030204" pitchFamily="18" charset="0"/>
                  </a:rPr>
                  <a:t>MLE is asymptotically efficient (achieves the minimum error variance) as </a:t>
                </a:r>
                <a14:m>
                  <m:oMath xmlns:m="http://schemas.openxmlformats.org/officeDocument/2006/math">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 </m:t>
                    </m:r>
                  </m:oMath>
                </a14:m>
                <a:r>
                  <a:rPr lang="en-US" sz="2200" dirty="0">
                    <a:solidFill>
                      <a:srgbClr val="FFCC29"/>
                    </a:solidFill>
                    <a:latin typeface="Cambria Math" panose="02040503050406030204" pitchFamily="18" charset="0"/>
                  </a:rPr>
                  <a:t>Not realistic is some problems in ML</a:t>
                </a:r>
              </a:p>
              <a:p>
                <a:r>
                  <a:rPr lang="en-US" sz="2200" dirty="0">
                    <a:solidFill>
                      <a:srgbClr val="FFCC29"/>
                    </a:solidFill>
                    <a:latin typeface="Cambria Math" panose="02040503050406030204" pitchFamily="18" charset="0"/>
                  </a:rPr>
                  <a:t>MLE suffers from overfitting (like unregularized empirical risk minimization)</a:t>
                </a:r>
              </a:p>
              <a:p>
                <a:r>
                  <a:rPr lang="en-US" sz="2200" b="0" dirty="0">
                    <a:solidFill>
                      <a:srgbClr val="FFCC29"/>
                    </a:solidFill>
                    <a:latin typeface="Cambria Math" panose="02040503050406030204" pitchFamily="18" charset="0"/>
                  </a:rPr>
                  <a:t>In the event that  “noise” is not Gaussian, MLE often does not lead to tractable results</a:t>
                </a:r>
              </a:p>
              <a:p>
                <a:r>
                  <a:rPr lang="en-US" sz="2200" dirty="0">
                    <a:solidFill>
                      <a:srgbClr val="FFCC29"/>
                    </a:solidFill>
                    <a:latin typeface="Cambria Math" panose="02040503050406030204" pitchFamily="18" charset="0"/>
                  </a:rPr>
                  <a:t>This approach assumes that the parameter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is not random</a:t>
                </a:r>
              </a:p>
              <a:p>
                <a:r>
                  <a:rPr lang="en-US" sz="2200" dirty="0">
                    <a:solidFill>
                      <a:srgbClr val="FFCC29"/>
                    </a:solidFill>
                    <a:latin typeface="Cambria Math" panose="02040503050406030204" pitchFamily="18" charset="0"/>
                  </a:rPr>
                  <a:t>If we have a priori knowledge that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is random, MLE is no longer sufficient </a:t>
                </a:r>
                <a:r>
                  <a:rPr lang="en-US" sz="2200" dirty="0">
                    <a:solidFill>
                      <a:srgbClr val="FFCC29"/>
                    </a:solidFill>
                    <a:latin typeface="Cambria Math" panose="02040503050406030204" pitchFamily="18" charset="0"/>
                  </a:rPr>
                  <a:t>as an estimation method</a:t>
                </a:r>
              </a:p>
              <a:p>
                <a:r>
                  <a:rPr lang="en-US" sz="2200" b="0" dirty="0">
                    <a:solidFill>
                      <a:srgbClr val="FFCC29"/>
                    </a:solidFill>
                    <a:latin typeface="Cambria Math" panose="02040503050406030204" pitchFamily="18" charset="0"/>
                  </a:rPr>
                  <a:t>One must consider an alternate method, known as maximum a-posteriori estimate (MAP) to tackl</a:t>
                </a:r>
                <a:r>
                  <a:rPr lang="en-US" sz="2200" dirty="0">
                    <a:solidFill>
                      <a:srgbClr val="FFCC29"/>
                    </a:solidFill>
                    <a:latin typeface="Cambria Math" panose="02040503050406030204" pitchFamily="18" charset="0"/>
                  </a:rPr>
                  <a:t>e such a problem. </a:t>
                </a:r>
                <a:endParaRPr lang="en-US" sz="2200" b="0" dirty="0">
                  <a:solidFill>
                    <a:srgbClr val="FFCC29"/>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1A087CE1-B53A-7E69-39C3-9F75CC26F838}"/>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3"/>
                <a:stretch>
                  <a:fillRect l="-1439" t="-1683" r="-1812"/>
                </a:stretch>
              </a:blipFill>
            </p:spPr>
            <p:txBody>
              <a:bodyPr/>
              <a:lstStyle/>
              <a:p>
                <a:r>
                  <a:rPr lang="en-US">
                    <a:noFill/>
                  </a:rPr>
                  <a:t> </a:t>
                </a:r>
              </a:p>
            </p:txBody>
          </p:sp>
        </mc:Fallback>
      </mc:AlternateContent>
    </p:spTree>
    <p:extLst>
      <p:ext uri="{BB962C8B-B14F-4D97-AF65-F5344CB8AC3E}">
        <p14:creationId xmlns:p14="http://schemas.microsoft.com/office/powerpoint/2010/main" val="1838000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6137-BBC0-A66E-1496-0F15C1EAC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627C2-5CA9-63BA-03F4-B89398801F51}"/>
              </a:ext>
            </a:extLst>
          </p:cNvPr>
          <p:cNvSpPr>
            <a:spLocks noGrp="1"/>
          </p:cNvSpPr>
          <p:nvPr>
            <p:ph type="title"/>
          </p:nvPr>
        </p:nvSpPr>
        <p:spPr>
          <a:xfrm>
            <a:off x="550200" y="327955"/>
            <a:ext cx="11091600" cy="1332000"/>
          </a:xfrm>
        </p:spPr>
        <p:txBody>
          <a:bodyPr/>
          <a:lstStyle/>
          <a:p>
            <a:r>
              <a:rPr lang="en-US">
                <a:solidFill>
                  <a:srgbClr val="00B0F0"/>
                </a:solidFill>
              </a:rPr>
              <a:t>Maximum A Posteriori Estimate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95174-364A-D734-CBAF-96B166E20925}"/>
                  </a:ext>
                </a:extLst>
              </p:cNvPr>
              <p:cNvSpPr>
                <a:spLocks noGrp="1"/>
              </p:cNvSpPr>
              <p:nvPr>
                <p:ph idx="1"/>
              </p:nvPr>
            </p:nvSpPr>
            <p:spPr>
              <a:xfrm>
                <a:off x="291210" y="1706492"/>
                <a:ext cx="11437291" cy="5072881"/>
              </a:xfrm>
            </p:spPr>
            <p:txBody>
              <a:bodyPr>
                <a:normAutofit/>
              </a:bodyPr>
              <a:lstStyle/>
              <a:p>
                <a:r>
                  <a:rPr lang="en-US" sz="2200" b="0">
                    <a:solidFill>
                      <a:srgbClr val="FFCC29"/>
                    </a:solidFill>
                    <a:latin typeface="Cambria Math" panose="02040503050406030204" pitchFamily="18" charset="0"/>
                  </a:rPr>
                  <a:t>Let us assume that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is a random vector with the pdf of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now seek an estimate of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(similar to MLE) by maximizing this function</a:t>
                </a:r>
              </a:p>
              <a:p>
                <a:endParaRPr lang="en-US" sz="14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num>
                        <m:den>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d>
                        </m:den>
                      </m:f>
                    </m:oMath>
                  </m:oMathPara>
                </a14:m>
                <a:endParaRPr lang="en-US" sz="2200" b="0">
                  <a:solidFill>
                    <a:srgbClr val="FFCC29"/>
                  </a:solidFill>
                  <a:latin typeface="Cambria Math" panose="02040503050406030204" pitchFamily="18" charset="0"/>
                </a:endParaRPr>
              </a:p>
              <a:p>
                <a:pPr marL="0" indent="0" algn="ctr">
                  <a:buNone/>
                </a:pPr>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Since the denominator is not a function of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0"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we can do the same task by maximizing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𝑀𝐴𝑃</m:t>
                          </m:r>
                        </m:sub>
                      </m:sSub>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arg</m:t>
                          </m:r>
                        </m:fName>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max</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e>
                                  <m:r>
                                    <m:rPr>
                                      <m:sty m:val="p"/>
                                    </m:rPr>
                                    <a:rPr lang="en-US" sz="2200">
                                      <a:solidFill>
                                        <a:srgbClr val="FFCC29"/>
                                      </a:solidFill>
                                      <a:latin typeface="Cambria Math" panose="02040503050406030204" pitchFamily="18" charset="0"/>
                                    </a:rPr>
                                    <m:t>Θ</m:t>
                                  </m:r>
                                </m:e>
                              </m:d>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m:rPr>
                                      <m:sty m:val="p"/>
                                    </m:rPr>
                                    <a:rPr lang="en-US" sz="2200">
                                      <a:solidFill>
                                        <a:srgbClr val="FFCC29"/>
                                      </a:solidFill>
                                      <a:latin typeface="Cambria Math" panose="02040503050406030204" pitchFamily="18" charset="0"/>
                                    </a:rPr>
                                    <m:t>Θ</m:t>
                                  </m:r>
                                </m:e>
                              </m:d>
                            </m:e>
                          </m:func>
                        </m:e>
                      </m:func>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This may result in unwanted complexity </a:t>
                </a:r>
                <a:endParaRPr lang="en-US" sz="2200" b="0">
                  <a:solidFill>
                    <a:srgbClr val="FFCC29"/>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8195174-364A-D734-CBAF-96B166E20925}"/>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3"/>
                <a:stretch>
                  <a:fillRect l="-1439" t="-168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DC643F6-A038-07A0-683E-D9E5812E66F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1DC643F6-A038-07A0-683E-D9E5812E66F9}"/>
                  </a:ext>
                </a:extLst>
              </p:cNvPr>
              <p:cNvPicPr/>
              <p:nvPr/>
            </p:nvPicPr>
            <p:blipFill>
              <a:blip r:embed="rId5"/>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06FBDF5-E49E-1993-3F48-292205D30490}"/>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06FBDF5-E49E-1993-3F48-292205D30490}"/>
                  </a:ext>
                </a:extLst>
              </p:cNvPr>
              <p:cNvPicPr/>
              <p:nvPr/>
            </p:nvPicPr>
            <p:blipFill>
              <a:blip r:embed="rId7"/>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A01E87C-52BE-F1B1-068F-F6B41FDF9DDF}"/>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A01E87C-52BE-F1B1-068F-F6B41FDF9DDF}"/>
                  </a:ext>
                </a:extLst>
              </p:cNvPr>
              <p:cNvPicPr/>
              <p:nvPr/>
            </p:nvPicPr>
            <p:blipFill>
              <a:blip r:embed="rId9"/>
              <a:stretch>
                <a:fillRect/>
              </a:stretch>
            </p:blipFill>
            <p:spPr>
              <a:xfrm>
                <a:off x="6410981" y="3033773"/>
                <a:ext cx="23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8" name="Ink 77">
                <a:extLst>
                  <a:ext uri="{FF2B5EF4-FFF2-40B4-BE49-F238E27FC236}">
                    <a16:creationId xmlns:a16="http://schemas.microsoft.com/office/drawing/2014/main" id="{F132F02F-D3D2-3F44-B63D-ED26C81D352B}"/>
                  </a:ext>
                </a:extLst>
              </p14:cNvPr>
              <p14:cNvContentPartPr/>
              <p14:nvPr/>
            </p14:nvContentPartPr>
            <p14:xfrm>
              <a:off x="8547141" y="2768093"/>
              <a:ext cx="5400" cy="34560"/>
            </p14:xfrm>
          </p:contentPart>
        </mc:Choice>
        <mc:Fallback xmlns="">
          <p:pic>
            <p:nvPicPr>
              <p:cNvPr id="78" name="Ink 77">
                <a:extLst>
                  <a:ext uri="{FF2B5EF4-FFF2-40B4-BE49-F238E27FC236}">
                    <a16:creationId xmlns:a16="http://schemas.microsoft.com/office/drawing/2014/main" id="{F132F02F-D3D2-3F44-B63D-ED26C81D352B}"/>
                  </a:ext>
                </a:extLst>
              </p:cNvPr>
              <p:cNvPicPr/>
              <p:nvPr/>
            </p:nvPicPr>
            <p:blipFill>
              <a:blip r:embed="rId11"/>
              <a:stretch>
                <a:fillRect/>
              </a:stretch>
            </p:blipFill>
            <p:spPr>
              <a:xfrm>
                <a:off x="8538141" y="2759093"/>
                <a:ext cx="23040" cy="52200"/>
              </a:xfrm>
              <a:prstGeom prst="rect">
                <a:avLst/>
              </a:prstGeom>
            </p:spPr>
          </p:pic>
        </mc:Fallback>
      </mc:AlternateContent>
      <p:sp>
        <p:nvSpPr>
          <p:cNvPr id="105" name="TextBox 104">
            <a:extLst>
              <a:ext uri="{FF2B5EF4-FFF2-40B4-BE49-F238E27FC236}">
                <a16:creationId xmlns:a16="http://schemas.microsoft.com/office/drawing/2014/main" id="{FCCBA6E1-FDFE-43D4-B192-CC6DB5262F8D}"/>
              </a:ext>
            </a:extLst>
          </p:cNvPr>
          <p:cNvSpPr txBox="1"/>
          <p:nvPr/>
        </p:nvSpPr>
        <p:spPr>
          <a:xfrm>
            <a:off x="2095639" y="4028340"/>
            <a:ext cx="2456121" cy="769441"/>
          </a:xfrm>
          <a:prstGeom prst="rect">
            <a:avLst/>
          </a:prstGeom>
          <a:noFill/>
        </p:spPr>
        <p:txBody>
          <a:bodyPr wrap="none" rtlCol="0" anchor="ctr" anchorCtr="1">
            <a:spAutoFit/>
          </a:bodyPr>
          <a:lstStyle/>
          <a:p>
            <a:pPr algn="ctr"/>
            <a:r>
              <a:rPr lang="en-US" sz="4400">
                <a:solidFill>
                  <a:srgbClr val="E71224"/>
                </a:solidFill>
              </a:rPr>
              <a:t>posteriori</a:t>
            </a:r>
          </a:p>
        </p:txBody>
      </p:sp>
      <p:sp>
        <p:nvSpPr>
          <p:cNvPr id="61" name="TextBox 60">
            <a:extLst>
              <a:ext uri="{FF2B5EF4-FFF2-40B4-BE49-F238E27FC236}">
                <a16:creationId xmlns:a16="http://schemas.microsoft.com/office/drawing/2014/main" id="{E3E1A79B-728B-4416-B831-ACA4B1C0CA9B}"/>
              </a:ext>
            </a:extLst>
          </p:cNvPr>
          <p:cNvSpPr txBox="1"/>
          <p:nvPr/>
        </p:nvSpPr>
        <p:spPr>
          <a:xfrm>
            <a:off x="8307322" y="2684901"/>
            <a:ext cx="881715" cy="553998"/>
          </a:xfrm>
          <a:prstGeom prst="rect">
            <a:avLst/>
          </a:prstGeom>
          <a:noFill/>
        </p:spPr>
        <p:txBody>
          <a:bodyPr wrap="none" rtlCol="0" anchor="ctr" anchorCtr="1">
            <a:spAutoFit/>
          </a:bodyPr>
          <a:lstStyle/>
          <a:p>
            <a:pPr algn="ctr"/>
            <a:r>
              <a:rPr lang="en-US" sz="3000">
                <a:solidFill>
                  <a:srgbClr val="E71224"/>
                </a:solidFill>
              </a:rPr>
              <a:t>likeli</a:t>
            </a:r>
          </a:p>
        </p:txBody>
      </p:sp>
      <p:sp>
        <p:nvSpPr>
          <p:cNvPr id="51" name="TextBox 50">
            <a:extLst>
              <a:ext uri="{FF2B5EF4-FFF2-40B4-BE49-F238E27FC236}">
                <a16:creationId xmlns:a16="http://schemas.microsoft.com/office/drawing/2014/main" id="{4760A5D3-D902-47F7-8E58-5E9CE5140561}"/>
              </a:ext>
            </a:extLst>
          </p:cNvPr>
          <p:cNvSpPr txBox="1"/>
          <p:nvPr/>
        </p:nvSpPr>
        <p:spPr>
          <a:xfrm>
            <a:off x="9041435" y="2685293"/>
            <a:ext cx="1051891" cy="584775"/>
          </a:xfrm>
          <a:prstGeom prst="rect">
            <a:avLst/>
          </a:prstGeom>
          <a:noFill/>
        </p:spPr>
        <p:txBody>
          <a:bodyPr wrap="none" rtlCol="0" anchor="ctr" anchorCtr="1">
            <a:spAutoFit/>
          </a:bodyPr>
          <a:lstStyle/>
          <a:p>
            <a:pPr algn="ctr"/>
            <a:r>
              <a:rPr lang="en-US" sz="3200">
                <a:solidFill>
                  <a:srgbClr val="E71224"/>
                </a:solidFill>
              </a:rPr>
              <a:t>hood</a:t>
            </a:r>
          </a:p>
        </p:txBody>
      </p:sp>
      <p:sp>
        <p:nvSpPr>
          <p:cNvPr id="56" name="TextBox 55">
            <a:extLst>
              <a:ext uri="{FF2B5EF4-FFF2-40B4-BE49-F238E27FC236}">
                <a16:creationId xmlns:a16="http://schemas.microsoft.com/office/drawing/2014/main" id="{84EC7D6C-903A-454D-9E36-50619C81DC22}"/>
              </a:ext>
            </a:extLst>
          </p:cNvPr>
          <p:cNvSpPr txBox="1"/>
          <p:nvPr/>
        </p:nvSpPr>
        <p:spPr>
          <a:xfrm>
            <a:off x="8830183" y="3443604"/>
            <a:ext cx="1085554" cy="615553"/>
          </a:xfrm>
          <a:prstGeom prst="rect">
            <a:avLst/>
          </a:prstGeom>
          <a:noFill/>
        </p:spPr>
        <p:txBody>
          <a:bodyPr wrap="none" rtlCol="0" anchor="ctr" anchorCtr="1">
            <a:spAutoFit/>
          </a:bodyPr>
          <a:lstStyle/>
          <a:p>
            <a:pPr algn="ctr"/>
            <a:r>
              <a:rPr lang="en-US" sz="3400">
                <a:solidFill>
                  <a:srgbClr val="E71224"/>
                </a:solidFill>
              </a:rPr>
              <a:t>prior</a:t>
            </a:r>
          </a:p>
        </p:txBody>
      </p:sp>
      <p:sp>
        <p:nvSpPr>
          <p:cNvPr id="53" name="CuadroTexto 52">
            <a:extLst>
              <a:ext uri="{FF2B5EF4-FFF2-40B4-BE49-F238E27FC236}">
                <a16:creationId xmlns:a16="http://schemas.microsoft.com/office/drawing/2014/main" id="{62F45DEE-FA56-4F4D-8592-4FD4A4386D03}"/>
              </a:ext>
            </a:extLst>
          </p:cNvPr>
          <p:cNvSpPr txBox="1"/>
          <p:nvPr/>
        </p:nvSpPr>
        <p:spPr>
          <a:xfrm>
            <a:off x="8057878" y="3954043"/>
            <a:ext cx="2039404" cy="723275"/>
          </a:xfrm>
          <a:prstGeom prst="rect">
            <a:avLst/>
          </a:prstGeom>
          <a:noFill/>
        </p:spPr>
        <p:txBody>
          <a:bodyPr wrap="none" rtlCol="0" anchor="ctr" anchorCtr="1">
            <a:spAutoFit/>
          </a:bodyPr>
          <a:lstStyle/>
          <a:p>
            <a:pPr algn="ctr"/>
            <a:r>
              <a:rPr lang="en-US" sz="4100">
                <a:solidFill>
                  <a:srgbClr val="E71224"/>
                </a:solidFill>
              </a:rPr>
              <a:t>evidence</a:t>
            </a:r>
          </a:p>
        </p:txBody>
      </p:sp>
      <p:sp>
        <p:nvSpPr>
          <p:cNvPr id="11" name="Straight Connector 10">
            <a:extLst>
              <a:ext uri="{FF2B5EF4-FFF2-40B4-BE49-F238E27FC236}">
                <a16:creationId xmlns:a16="http://schemas.microsoft.com/office/drawing/2014/main" id="{C254615E-2302-425A-924F-9D6B74C23F9B}"/>
              </a:ext>
            </a:extLst>
          </p:cNvPr>
          <p:cNvSpPr/>
          <p:nvPr/>
        </p:nvSpPr>
        <p:spPr>
          <a:xfrm flipH="1">
            <a:off x="3645951" y="3692213"/>
            <a:ext cx="1030883" cy="376200"/>
          </a:xfrm>
          <a:prstGeom prst="line">
            <a:avLst/>
          </a:prstGeom>
          <a:solidFill>
            <a:srgbClr val="E71224">
              <a:alpha val="5000"/>
            </a:srgbClr>
          </a:solidFill>
          <a:ln w="18000">
            <a:solidFill>
              <a:srgbClr val="E71224"/>
            </a:solidFill>
            <a:head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2" name="Conector recto 11">
            <a:extLst>
              <a:ext uri="{FF2B5EF4-FFF2-40B4-BE49-F238E27FC236}">
                <a16:creationId xmlns:a16="http://schemas.microsoft.com/office/drawing/2014/main" id="{D746FA78-8129-4B2F-B1D8-D7DF6B3BBCD8}"/>
              </a:ext>
            </a:extLst>
          </p:cNvPr>
          <p:cNvSpPr/>
          <p:nvPr/>
        </p:nvSpPr>
        <p:spPr>
          <a:xfrm rot="10014203">
            <a:off x="6371317" y="3046500"/>
            <a:ext cx="1828800" cy="0"/>
          </a:xfrm>
          <a:prstGeom prst="line">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3" name="Conector de Seta Reta 12">
            <a:extLst>
              <a:ext uri="{FF2B5EF4-FFF2-40B4-BE49-F238E27FC236}">
                <a16:creationId xmlns:a16="http://schemas.microsoft.com/office/drawing/2014/main" id="{3F579A6D-9E16-4646-8515-9A28F814A3BA}"/>
              </a:ext>
            </a:extLst>
          </p:cNvPr>
          <p:cNvSpPr/>
          <p:nvPr/>
        </p:nvSpPr>
        <p:spPr>
          <a:xfrm rot="-10242024">
            <a:off x="6802877" y="4212237"/>
            <a:ext cx="1248114" cy="112169"/>
          </a:xfrm>
          <a:prstGeom prst="straightConnector1">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8" name="Straight Connector 17">
            <a:extLst>
              <a:ext uri="{FF2B5EF4-FFF2-40B4-BE49-F238E27FC236}">
                <a16:creationId xmlns:a16="http://schemas.microsoft.com/office/drawing/2014/main" id="{F323C7E8-94E0-4A94-901A-A11E4D07C882}"/>
              </a:ext>
            </a:extLst>
          </p:cNvPr>
          <p:cNvSpPr/>
          <p:nvPr/>
        </p:nvSpPr>
        <p:spPr>
          <a:xfrm rot="5400000" flipH="1">
            <a:off x="7961408" y="2946609"/>
            <a:ext cx="312386" cy="1425164"/>
          </a:xfrm>
          <a:prstGeom prst="line">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39823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443C-E40E-DA93-CAA6-64501867C2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BA73358-68DE-EB47-EDCD-8A371E2A9C3A}"/>
                  </a:ext>
                </a:extLst>
              </p:cNvPr>
              <p:cNvSpPr>
                <a:spLocks noGrp="1"/>
              </p:cNvSpPr>
              <p:nvPr>
                <p:ph type="title"/>
              </p:nvPr>
            </p:nvSpPr>
            <p:spPr>
              <a:xfrm>
                <a:off x="550200" y="327955"/>
                <a:ext cx="11091600" cy="1332000"/>
              </a:xfrm>
            </p:spPr>
            <p:txBody>
              <a:bodyPr/>
              <a:lstStyle/>
              <a:p>
                <a:r>
                  <a:rPr lang="en-US">
                    <a:solidFill>
                      <a:srgbClr val="00B0F0"/>
                    </a:solidFill>
                  </a:rPr>
                  <a:t>Maximum A Posteriori Estimate (discrete</a:t>
                </a:r>
                <a14:m>
                  <m:oMath xmlns:m="http://schemas.openxmlformats.org/officeDocument/2006/math">
                    <m:r>
                      <a:rPr lang="en-US" b="0" i="0" smtClean="0">
                        <a:solidFill>
                          <a:srgbClr val="00B0F0"/>
                        </a:solidFill>
                        <a:latin typeface="Cambria Math" panose="02040503050406030204" pitchFamily="18" charset="0"/>
                      </a:rPr>
                      <m:t> </m:t>
                    </m:r>
                    <m:r>
                      <m:rPr>
                        <m:sty m:val="p"/>
                      </m:rPr>
                      <a:rPr lang="en-US" b="0" i="0" smtClean="0">
                        <a:solidFill>
                          <a:srgbClr val="00B0F0"/>
                        </a:solidFill>
                        <a:latin typeface="Cambria Math" panose="02040503050406030204" pitchFamily="18" charset="0"/>
                      </a:rPr>
                      <m:t>Θ</m:t>
                    </m:r>
                    <m:r>
                      <a:rPr lang="en-US" b="0" i="1" smtClean="0">
                        <a:solidFill>
                          <a:srgbClr val="00B0F0"/>
                        </a:solidFill>
                        <a:latin typeface="Cambria Math" panose="02040503050406030204" pitchFamily="18" charset="0"/>
                      </a:rPr>
                      <m:t>)</m:t>
                    </m:r>
                  </m:oMath>
                </a14:m>
                <a:r>
                  <a:rPr lang="en-US">
                    <a:solidFill>
                      <a:srgbClr val="00B0F0"/>
                    </a:solidFill>
                  </a:rPr>
                  <a:t> </a:t>
                </a:r>
              </a:p>
            </p:txBody>
          </p:sp>
        </mc:Choice>
        <mc:Fallback xmlns="">
          <p:sp>
            <p:nvSpPr>
              <p:cNvPr id="2" name="Title 1">
                <a:extLst>
                  <a:ext uri="{FF2B5EF4-FFF2-40B4-BE49-F238E27FC236}">
                    <a16:creationId xmlns:a16="http://schemas.microsoft.com/office/drawing/2014/main" id="{1BA73358-68DE-EB47-EDCD-8A371E2A9C3A}"/>
                  </a:ext>
                </a:extLst>
              </p:cNvPr>
              <p:cNvSpPr>
                <a:spLocks noGrp="1" noRot="1" noChangeAspect="1" noMove="1" noResize="1" noEditPoints="1" noAdjustHandles="1" noChangeArrowheads="1" noChangeShapeType="1" noTextEdit="1"/>
              </p:cNvSpPr>
              <p:nvPr>
                <p:ph type="title"/>
              </p:nvPr>
            </p:nvSpPr>
            <p:spPr>
              <a:xfrm>
                <a:off x="550200" y="327955"/>
                <a:ext cx="11091600" cy="1332000"/>
              </a:xfrm>
              <a:blipFill>
                <a:blip r:embed="rId3"/>
                <a:stretch>
                  <a:fillRect l="-3297" t="-19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C34282-127B-4451-A9AB-0D56F2DEF917}"/>
                  </a:ext>
                </a:extLst>
              </p:cNvPr>
              <p:cNvSpPr>
                <a:spLocks noGrp="1"/>
              </p:cNvSpPr>
              <p:nvPr>
                <p:ph idx="1"/>
              </p:nvPr>
            </p:nvSpPr>
            <p:spPr>
              <a:xfrm>
                <a:off x="291210" y="1706492"/>
                <a:ext cx="11437291" cy="5072881"/>
              </a:xfrm>
            </p:spPr>
            <p:txBody>
              <a:bodyPr>
                <a:normAutofit lnSpcReduction="10000"/>
              </a:bodyPr>
              <a:lstStyle/>
              <a:p>
                <a:r>
                  <a:rPr lang="en-US" sz="2200" b="0">
                    <a:solidFill>
                      <a:srgbClr val="FFCC29"/>
                    </a:solidFill>
                    <a:latin typeface="Cambria Math" panose="02040503050406030204" pitchFamily="18" charset="0"/>
                  </a:rPr>
                  <a:t>Let us assume that </a:t>
                </a:r>
                <a14:m>
                  <m:oMath xmlns:m="http://schemas.openxmlformats.org/officeDocument/2006/math">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𝜃</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is a discrete random variable with the probability </a:t>
                </a:r>
                <a14:m>
                  <m:oMath xmlns:m="http://schemas.openxmlformats.org/officeDocument/2006/math">
                    <m:r>
                      <a:rPr lang="en-US" sz="2200" b="0" i="1" smtClean="0">
                        <a:solidFill>
                          <a:srgbClr val="FFCC29"/>
                        </a:solidFill>
                        <a:latin typeface="Cambria Math" panose="02040503050406030204" pitchFamily="18" charset="0"/>
                      </a:rPr>
                      <m:t>𝑝</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𝜃</m:t>
                    </m:r>
                    <m:r>
                      <a:rPr lang="en-US" sz="2200" b="0" i="1" smtClean="0">
                        <a:solidFill>
                          <a:srgbClr val="FFCC29"/>
                        </a:solidFill>
                        <a:latin typeface="Cambria Math" panose="02040503050406030204" pitchFamily="18" charset="0"/>
                      </a:rPr>
                      <m:t>)</m:t>
                    </m:r>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now seek an estimate of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by maximizing this function (Baye’s model in mixed mode)</a:t>
                </a:r>
              </a:p>
              <a:p>
                <a:endParaRPr lang="en-US" sz="2200" b="0">
                  <a:solidFill>
                    <a:srgbClr val="FFCC29"/>
                  </a:solidFill>
                  <a:latin typeface="Cambria Math" panose="02040503050406030204" pitchFamily="18" charset="0"/>
                </a:endParaRPr>
              </a:p>
              <a:p>
                <a:endParaRPr lang="en-US" sz="14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𝜃</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e>
                              <m:r>
                                <a:rPr lang="en-US" sz="2200" b="0" i="1" smtClean="0">
                                  <a:solidFill>
                                    <a:srgbClr val="FFCC29"/>
                                  </a:solidFill>
                                  <a:latin typeface="Cambria Math" panose="02040503050406030204" pitchFamily="18" charset="0"/>
                                </a:rPr>
                                <m:t>𝜃</m:t>
                              </m:r>
                            </m:e>
                          </m:d>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𝜃</m:t>
                              </m:r>
                            </m:e>
                          </m:d>
                        </m:num>
                        <m:den>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d>
                        </m:den>
                      </m:f>
                    </m:oMath>
                  </m:oMathPara>
                </a14:m>
                <a:endParaRPr lang="en-US" sz="2200" b="0">
                  <a:solidFill>
                    <a:srgbClr val="FFCC29"/>
                  </a:solidFill>
                  <a:latin typeface="Cambria Math" panose="02040503050406030204" pitchFamily="18" charset="0"/>
                </a:endParaRPr>
              </a:p>
              <a:p>
                <a:pPr marL="0" indent="0" algn="ctr">
                  <a:buNone/>
                </a:pPr>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Since the denominator is not a function of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0"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we can do the same task by maximizing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𝑀𝐴𝑃</m:t>
                          </m:r>
                        </m:sub>
                      </m:sSub>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arg</m:t>
                          </m:r>
                        </m:fName>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max</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e>
                                <m:e>
                                  <m:r>
                                    <a:rPr lang="en-US" sz="2200" b="0" i="1" smtClean="0">
                                      <a:solidFill>
                                        <a:srgbClr val="FFCC29"/>
                                      </a:solidFill>
                                      <a:latin typeface="Cambria Math" panose="02040503050406030204" pitchFamily="18" charset="0"/>
                                    </a:rPr>
                                    <m:t>𝜃</m:t>
                                  </m:r>
                                </m:e>
                              </m:d>
                              <m:r>
                                <a:rPr lang="en-US" sz="2200" b="0" i="1" smtClean="0">
                                  <a:solidFill>
                                    <a:srgbClr val="FFCC29"/>
                                  </a:solidFill>
                                  <a:latin typeface="Cambria Math" panose="02040503050406030204" pitchFamily="18" charset="0"/>
                                </a:rPr>
                                <m:t>𝑝</m:t>
                              </m:r>
                              <m:d>
                                <m:dPr>
                                  <m:ctrlPr>
                                    <a:rPr lang="en-US" sz="2200" i="1">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𝜃</m:t>
                                  </m:r>
                                </m:e>
                              </m:d>
                            </m:e>
                          </m:func>
                        </m:e>
                      </m:func>
                    </m:oMath>
                  </m:oMathPara>
                </a14:m>
                <a:endParaRPr lang="en-US" sz="2200" b="0">
                  <a:solidFill>
                    <a:srgbClr val="FFCC29"/>
                  </a:solidFill>
                  <a:latin typeface="Cambria Math" panose="02040503050406030204" pitchFamily="18" charset="0"/>
                </a:endParaRPr>
              </a:p>
              <a:p>
                <a:pPr marL="0" indent="0">
                  <a:buNone/>
                </a:pPr>
                <a:r>
                  <a:rPr lang="en-US" sz="2200">
                    <a:solidFill>
                      <a:srgbClr val="FFCC29"/>
                    </a:solidFill>
                    <a:latin typeface="Cambria Math" panose="02040503050406030204" pitchFamily="18" charset="0"/>
                  </a:rPr>
                  <a:t> </a:t>
                </a:r>
                <a:endParaRPr lang="en-US" sz="2200" b="0">
                  <a:solidFill>
                    <a:srgbClr val="FFCC29"/>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7C34282-127B-4451-A9AB-0D56F2DEF917}"/>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4"/>
                <a:stretch>
                  <a:fillRect l="-1439" t="-168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2D052D9-2C5A-7F35-3D0F-921B94835C6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72D052D9-2C5A-7F35-3D0F-921B94835C6B}"/>
                  </a:ext>
                </a:extLst>
              </p:cNvPr>
              <p:cNvPicPr/>
              <p:nvPr/>
            </p:nvPicPr>
            <p:blipFill>
              <a:blip r:embed="rId6"/>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CAD777F-BC3C-463D-26BE-4AF3462579BF}"/>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8CAD777F-BC3C-463D-26BE-4AF3462579BF}"/>
                  </a:ext>
                </a:extLst>
              </p:cNvPr>
              <p:cNvPicPr/>
              <p:nvPr/>
            </p:nvPicPr>
            <p:blipFill>
              <a:blip r:embed="rId8"/>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C8EC25B-1FF1-9EE9-D014-71DBEBD4200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C8EC25B-1FF1-9EE9-D014-71DBEBD42009}"/>
                  </a:ext>
                </a:extLst>
              </p:cNvPr>
              <p:cNvPicPr/>
              <p:nvPr/>
            </p:nvPicPr>
            <p:blipFill>
              <a:blip r:embed="rId10"/>
              <a:stretch>
                <a:fillRect/>
              </a:stretch>
            </p:blipFill>
            <p:spPr>
              <a:xfrm>
                <a:off x="6410981" y="3033773"/>
                <a:ext cx="23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8" name="Ink 77">
                <a:extLst>
                  <a:ext uri="{FF2B5EF4-FFF2-40B4-BE49-F238E27FC236}">
                    <a16:creationId xmlns:a16="http://schemas.microsoft.com/office/drawing/2014/main" id="{202AC235-1A40-A724-8188-17A18A72F55F}"/>
                  </a:ext>
                </a:extLst>
              </p14:cNvPr>
              <p14:cNvContentPartPr/>
              <p14:nvPr/>
            </p14:nvContentPartPr>
            <p14:xfrm>
              <a:off x="8547141" y="2768093"/>
              <a:ext cx="5400" cy="34560"/>
            </p14:xfrm>
          </p:contentPart>
        </mc:Choice>
        <mc:Fallback xmlns="">
          <p:pic>
            <p:nvPicPr>
              <p:cNvPr id="78" name="Ink 77">
                <a:extLst>
                  <a:ext uri="{FF2B5EF4-FFF2-40B4-BE49-F238E27FC236}">
                    <a16:creationId xmlns:a16="http://schemas.microsoft.com/office/drawing/2014/main" id="{202AC235-1A40-A724-8188-17A18A72F55F}"/>
                  </a:ext>
                </a:extLst>
              </p:cNvPr>
              <p:cNvPicPr/>
              <p:nvPr/>
            </p:nvPicPr>
            <p:blipFill>
              <a:blip r:embed="rId12"/>
              <a:stretch>
                <a:fillRect/>
              </a:stretch>
            </p:blipFill>
            <p:spPr>
              <a:xfrm>
                <a:off x="8538141" y="2759093"/>
                <a:ext cx="23040" cy="52200"/>
              </a:xfrm>
              <a:prstGeom prst="rect">
                <a:avLst/>
              </a:prstGeom>
            </p:spPr>
          </p:pic>
        </mc:Fallback>
      </mc:AlternateContent>
      <p:sp>
        <p:nvSpPr>
          <p:cNvPr id="105" name="TextBox 104">
            <a:extLst>
              <a:ext uri="{FF2B5EF4-FFF2-40B4-BE49-F238E27FC236}">
                <a16:creationId xmlns:a16="http://schemas.microsoft.com/office/drawing/2014/main" id="{A8794196-CB3E-08D8-12EC-866DAB333A8E}"/>
              </a:ext>
            </a:extLst>
          </p:cNvPr>
          <p:cNvSpPr txBox="1"/>
          <p:nvPr/>
        </p:nvSpPr>
        <p:spPr>
          <a:xfrm>
            <a:off x="2095639" y="4028340"/>
            <a:ext cx="2456121" cy="769441"/>
          </a:xfrm>
          <a:prstGeom prst="rect">
            <a:avLst/>
          </a:prstGeom>
          <a:noFill/>
        </p:spPr>
        <p:txBody>
          <a:bodyPr wrap="none" rtlCol="0" anchor="ctr" anchorCtr="1">
            <a:spAutoFit/>
          </a:bodyPr>
          <a:lstStyle/>
          <a:p>
            <a:pPr algn="ctr"/>
            <a:r>
              <a:rPr lang="en-US" sz="4400">
                <a:solidFill>
                  <a:srgbClr val="E71224"/>
                </a:solidFill>
              </a:rPr>
              <a:t>posteriori</a:t>
            </a:r>
          </a:p>
        </p:txBody>
      </p:sp>
      <p:sp>
        <p:nvSpPr>
          <p:cNvPr id="61" name="TextBox 60">
            <a:extLst>
              <a:ext uri="{FF2B5EF4-FFF2-40B4-BE49-F238E27FC236}">
                <a16:creationId xmlns:a16="http://schemas.microsoft.com/office/drawing/2014/main" id="{FD2416F3-9435-714D-563E-81B7747619C1}"/>
              </a:ext>
            </a:extLst>
          </p:cNvPr>
          <p:cNvSpPr txBox="1"/>
          <p:nvPr/>
        </p:nvSpPr>
        <p:spPr>
          <a:xfrm>
            <a:off x="8307322" y="2684901"/>
            <a:ext cx="881715" cy="553998"/>
          </a:xfrm>
          <a:prstGeom prst="rect">
            <a:avLst/>
          </a:prstGeom>
          <a:noFill/>
        </p:spPr>
        <p:txBody>
          <a:bodyPr wrap="none" rtlCol="0" anchor="ctr" anchorCtr="1">
            <a:spAutoFit/>
          </a:bodyPr>
          <a:lstStyle/>
          <a:p>
            <a:pPr algn="ctr"/>
            <a:r>
              <a:rPr lang="en-US" sz="3000">
                <a:solidFill>
                  <a:srgbClr val="E71224"/>
                </a:solidFill>
              </a:rPr>
              <a:t>likeli</a:t>
            </a:r>
          </a:p>
        </p:txBody>
      </p:sp>
      <p:sp>
        <p:nvSpPr>
          <p:cNvPr id="51" name="TextBox 50">
            <a:extLst>
              <a:ext uri="{FF2B5EF4-FFF2-40B4-BE49-F238E27FC236}">
                <a16:creationId xmlns:a16="http://schemas.microsoft.com/office/drawing/2014/main" id="{28360FB7-0D0D-365D-EB07-ABA7DE2BD30E}"/>
              </a:ext>
            </a:extLst>
          </p:cNvPr>
          <p:cNvSpPr txBox="1"/>
          <p:nvPr/>
        </p:nvSpPr>
        <p:spPr>
          <a:xfrm>
            <a:off x="9041435" y="2685293"/>
            <a:ext cx="1051891" cy="584775"/>
          </a:xfrm>
          <a:prstGeom prst="rect">
            <a:avLst/>
          </a:prstGeom>
          <a:noFill/>
        </p:spPr>
        <p:txBody>
          <a:bodyPr wrap="none" rtlCol="0" anchor="ctr" anchorCtr="1">
            <a:spAutoFit/>
          </a:bodyPr>
          <a:lstStyle/>
          <a:p>
            <a:pPr algn="ctr"/>
            <a:r>
              <a:rPr lang="en-US" sz="3200">
                <a:solidFill>
                  <a:srgbClr val="E71224"/>
                </a:solidFill>
              </a:rPr>
              <a:t>hood</a:t>
            </a:r>
          </a:p>
        </p:txBody>
      </p:sp>
      <p:sp>
        <p:nvSpPr>
          <p:cNvPr id="56" name="TextBox 55">
            <a:extLst>
              <a:ext uri="{FF2B5EF4-FFF2-40B4-BE49-F238E27FC236}">
                <a16:creationId xmlns:a16="http://schemas.microsoft.com/office/drawing/2014/main" id="{A3EB446F-DD20-8561-049C-2C0702084281}"/>
              </a:ext>
            </a:extLst>
          </p:cNvPr>
          <p:cNvSpPr txBox="1"/>
          <p:nvPr/>
        </p:nvSpPr>
        <p:spPr>
          <a:xfrm>
            <a:off x="8830183" y="3443604"/>
            <a:ext cx="1085554" cy="615553"/>
          </a:xfrm>
          <a:prstGeom prst="rect">
            <a:avLst/>
          </a:prstGeom>
          <a:noFill/>
        </p:spPr>
        <p:txBody>
          <a:bodyPr wrap="none" rtlCol="0" anchor="ctr" anchorCtr="1">
            <a:spAutoFit/>
          </a:bodyPr>
          <a:lstStyle/>
          <a:p>
            <a:pPr algn="ctr"/>
            <a:r>
              <a:rPr lang="en-US" sz="3400">
                <a:solidFill>
                  <a:srgbClr val="E71224"/>
                </a:solidFill>
              </a:rPr>
              <a:t>prior</a:t>
            </a:r>
          </a:p>
        </p:txBody>
      </p:sp>
      <p:sp>
        <p:nvSpPr>
          <p:cNvPr id="53" name="CuadroTexto 52">
            <a:extLst>
              <a:ext uri="{FF2B5EF4-FFF2-40B4-BE49-F238E27FC236}">
                <a16:creationId xmlns:a16="http://schemas.microsoft.com/office/drawing/2014/main" id="{F4F64C86-A9A2-B1F0-99BB-C0ED56D06989}"/>
              </a:ext>
            </a:extLst>
          </p:cNvPr>
          <p:cNvSpPr txBox="1"/>
          <p:nvPr/>
        </p:nvSpPr>
        <p:spPr>
          <a:xfrm>
            <a:off x="8057878" y="3954043"/>
            <a:ext cx="2039404" cy="723275"/>
          </a:xfrm>
          <a:prstGeom prst="rect">
            <a:avLst/>
          </a:prstGeom>
          <a:noFill/>
        </p:spPr>
        <p:txBody>
          <a:bodyPr wrap="none" rtlCol="0" anchor="ctr" anchorCtr="1">
            <a:spAutoFit/>
          </a:bodyPr>
          <a:lstStyle/>
          <a:p>
            <a:pPr algn="ctr"/>
            <a:r>
              <a:rPr lang="en-US" sz="4100">
                <a:solidFill>
                  <a:srgbClr val="E71224"/>
                </a:solidFill>
              </a:rPr>
              <a:t>evidence</a:t>
            </a:r>
          </a:p>
        </p:txBody>
      </p:sp>
      <p:sp>
        <p:nvSpPr>
          <p:cNvPr id="11" name="Straight Connector 10">
            <a:extLst>
              <a:ext uri="{FF2B5EF4-FFF2-40B4-BE49-F238E27FC236}">
                <a16:creationId xmlns:a16="http://schemas.microsoft.com/office/drawing/2014/main" id="{6CF75D6D-5EB0-4A22-B071-39406A987D90}"/>
              </a:ext>
            </a:extLst>
          </p:cNvPr>
          <p:cNvSpPr/>
          <p:nvPr/>
        </p:nvSpPr>
        <p:spPr>
          <a:xfrm flipH="1">
            <a:off x="4462529" y="4391609"/>
            <a:ext cx="650382" cy="180391"/>
          </a:xfrm>
          <a:prstGeom prst="line">
            <a:avLst/>
          </a:prstGeom>
          <a:solidFill>
            <a:srgbClr val="E71224">
              <a:alpha val="5000"/>
            </a:srgbClr>
          </a:solidFill>
          <a:ln w="18000">
            <a:solidFill>
              <a:srgbClr val="E71224"/>
            </a:solidFill>
            <a:head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2" name="Conector recto 11">
            <a:extLst>
              <a:ext uri="{FF2B5EF4-FFF2-40B4-BE49-F238E27FC236}">
                <a16:creationId xmlns:a16="http://schemas.microsoft.com/office/drawing/2014/main" id="{4B3C7944-310B-A514-A72B-0672CF7B462C}"/>
              </a:ext>
            </a:extLst>
          </p:cNvPr>
          <p:cNvSpPr/>
          <p:nvPr/>
        </p:nvSpPr>
        <p:spPr>
          <a:xfrm rot="10014203" flipV="1">
            <a:off x="6251633" y="3060238"/>
            <a:ext cx="1992532" cy="369987"/>
          </a:xfrm>
          <a:prstGeom prst="line">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3" name="Conector de Seta Reta 12">
            <a:extLst>
              <a:ext uri="{FF2B5EF4-FFF2-40B4-BE49-F238E27FC236}">
                <a16:creationId xmlns:a16="http://schemas.microsoft.com/office/drawing/2014/main" id="{D89844D5-03D3-8CBE-DAF9-1543D063067C}"/>
              </a:ext>
            </a:extLst>
          </p:cNvPr>
          <p:cNvSpPr/>
          <p:nvPr/>
        </p:nvSpPr>
        <p:spPr>
          <a:xfrm rot="-10242024" flipV="1">
            <a:off x="6934106" y="4335079"/>
            <a:ext cx="1087908" cy="233436"/>
          </a:xfrm>
          <a:prstGeom prst="straightConnector1">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8" name="Straight Connector 17">
            <a:extLst>
              <a:ext uri="{FF2B5EF4-FFF2-40B4-BE49-F238E27FC236}">
                <a16:creationId xmlns:a16="http://schemas.microsoft.com/office/drawing/2014/main" id="{A3F990F7-CBB6-EB9E-B413-0C6338F12E1D}"/>
              </a:ext>
            </a:extLst>
          </p:cNvPr>
          <p:cNvSpPr/>
          <p:nvPr/>
        </p:nvSpPr>
        <p:spPr>
          <a:xfrm rot="5400000">
            <a:off x="8111779" y="3189102"/>
            <a:ext cx="82809" cy="1353997"/>
          </a:xfrm>
          <a:prstGeom prst="line">
            <a:avLst/>
          </a:prstGeom>
          <a:solidFill>
            <a:srgbClr val="E71224">
              <a:alpha val="5000"/>
            </a:srgbClr>
          </a:solidFill>
          <a:ln w="18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399088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F6187-C117-322C-45C2-52A29B75B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1840-AC9E-F0B7-8D09-AA99356A2E2B}"/>
              </a:ext>
            </a:extLst>
          </p:cNvPr>
          <p:cNvSpPr>
            <a:spLocks noGrp="1"/>
          </p:cNvSpPr>
          <p:nvPr>
            <p:ph type="title"/>
          </p:nvPr>
        </p:nvSpPr>
        <p:spPr>
          <a:xfrm>
            <a:off x="550200" y="374492"/>
            <a:ext cx="11091600" cy="1332000"/>
          </a:xfrm>
        </p:spPr>
        <p:txBody>
          <a:bodyPr/>
          <a:lstStyle/>
          <a:p>
            <a:r>
              <a:rPr lang="en-US">
                <a:solidFill>
                  <a:srgbClr val="00B0F0"/>
                </a:solidFill>
              </a:rPr>
              <a:t>Maximum A Posteriori Estimate (all dimensions at a point in time)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CFD967-1662-EDC6-6777-BAC3CE47B3AF}"/>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0CFD967-1662-EDC6-6777-BAC3CE47B3AF}"/>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543F44F-0F60-3DF0-C917-096F3BC527F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543F44F-0F60-3DF0-C917-096F3BC527F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3360740-6363-58D3-D8A9-81DE40E60F8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C3360740-6363-58D3-D8A9-81DE40E60F8A}"/>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2D99896-A407-DE06-29F2-3A13FA584CEC}"/>
                  </a:ext>
                </a:extLst>
              </p:cNvPr>
              <p:cNvSpPr>
                <a:spLocks noGrp="1"/>
              </p:cNvSpPr>
              <p:nvPr>
                <p:ph idx="1"/>
              </p:nvPr>
            </p:nvSpPr>
            <p:spPr>
              <a:xfrm>
                <a:off x="291210" y="1706492"/>
                <a:ext cx="11437291" cy="5072881"/>
              </a:xfrm>
            </p:spPr>
            <p:txBody>
              <a:bodyPr>
                <a:normAutofit/>
              </a:bodyPr>
              <a:lstStyle/>
              <a:p>
                <a:r>
                  <a:rPr lang="en-US" sz="2200" b="0">
                    <a:solidFill>
                      <a:srgbClr val="FFCC29"/>
                    </a:solidFill>
                    <a:latin typeface="Cambria Math" panose="02040503050406030204" pitchFamily="18" charset="0"/>
                  </a:rPr>
                  <a:t>Let u</a:t>
                </a:r>
                <a:r>
                  <a:rPr lang="en-US" sz="2200">
                    <a:solidFill>
                      <a:srgbClr val="FFCC29"/>
                    </a:solidFill>
                    <a:latin typeface="Cambria Math" panose="02040503050406030204" pitchFamily="18" charset="0"/>
                  </a:rPr>
                  <a:t>s assume that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𝜋</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𝜃</m:t>
                                    </m:r>
                                  </m:sub>
                                  <m:sup>
                                    <m:r>
                                      <a:rPr lang="en-US" sz="2200" b="0" i="1" smtClean="0">
                                        <a:solidFill>
                                          <a:srgbClr val="FFCC29"/>
                                        </a:solidFill>
                                        <a:latin typeface="Cambria Math" panose="02040503050406030204" pitchFamily="18" charset="0"/>
                                      </a:rPr>
                                      <m:t>2</m:t>
                                    </m:r>
                                  </m:sup>
                                </m:sSubSup>
                              </m:e>
                            </m:d>
                          </m:e>
                          <m:sup>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𝐷</m:t>
                                </m:r>
                              </m:num>
                              <m:den>
                                <m:r>
                                  <a:rPr lang="en-US" sz="2200" b="0" i="1" smtClean="0">
                                    <a:solidFill>
                                      <a:srgbClr val="FFCC29"/>
                                    </a:solidFill>
                                    <a:latin typeface="Cambria Math" panose="02040503050406030204" pitchFamily="18" charset="0"/>
                                  </a:rPr>
                                  <m:t>2</m:t>
                                </m:r>
                              </m:den>
                            </m:f>
                          </m:sup>
                        </m:sSup>
                      </m:den>
                    </m:f>
                    <m:r>
                      <m:rPr>
                        <m:sty m:val="p"/>
                      </m:rPr>
                      <a:rPr lang="en-US" sz="2200" b="0" i="0" smtClean="0">
                        <a:solidFill>
                          <a:srgbClr val="FFCC29"/>
                        </a:solidFill>
                        <a:latin typeface="Cambria Math" panose="02040503050406030204" pitchFamily="18" charset="0"/>
                      </a:rPr>
                      <m:t>exp</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𝜃</m:t>
                                </m:r>
                              </m:sub>
                              <m:sup>
                                <m:r>
                                  <a:rPr lang="en-US" sz="2200" b="0" i="1" smtClean="0">
                                    <a:solidFill>
                                      <a:srgbClr val="FFCC29"/>
                                    </a:solidFill>
                                    <a:latin typeface="Cambria Math" panose="02040503050406030204" pitchFamily="18" charset="0"/>
                                  </a:rPr>
                                  <m:t>2</m:t>
                                </m:r>
                              </m:sup>
                            </m:sSubSup>
                          </m:den>
                        </m:f>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d>
                  </m:oMath>
                </a14:m>
                <a:r>
                  <a:rPr lang="en-US" sz="2200" b="0">
                    <a:solidFill>
                      <a:srgbClr val="FFCC29"/>
                    </a:solidFill>
                    <a:latin typeface="Cambria Math" panose="02040503050406030204" pitchFamily="18" charset="0"/>
                  </a:rPr>
                  <a:t>=</a:t>
                </a:r>
                <a:r>
                  <a:rPr lang="en-US" sz="2200">
                    <a:solidFill>
                      <a:srgbClr val="FFCC29"/>
                    </a:solidFill>
                  </a:rPr>
                  <a:t> </a:t>
                </a:r>
                <a14:m>
                  <m:oMath xmlns:m="http://schemas.openxmlformats.org/officeDocument/2006/math">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𝜋</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e>
                            </m:d>
                          </m:e>
                          <m:sup>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𝐷</m:t>
                                </m:r>
                              </m:num>
                              <m:den>
                                <m:r>
                                  <a:rPr lang="en-US" sz="2200" i="1">
                                    <a:solidFill>
                                      <a:srgbClr val="FFCC29"/>
                                    </a:solidFill>
                                    <a:latin typeface="Cambria Math" panose="02040503050406030204" pitchFamily="18" charset="0"/>
                                  </a:rPr>
                                  <m:t>2</m:t>
                                </m:r>
                              </m:den>
                            </m:f>
                          </m:sup>
                        </m:sSup>
                      </m:den>
                    </m:f>
                    <m:r>
                      <m:rPr>
                        <m:sty m:val="p"/>
                      </m:rPr>
                      <a:rPr lang="en-US" sz="2200">
                        <a:solidFill>
                          <a:srgbClr val="FFCC29"/>
                        </a:solidFill>
                        <a:latin typeface="Cambria Math" panose="02040503050406030204" pitchFamily="18" charset="0"/>
                      </a:rPr>
                      <m:t>exp</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nary>
                          <m:naryPr>
                            <m:chr m:val="∑"/>
                            <m:ctrlPr>
                              <a:rPr lang="en-US" sz="220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𝑞</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𝐷</m:t>
                            </m:r>
                          </m:sup>
                          <m:e>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up>
                                <m:r>
                                  <a:rPr lang="en-US" sz="2200" b="0" i="1" smtClean="0">
                                    <a:solidFill>
                                      <a:srgbClr val="FFCC29"/>
                                    </a:solidFill>
                                    <a:latin typeface="Cambria Math" panose="02040503050406030204" pitchFamily="18" charset="0"/>
                                  </a:rPr>
                                  <m:t>2</m:t>
                                </m:r>
                              </m:sup>
                            </m:sSubSup>
                          </m:e>
                        </m:nary>
                      </m:e>
                    </m:d>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Also,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𝜋</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𝑥</m:t>
                                    </m:r>
                                  </m:sub>
                                  <m:sup>
                                    <m:r>
                                      <a:rPr lang="en-US" sz="2200" b="0" i="1" smtClean="0">
                                        <a:solidFill>
                                          <a:srgbClr val="FFCC29"/>
                                        </a:solidFill>
                                        <a:latin typeface="Cambria Math" panose="02040503050406030204" pitchFamily="18" charset="0"/>
                                      </a:rPr>
                                      <m:t>2</m:t>
                                    </m:r>
                                  </m:sup>
                                </m:sSubSup>
                              </m:e>
                            </m:d>
                          </m:e>
                          <m:sup>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𝐷</m:t>
                                </m:r>
                              </m:num>
                              <m:den>
                                <m:r>
                                  <a:rPr lang="en-US" sz="2200" b="0" i="1" smtClean="0">
                                    <a:solidFill>
                                      <a:srgbClr val="FFCC29"/>
                                    </a:solidFill>
                                    <a:latin typeface="Cambria Math" panose="02040503050406030204" pitchFamily="18" charset="0"/>
                                  </a:rPr>
                                  <m:t>2</m:t>
                                </m:r>
                              </m:den>
                            </m:f>
                          </m:sup>
                        </m:sSup>
                      </m:den>
                    </m:f>
                    <m:r>
                      <m:rPr>
                        <m:sty m:val="p"/>
                      </m:rPr>
                      <a:rPr lang="en-US" sz="2200" b="0" i="0" smtClean="0">
                        <a:solidFill>
                          <a:srgbClr val="FFCC29"/>
                        </a:solidFill>
                        <a:latin typeface="Cambria Math" panose="02040503050406030204" pitchFamily="18" charset="0"/>
                      </a:rPr>
                      <m:t>exp</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𝑥</m:t>
                                </m:r>
                              </m:sub>
                              <m:sup>
                                <m:r>
                                  <a:rPr lang="en-US" sz="2200" b="0" i="1" smtClean="0">
                                    <a:solidFill>
                                      <a:srgbClr val="FFCC29"/>
                                    </a:solidFill>
                                    <a:latin typeface="Cambria Math" panose="02040503050406030204" pitchFamily="18" charset="0"/>
                                  </a:rPr>
                                  <m:t>2</m:t>
                                </m:r>
                              </m:sup>
                            </m:sSubSup>
                          </m:den>
                        </m:f>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X</m:t>
                                    </m:r>
                                  </m:e>
                                  <m:sub>
                                    <m:r>
                                      <m:rPr>
                                        <m:sty m:val="p"/>
                                      </m:rPr>
                                      <a:rPr lang="en-US" sz="2200" b="0" i="0" smtClean="0">
                                        <a:solidFill>
                                          <a:srgbClr val="FFCC29"/>
                                        </a:solidFill>
                                        <a:latin typeface="Cambria Math" panose="02040503050406030204" pitchFamily="18" charset="0"/>
                                      </a:rPr>
                                      <m:t>i</m:t>
                                    </m:r>
                                  </m:sub>
                                </m:sSub>
                                <m:r>
                                  <a:rPr lang="en-US" sz="2200" b="0" i="0"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𝛼</m:t>
                                </m:r>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d>
                  </m:oMath>
                </a14:m>
                <a:r>
                  <a:rPr lang="en-US" sz="2200" b="0">
                    <a:solidFill>
                      <a:srgbClr val="FFCC29"/>
                    </a:solidFill>
                    <a:latin typeface="Cambria Math" panose="02040503050406030204" pitchFamily="18" charset="0"/>
                  </a:rPr>
                  <a:t>=</a:t>
                </a:r>
                <a:r>
                  <a:rPr lang="en-US" sz="2200">
                    <a:solidFill>
                      <a:srgbClr val="FFCC29"/>
                    </a:solidFill>
                  </a:rPr>
                  <a:t> </a:t>
                </a:r>
                <a14:m>
                  <m:oMath xmlns:m="http://schemas.openxmlformats.org/officeDocument/2006/math">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𝜋</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e>
                            </m:d>
                          </m:e>
                          <m:sup>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𝐷</m:t>
                                </m:r>
                              </m:num>
                              <m:den>
                                <m:r>
                                  <a:rPr lang="en-US" sz="2200" i="1">
                                    <a:solidFill>
                                      <a:srgbClr val="FFCC29"/>
                                    </a:solidFill>
                                    <a:latin typeface="Cambria Math" panose="02040503050406030204" pitchFamily="18" charset="0"/>
                                  </a:rPr>
                                  <m:t>2</m:t>
                                </m:r>
                              </m:den>
                            </m:f>
                          </m:sup>
                        </m:sSup>
                      </m:den>
                    </m:f>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𝑞</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𝐷</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𝑞𝑖</m:t>
                                        </m:r>
                                      </m:sub>
                                    </m:sSub>
                                    <m:r>
                                      <a:rPr lang="en-US" sz="2200" i="1">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e>
                              <m:sup>
                                <m:r>
                                  <a:rPr lang="en-US" sz="2200" i="1">
                                    <a:solidFill>
                                      <a:srgbClr val="FFCC29"/>
                                    </a:solidFill>
                                    <a:latin typeface="Cambria Math" panose="02040503050406030204" pitchFamily="18" charset="0"/>
                                  </a:rPr>
                                  <m:t>2</m:t>
                                </m:r>
                              </m:sup>
                            </m:sSup>
                          </m:e>
                        </m:nary>
                      </m:e>
                    </m:d>
                  </m:oMath>
                </a14:m>
                <a:endParaRPr lang="en-US" sz="2200" b="0">
                  <a:solidFill>
                    <a:srgbClr val="FFCC29"/>
                  </a:solidFill>
                  <a:latin typeface="Cambria Math" panose="02040503050406030204" pitchFamily="18" charset="0"/>
                </a:endParaRPr>
              </a:p>
              <a:p>
                <a14:m>
                  <m:oMath xmlns:m="http://schemas.openxmlformats.org/officeDocument/2006/math">
                    <m:r>
                      <m:rPr>
                        <m:sty m:val="p"/>
                      </m:rPr>
                      <a:rPr lang="en-US" sz="2200" b="0" i="0" smtClean="0">
                        <a:solidFill>
                          <a:srgbClr val="FFCC29"/>
                        </a:solidFill>
                        <a:latin typeface="Cambria Math" panose="02040503050406030204" pitchFamily="18" charset="0"/>
                      </a:rPr>
                      <m:t>Λ</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𝐶</m:t>
                    </m:r>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𝑞</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𝐷</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𝑞𝑖</m:t>
                                        </m:r>
                                      </m:sub>
                                    </m:sSub>
                                    <m:r>
                                      <a:rPr lang="en-US" sz="2200" b="0" i="1" smtClean="0">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e>
                              <m:sup>
                                <m:r>
                                  <a:rPr lang="en-US" sz="2200" i="1">
                                    <a:solidFill>
                                      <a:srgbClr val="FFCC29"/>
                                    </a:solidFill>
                                    <a:latin typeface="Cambria Math" panose="02040503050406030204" pitchFamily="18" charset="0"/>
                                  </a:rPr>
                                  <m:t>2</m:t>
                                </m:r>
                              </m:sup>
                            </m:sSup>
                          </m:e>
                        </m:nary>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𝑞</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𝐷</m:t>
                            </m:r>
                          </m:sup>
                          <m:e>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up>
                                <m:r>
                                  <a:rPr lang="en-US" sz="2200" i="1">
                                    <a:solidFill>
                                      <a:srgbClr val="FFCC29"/>
                                    </a:solidFill>
                                    <a:latin typeface="Cambria Math" panose="02040503050406030204" pitchFamily="18" charset="0"/>
                                  </a:rPr>
                                  <m:t>2</m:t>
                                </m:r>
                              </m:sup>
                            </m:sSubSup>
                          </m:e>
                        </m:nary>
                      </m:e>
                    </m:d>
                  </m:oMath>
                </a14:m>
                <a:endParaRPr lang="en-US" sz="2200" b="0">
                  <a:solidFill>
                    <a:srgbClr val="FFCC29"/>
                  </a:solidFill>
                  <a:latin typeface="Cambria Math" panose="02040503050406030204" pitchFamily="18" charset="0"/>
                </a:endParaRPr>
              </a:p>
              <a:p>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Λ</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num>
                      <m:den>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den>
                    </m:f>
                  </m:oMath>
                </a14:m>
                <a:r>
                  <a:rPr lang="en-US" sz="2200" b="0">
                    <a:solidFill>
                      <a:srgbClr val="FFCC29"/>
                    </a:solidFill>
                    <a:latin typeface="Cambria Math" panose="02040503050406030204" pitchFamily="18" charset="0"/>
                  </a:rPr>
                  <a:t>=</a:t>
                </a:r>
                <a:r>
                  <a:rPr lang="en-US" sz="2200">
                    <a:solidFill>
                      <a:srgbClr val="FFCC29"/>
                    </a:solidFill>
                  </a:rPr>
                  <a:t> </a:t>
                </a:r>
                <a14:m>
                  <m:oMath xmlns:m="http://schemas.openxmlformats.org/officeDocument/2006/math">
                    <m:r>
                      <a:rPr lang="en-US" sz="2200" i="1">
                        <a:solidFill>
                          <a:srgbClr val="FFCC29"/>
                        </a:solidFill>
                        <a:latin typeface="Cambria Math" panose="02040503050406030204" pitchFamily="18" charset="0"/>
                      </a:rPr>
                      <m:t>𝐶</m:t>
                    </m:r>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𝑞</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𝐷</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𝑞𝑖</m:t>
                                        </m:r>
                                      </m:sub>
                                    </m:sSub>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e>
                              <m:sup>
                                <m:r>
                                  <a:rPr lang="en-US" sz="2200" i="1">
                                    <a:solidFill>
                                      <a:srgbClr val="FFCC29"/>
                                    </a:solidFill>
                                    <a:latin typeface="Cambria Math" panose="02040503050406030204" pitchFamily="18" charset="0"/>
                                  </a:rPr>
                                  <m:t>2</m:t>
                                </m:r>
                              </m:sup>
                            </m:sSup>
                          </m:e>
                        </m:nary>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𝑞</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𝐷</m:t>
                            </m:r>
                          </m:sup>
                          <m:e>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up>
                                <m:r>
                                  <a:rPr lang="en-US" sz="2200" i="1">
                                    <a:solidFill>
                                      <a:srgbClr val="FFCC29"/>
                                    </a:solidFill>
                                    <a:latin typeface="Cambria Math" panose="02040503050406030204" pitchFamily="18" charset="0"/>
                                  </a:rPr>
                                  <m:t>2</m:t>
                                </m:r>
                              </m:sup>
                            </m:sSubSup>
                          </m:e>
                        </m:nary>
                      </m:e>
                    </m:d>
                    <m:d>
                      <m:dPr>
                        <m:begChr m:val="{"/>
                        <m:endChr m:val="}"/>
                        <m:ctrlPr>
                          <a:rPr lang="en-US" sz="2200" b="0" i="1" smtClean="0">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𝛼</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𝑞𝑖</m:t>
                                </m:r>
                              </m:sub>
                            </m:sSub>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e>
                    </m:d>
                  </m:oMath>
                </a14:m>
                <a:r>
                  <a:rPr lang="en-US" sz="2200" b="0">
                    <a:solidFill>
                      <a:srgbClr val="FFCC29"/>
                    </a:solidFill>
                    <a:latin typeface="Cambria Math" panose="02040503050406030204" pitchFamily="18" charset="0"/>
                  </a:rPr>
                  <a:t>=0</a:t>
                </a:r>
              </a:p>
              <a:p>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𝑀𝐴𝑃</m:t>
                        </m:r>
                      </m:sub>
                    </m:sSub>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𝛼</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𝜃</m:t>
                            </m:r>
                          </m:sub>
                          <m:sup>
                            <m:r>
                              <a:rPr lang="en-US" sz="2200" b="0" i="1" smtClean="0">
                                <a:solidFill>
                                  <a:srgbClr val="FFCC29"/>
                                </a:solidFill>
                                <a:latin typeface="Cambria Math" panose="02040503050406030204" pitchFamily="18" charset="0"/>
                              </a:rPr>
                              <m:t>2</m:t>
                            </m:r>
                          </m:sup>
                        </m:sSubSup>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𝑞𝑖</m:t>
                            </m:r>
                          </m:sub>
                        </m:sSub>
                      </m:num>
                      <m:den>
                        <m:d>
                          <m:dPr>
                            <m:ctrlPr>
                              <a:rPr lang="en-US" sz="2200" i="1">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𝛼</m:t>
                                </m:r>
                              </m:e>
                              <m:sup>
                                <m:r>
                                  <a:rPr lang="en-US" sz="2200" b="0" i="1" smtClean="0">
                                    <a:solidFill>
                                      <a:srgbClr val="FFCC29"/>
                                    </a:solidFill>
                                    <a:latin typeface="Cambria Math" panose="02040503050406030204" pitchFamily="18" charset="0"/>
                                  </a:rPr>
                                  <m:t>2</m:t>
                                </m:r>
                              </m:sup>
                            </m:sSup>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r>
                              <a:rPr lang="en-US" sz="2200" b="0" i="1" smtClean="0">
                                <a:solidFill>
                                  <a:srgbClr val="FFCC29"/>
                                </a:solidFill>
                                <a:latin typeface="Cambria Math" panose="02040503050406030204" pitchFamily="18" charset="0"/>
                              </a:rPr>
                              <m:t>+</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e>
                        </m:d>
                      </m:den>
                    </m:f>
                  </m:oMath>
                </a14:m>
                <a:r>
                  <a:rPr lang="en-US" sz="2200" b="0">
                    <a:solidFill>
                      <a:srgbClr val="FFCC29"/>
                    </a:solidFill>
                    <a:latin typeface="Cambria Math" panose="02040503050406030204" pitchFamily="18" charset="0"/>
                  </a:rPr>
                  <a:t>, whereas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𝑞𝑖</m:t>
                            </m:r>
                          </m:sub>
                        </m:sSub>
                      </m:num>
                      <m:den>
                        <m:r>
                          <a:rPr lang="en-US" sz="2200" b="0" i="1" smtClean="0">
                            <a:solidFill>
                              <a:srgbClr val="FFCC29"/>
                            </a:solidFill>
                            <a:latin typeface="Cambria Math" panose="02040503050406030204" pitchFamily="18" charset="0"/>
                          </a:rPr>
                          <m:t>𝛼</m:t>
                        </m:r>
                      </m:den>
                    </m:f>
                  </m:oMath>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12D99896-A407-DE06-29F2-3A13FA584CEC}"/>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9"/>
                <a:stretch>
                  <a:fillRect l="-1439"/>
                </a:stretch>
              </a:blipFill>
            </p:spPr>
            <p:txBody>
              <a:bodyPr/>
              <a:lstStyle/>
              <a:p>
                <a:r>
                  <a:rPr lang="en-US">
                    <a:noFill/>
                  </a:rPr>
                  <a:t> </a:t>
                </a:r>
              </a:p>
            </p:txBody>
          </p:sp>
        </mc:Fallback>
      </mc:AlternateContent>
    </p:spTree>
    <p:extLst>
      <p:ext uri="{BB962C8B-B14F-4D97-AF65-F5344CB8AC3E}">
        <p14:creationId xmlns:p14="http://schemas.microsoft.com/office/powerpoint/2010/main" val="96147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C8FEB-D12D-CD8D-5689-2436C563D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63CCA-3EF8-35BB-C5A0-9625F6D906AB}"/>
              </a:ext>
            </a:extLst>
          </p:cNvPr>
          <p:cNvSpPr>
            <a:spLocks noGrp="1"/>
          </p:cNvSpPr>
          <p:nvPr>
            <p:ph type="title"/>
          </p:nvPr>
        </p:nvSpPr>
        <p:spPr>
          <a:xfrm>
            <a:off x="550200" y="374492"/>
            <a:ext cx="11091600" cy="1332000"/>
          </a:xfrm>
        </p:spPr>
        <p:txBody>
          <a:bodyPr/>
          <a:lstStyle/>
          <a:p>
            <a:r>
              <a:rPr lang="en-US">
                <a:solidFill>
                  <a:srgbClr val="00B0F0"/>
                </a:solidFill>
              </a:rPr>
              <a:t>Maximum A Posteriori Estimate (only one dimension over time)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11C9946-9C1C-1D5E-347D-3090E4FF385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111C9946-9C1C-1D5E-347D-3090E4FF385E}"/>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CD4B8CC-94A9-0C8B-5B4A-FB17D029C55F}"/>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FCD4B8CC-94A9-0C8B-5B4A-FB17D029C55F}"/>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8B8AC80-6D55-4282-099C-F9BFA2EB1C02}"/>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88B8AC80-6D55-4282-099C-F9BFA2EB1C02}"/>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1E547D5-48A3-C0FE-19EC-A818EC0DBE05}"/>
                  </a:ext>
                </a:extLst>
              </p:cNvPr>
              <p:cNvSpPr>
                <a:spLocks noGrp="1"/>
              </p:cNvSpPr>
              <p:nvPr>
                <p:ph idx="1"/>
              </p:nvPr>
            </p:nvSpPr>
            <p:spPr>
              <a:xfrm>
                <a:off x="291210" y="1706492"/>
                <a:ext cx="11437291" cy="5072881"/>
              </a:xfrm>
            </p:spPr>
            <p:txBody>
              <a:bodyPr>
                <a:normAutofit/>
              </a:bodyPr>
              <a:lstStyle/>
              <a:p>
                <a:r>
                  <a:rPr lang="en-US" sz="2200" b="0">
                    <a:solidFill>
                      <a:srgbClr val="FFCC29"/>
                    </a:solidFill>
                    <a:latin typeface="Cambria Math" panose="02040503050406030204" pitchFamily="18" charset="0"/>
                  </a:rPr>
                  <a:t>Let u</a:t>
                </a:r>
                <a:r>
                  <a:rPr lang="en-US" sz="2200">
                    <a:solidFill>
                      <a:srgbClr val="FFCC29"/>
                    </a:solidFill>
                    <a:latin typeface="Cambria Math" panose="02040503050406030204" pitchFamily="18" charset="0"/>
                  </a:rPr>
                  <a:t>s assume that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𝜋</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𝜃</m:t>
                                    </m:r>
                                  </m:sub>
                                  <m:sup>
                                    <m:r>
                                      <a:rPr lang="en-US" sz="2200" b="0" i="1" smtClean="0">
                                        <a:solidFill>
                                          <a:srgbClr val="FFCC29"/>
                                        </a:solidFill>
                                        <a:latin typeface="Cambria Math" panose="02040503050406030204" pitchFamily="18" charset="0"/>
                                      </a:rPr>
                                      <m:t>2</m:t>
                                    </m:r>
                                  </m:sup>
                                </m:sSubSup>
                              </m:e>
                            </m:d>
                          </m:e>
                          <m:sup>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𝐷</m:t>
                                </m:r>
                              </m:num>
                              <m:den>
                                <m:r>
                                  <a:rPr lang="en-US" sz="2200" b="0" i="1" smtClean="0">
                                    <a:solidFill>
                                      <a:srgbClr val="FFCC29"/>
                                    </a:solidFill>
                                    <a:latin typeface="Cambria Math" panose="02040503050406030204" pitchFamily="18" charset="0"/>
                                  </a:rPr>
                                  <m:t>2</m:t>
                                </m:r>
                              </m:den>
                            </m:f>
                          </m:sup>
                        </m:sSup>
                      </m:den>
                    </m:f>
                    <m:r>
                      <m:rPr>
                        <m:sty m:val="p"/>
                      </m:rPr>
                      <a:rPr lang="en-US" sz="2200" b="0" i="0" smtClean="0">
                        <a:solidFill>
                          <a:srgbClr val="FFCC29"/>
                        </a:solidFill>
                        <a:latin typeface="Cambria Math" panose="02040503050406030204" pitchFamily="18" charset="0"/>
                      </a:rPr>
                      <m:t>exp</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𝜃</m:t>
                                </m:r>
                              </m:sub>
                              <m:sup>
                                <m:r>
                                  <a:rPr lang="en-US" sz="2200" b="0" i="1" smtClean="0">
                                    <a:solidFill>
                                      <a:srgbClr val="FFCC29"/>
                                    </a:solidFill>
                                    <a:latin typeface="Cambria Math" panose="02040503050406030204" pitchFamily="18" charset="0"/>
                                  </a:rPr>
                                  <m:t>2</m:t>
                                </m:r>
                              </m:sup>
                            </m:sSubSup>
                          </m:den>
                        </m:f>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up>
                            <m:r>
                              <a:rPr lang="en-US" sz="2200" b="0" i="1" smtClean="0">
                                <a:solidFill>
                                  <a:srgbClr val="FFCC29"/>
                                </a:solidFill>
                                <a:latin typeface="Cambria Math" panose="02040503050406030204" pitchFamily="18" charset="0"/>
                              </a:rPr>
                              <m:t>2</m:t>
                            </m:r>
                          </m:sup>
                        </m:sSubSup>
                      </m:e>
                    </m:d>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Also,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oMath>
                </a14:m>
                <a:r>
                  <a:rPr lang="en-US" sz="2200" b="0">
                    <a:solidFill>
                      <a:srgbClr val="FFCC29"/>
                    </a:solidFill>
                    <a:latin typeface="Cambria Math" panose="02040503050406030204" pitchFamily="18" charset="0"/>
                  </a:rPr>
                  <a:t>=</a:t>
                </a:r>
                <a:r>
                  <a:rPr lang="en-US" sz="2200">
                    <a:solidFill>
                      <a:srgbClr val="FFCC29"/>
                    </a:solidFill>
                  </a:rPr>
                  <a:t> </a:t>
                </a:r>
                <a14:m>
                  <m:oMath xmlns:m="http://schemas.openxmlformats.org/officeDocument/2006/math">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𝜋</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e>
                            </m:d>
                          </m:e>
                          <m:sup>
                            <m:f>
                              <m:fPr>
                                <m:ctrlPr>
                                  <a:rPr lang="en-US" sz="2200" i="1">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𝑁</m:t>
                                </m:r>
                              </m:num>
                              <m:den>
                                <m:r>
                                  <a:rPr lang="en-US" sz="2200" i="1">
                                    <a:solidFill>
                                      <a:srgbClr val="FFCC29"/>
                                    </a:solidFill>
                                    <a:latin typeface="Cambria Math" panose="02040503050406030204" pitchFamily="18" charset="0"/>
                                  </a:rPr>
                                  <m:t>2</m:t>
                                </m:r>
                              </m:den>
                            </m:f>
                          </m:sup>
                        </m:sSup>
                      </m:den>
                    </m:f>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sSup>
                              <m:sSupPr>
                                <m:ctrlPr>
                                  <a:rPr lang="en-US" sz="2200" b="0" i="1" smtClean="0">
                                    <a:solidFill>
                                      <a:srgbClr val="FFCC29"/>
                                    </a:solidFill>
                                    <a:latin typeface="Cambria Math" panose="02040503050406030204" pitchFamily="18" charset="0"/>
                                  </a:rPr>
                                </m:ctrlPr>
                              </m:sSupPr>
                              <m:e>
                                <m:d>
                                  <m:dPr>
                                    <m:ctrlPr>
                                      <a:rPr lang="en-US" sz="220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𝑞𝑛</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𝛼</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e>
                                </m:d>
                              </m:e>
                              <m:sup>
                                <m:r>
                                  <a:rPr lang="en-US" sz="2200" b="0" i="1" smtClean="0">
                                    <a:solidFill>
                                      <a:srgbClr val="FFCC29"/>
                                    </a:solidFill>
                                    <a:latin typeface="Cambria Math" panose="02040503050406030204" pitchFamily="18" charset="0"/>
                                  </a:rPr>
                                  <m:t>2</m:t>
                                </m:r>
                              </m:sup>
                            </m:sSup>
                          </m:e>
                        </m:nary>
                      </m:e>
                    </m:d>
                  </m:oMath>
                </a14:m>
                <a:endParaRPr lang="en-US" sz="2200" b="0">
                  <a:solidFill>
                    <a:srgbClr val="FFCC29"/>
                  </a:solidFill>
                  <a:latin typeface="Cambria Math" panose="02040503050406030204" pitchFamily="18" charset="0"/>
                </a:endParaRPr>
              </a:p>
              <a:p>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Λ</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num>
                      <m:den>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den>
                    </m:f>
                  </m:oMath>
                </a14:m>
                <a:r>
                  <a:rPr lang="en-US" sz="2200" b="0">
                    <a:solidFill>
                      <a:srgbClr val="FFCC29"/>
                    </a:solidFill>
                    <a:latin typeface="Cambria Math" panose="02040503050406030204" pitchFamily="18" charset="0"/>
                  </a:rPr>
                  <a:t>=</a:t>
                </a:r>
                <a:r>
                  <a:rPr lang="en-US" sz="2200">
                    <a:solidFill>
                      <a:srgbClr val="FFCC29"/>
                    </a:solidFill>
                  </a:rPr>
                  <a:t> </a:t>
                </a:r>
                <a14:m>
                  <m:oMath xmlns:m="http://schemas.openxmlformats.org/officeDocument/2006/math">
                    <m:r>
                      <a:rPr lang="en-US" sz="2200" i="1">
                        <a:solidFill>
                          <a:srgbClr val="FFCC29"/>
                        </a:solidFill>
                        <a:latin typeface="Cambria Math" panose="02040503050406030204" pitchFamily="18" charset="0"/>
                      </a:rPr>
                      <m:t>𝐶</m:t>
                    </m:r>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a:rPr lang="en-US" sz="2200" b="0" i="1" smtClean="0">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m:t>
                                        </m:r>
                                        <m:r>
                                          <a:rPr lang="en-US" sz="2200" b="0" i="1" smtClean="0">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e>
                              <m:sup>
                                <m:r>
                                  <a:rPr lang="en-US" sz="2200" i="1">
                                    <a:solidFill>
                                      <a:srgbClr val="FFCC29"/>
                                    </a:solidFill>
                                    <a:latin typeface="Cambria Math" panose="02040503050406030204" pitchFamily="18" charset="0"/>
                                  </a:rPr>
                                  <m:t>2</m:t>
                                </m:r>
                              </m:sup>
                            </m:sSup>
                          </m:e>
                        </m:nary>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up>
                            <m:r>
                              <a:rPr lang="en-US" sz="2200" i="1">
                                <a:solidFill>
                                  <a:srgbClr val="FFCC29"/>
                                </a:solidFill>
                                <a:latin typeface="Cambria Math" panose="02040503050406030204" pitchFamily="18" charset="0"/>
                              </a:rPr>
                              <m:t>2</m:t>
                            </m:r>
                          </m:sup>
                        </m:sSubSup>
                      </m:e>
                    </m:d>
                    <m:d>
                      <m:dPr>
                        <m:begChr m:val="{"/>
                        <m:endChr m:val="}"/>
                        <m:ctrlPr>
                          <a:rPr lang="en-US" sz="2200" b="0" i="1" smtClean="0">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𝛼</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ary>
                          <m:naryPr>
                            <m:chr m:val="∑"/>
                            <m:ctrlPr>
                              <a:rPr lang="en-US" sz="2200" i="1">
                                <a:solidFill>
                                  <a:srgbClr val="FFCC29"/>
                                </a:solidFill>
                                <a:latin typeface="Cambria Math" panose="02040503050406030204" pitchFamily="18" charset="0"/>
                              </a:rPr>
                            </m:ctrlPr>
                          </m:naryPr>
                          <m:sub>
                            <m: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𝑞𝑛</m:t>
                                    </m:r>
                                  </m:sub>
                                </m:sSub>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𝛼</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𝜃</m:t>
                                    </m:r>
                                  </m:e>
                                  <m:sub>
                                    <m:r>
                                      <a:rPr lang="en-US" sz="2200" i="1">
                                        <a:solidFill>
                                          <a:srgbClr val="FFCC29"/>
                                        </a:solidFill>
                                        <a:latin typeface="Cambria Math" panose="02040503050406030204" pitchFamily="18" charset="0"/>
                                      </a:rPr>
                                      <m:t>𝑞</m:t>
                                    </m:r>
                                  </m:sub>
                                </m:sSub>
                              </m:e>
                            </m:d>
                          </m:e>
                        </m:nary>
                        <m:r>
                          <a:rPr lang="en-US" sz="2200" i="1">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sub>
                        </m:sSub>
                      </m:e>
                    </m:d>
                  </m:oMath>
                </a14:m>
                <a:r>
                  <a:rPr lang="en-US" sz="2200" b="0">
                    <a:solidFill>
                      <a:srgbClr val="FFCC29"/>
                    </a:solidFill>
                    <a:latin typeface="Cambria Math" panose="02040503050406030204" pitchFamily="18" charset="0"/>
                  </a:rPr>
                  <a:t>=0</a:t>
                </a:r>
              </a:p>
              <a:p>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𝑀𝐴𝑃</m:t>
                        </m:r>
                      </m:sub>
                    </m:sSub>
                    <m:r>
                      <a:rPr lang="en-US" sz="2200" b="0" i="0" smtClean="0">
                        <a:solidFill>
                          <a:srgbClr val="FFCC29"/>
                        </a:solidFill>
                        <a:latin typeface="Cambria Math" panose="02040503050406030204" pitchFamily="18" charset="0"/>
                      </a:rPr>
                      <m:t>=</m:t>
                    </m:r>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𝑞𝑛</m:t>
                            </m:r>
                          </m:sub>
                        </m:sSub>
                      </m:e>
                    </m:nary>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𝛼</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den>
                        </m:f>
                      </m:num>
                      <m:den>
                        <m:d>
                          <m:dPr>
                            <m:ctrlPr>
                              <a:rPr lang="en-US" sz="2200" i="1">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𝑁</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𝛼</m:t>
                                    </m:r>
                                  </m:e>
                                  <m:sup>
                                    <m:r>
                                      <a:rPr lang="en-US" sz="2200" b="0" i="1" smtClean="0">
                                        <a:solidFill>
                                          <a:srgbClr val="FFCC29"/>
                                        </a:solidFill>
                                        <a:latin typeface="Cambria Math" panose="02040503050406030204" pitchFamily="18" charset="0"/>
                                      </a:rPr>
                                      <m:t>2</m:t>
                                    </m:r>
                                  </m:sup>
                                </m:sSup>
                              </m:num>
                              <m:den>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𝑥</m:t>
                                    </m:r>
                                  </m:sub>
                                  <m:sup>
                                    <m:r>
                                      <a:rPr lang="en-US" sz="2200" b="0" i="1" smtClean="0">
                                        <a:solidFill>
                                          <a:srgbClr val="FFCC29"/>
                                        </a:solidFill>
                                        <a:latin typeface="Cambria Math" panose="02040503050406030204" pitchFamily="18" charset="0"/>
                                      </a:rPr>
                                      <m:t>2</m:t>
                                    </m:r>
                                  </m:sup>
                                </m:sSubSup>
                              </m:den>
                            </m:f>
                          </m:e>
                        </m:d>
                      </m:den>
                    </m:f>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0" smtClean="0">
                            <a:solidFill>
                              <a:srgbClr val="FFCC29"/>
                            </a:solidFill>
                            <a:latin typeface="Cambria Math" panose="02040503050406030204" pitchFamily="18" charset="0"/>
                          </a:rPr>
                          <m:t>1</m:t>
                        </m:r>
                      </m:num>
                      <m:den>
                        <m:r>
                          <m:rPr>
                            <m:sty m:val="p"/>
                          </m:rPr>
                          <a:rPr lang="en-US" sz="2200" b="0" i="0" smtClean="0">
                            <a:solidFill>
                              <a:srgbClr val="FFCC29"/>
                            </a:solidFill>
                            <a:latin typeface="Cambria Math" panose="02040503050406030204" pitchFamily="18" charset="0"/>
                          </a:rPr>
                          <m:t>N</m:t>
                        </m:r>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𝑞𝑛</m:t>
                            </m:r>
                          </m:sub>
                        </m:sSub>
                      </m:e>
                    </m:nary>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d>
                          <m:dPr>
                            <m:ctrlPr>
                              <a:rPr lang="en-US" sz="2200" i="1">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𝑥</m:t>
                                    </m:r>
                                  </m:sub>
                                  <m:sup>
                                    <m:r>
                                      <a:rPr lang="en-US" sz="2200" i="1">
                                        <a:solidFill>
                                          <a:srgbClr val="FFCC29"/>
                                        </a:solidFill>
                                        <a:latin typeface="Cambria Math" panose="02040503050406030204" pitchFamily="18" charset="0"/>
                                      </a:rPr>
                                      <m:t>2</m:t>
                                    </m:r>
                                  </m:sup>
                                </m:sSubSup>
                              </m:num>
                              <m:den>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𝛼</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𝜃</m:t>
                                    </m:r>
                                  </m:sub>
                                  <m:sup>
                                    <m:r>
                                      <a:rPr lang="en-US" sz="2200" i="1">
                                        <a:solidFill>
                                          <a:srgbClr val="FFCC29"/>
                                        </a:solidFill>
                                        <a:latin typeface="Cambria Math" panose="02040503050406030204" pitchFamily="18" charset="0"/>
                                      </a:rPr>
                                      <m:t>2</m:t>
                                    </m:r>
                                  </m:sup>
                                </m:sSubSup>
                              </m:den>
                            </m:f>
                            <m:r>
                              <a:rPr lang="en-US" sz="2200" i="1">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𝛼</m:t>
                            </m:r>
                          </m:e>
                        </m:d>
                      </m:den>
                    </m:f>
                  </m:oMath>
                </a14:m>
                <a:endParaRPr lang="en-US" sz="2200">
                  <a:solidFill>
                    <a:srgbClr val="FFCC29"/>
                  </a:solidFill>
                  <a:latin typeface="Cambria Math" panose="02040503050406030204" pitchFamily="18" charset="0"/>
                </a:endParaRPr>
              </a:p>
              <a:p>
                <a:pPr marL="0" indent="0">
                  <a:buNone/>
                </a:pPr>
                <a:r>
                  <a:rPr lang="en-US" sz="2200" b="0">
                    <a:solidFill>
                      <a:srgbClr val="FFCC29"/>
                    </a:solidFill>
                    <a:latin typeface="Cambria Math" panose="02040503050406030204" pitchFamily="18" charset="0"/>
                  </a:rPr>
                  <a:t> whereas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𝑞</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𝛼</m:t>
                        </m:r>
                      </m:den>
                    </m:f>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𝑁</m:t>
                        </m:r>
                      </m:den>
                    </m:f>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𝑞𝑛</m:t>
                            </m:r>
                          </m:sub>
                        </m:sSub>
                      </m:e>
                    </m:nary>
                  </m:oMath>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B1E547D5-48A3-C0FE-19EC-A818EC0DBE05}"/>
                  </a:ext>
                </a:extLst>
              </p:cNvPr>
              <p:cNvSpPr>
                <a:spLocks noGrp="1" noRot="1" noChangeAspect="1" noMove="1" noResize="1" noEditPoints="1" noAdjustHandles="1" noChangeArrowheads="1" noChangeShapeType="1" noTextEdit="1"/>
              </p:cNvSpPr>
              <p:nvPr>
                <p:ph idx="1"/>
              </p:nvPr>
            </p:nvSpPr>
            <p:spPr>
              <a:xfrm>
                <a:off x="291210" y="1706492"/>
                <a:ext cx="11437291" cy="5072881"/>
              </a:xfrm>
              <a:blipFill>
                <a:blip r:embed="rId9"/>
                <a:stretch>
                  <a:fillRect l="-1439"/>
                </a:stretch>
              </a:blipFill>
            </p:spPr>
            <p:txBody>
              <a:bodyPr/>
              <a:lstStyle/>
              <a:p>
                <a:r>
                  <a:rPr lang="en-US">
                    <a:noFill/>
                  </a:rPr>
                  <a:t> </a:t>
                </a:r>
              </a:p>
            </p:txBody>
          </p:sp>
        </mc:Fallback>
      </mc:AlternateContent>
    </p:spTree>
    <p:extLst>
      <p:ext uri="{BB962C8B-B14F-4D97-AF65-F5344CB8AC3E}">
        <p14:creationId xmlns:p14="http://schemas.microsoft.com/office/powerpoint/2010/main" val="2748517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B6DA8-95D3-B4EB-5DED-5B2E85D51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F011E-3E2D-E611-2EF4-8588D08DA7CC}"/>
              </a:ext>
            </a:extLst>
          </p:cNvPr>
          <p:cNvSpPr>
            <a:spLocks noGrp="1"/>
          </p:cNvSpPr>
          <p:nvPr>
            <p:ph type="title"/>
          </p:nvPr>
        </p:nvSpPr>
        <p:spPr>
          <a:xfrm>
            <a:off x="550200" y="374492"/>
            <a:ext cx="11091600" cy="1332000"/>
          </a:xfrm>
        </p:spPr>
        <p:txBody>
          <a:bodyPr/>
          <a:lstStyle/>
          <a:p>
            <a:r>
              <a:rPr lang="en-US">
                <a:solidFill>
                  <a:srgbClr val="00B0F0"/>
                </a:solidFill>
              </a:rPr>
              <a:t>Parametric Density Estimation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014729D-81A0-7F99-4EE1-A35F2B200552}"/>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8014729D-81A0-7F99-4EE1-A35F2B20055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038522-85AE-502E-69FC-EED8CD82A234}"/>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5038522-85AE-502E-69FC-EED8CD82A234}"/>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BF746A8-1E44-82A2-AECD-CDE1C3711D0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DBF746A8-1E44-82A2-AECD-CDE1C3711D0A}"/>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C0250228-DE2D-0D5E-988F-15738B52EBE1}"/>
              </a:ext>
            </a:extLst>
          </p:cNvPr>
          <p:cNvSpPr>
            <a:spLocks noGrp="1"/>
          </p:cNvSpPr>
          <p:nvPr>
            <p:ph idx="1"/>
          </p:nvPr>
        </p:nvSpPr>
        <p:spPr>
          <a:xfrm>
            <a:off x="377354" y="1351215"/>
            <a:ext cx="11437291" cy="5072881"/>
          </a:xfrm>
        </p:spPr>
        <p:txBody>
          <a:bodyPr>
            <a:normAutofit lnSpcReduction="10000"/>
          </a:bodyPr>
          <a:lstStyle/>
          <a:p>
            <a:r>
              <a:rPr lang="en-US" sz="2200" dirty="0">
                <a:solidFill>
                  <a:srgbClr val="FFCC29"/>
                </a:solidFill>
                <a:latin typeface="Cambria Math" panose="02040503050406030204" pitchFamily="18" charset="0"/>
              </a:rPr>
              <a:t>What we have observed so far allows one to estimate the parameters (mean, variance, etc.) of a known pdf</a:t>
            </a:r>
          </a:p>
          <a:p>
            <a:r>
              <a:rPr lang="en-US" sz="2200" b="0" dirty="0">
                <a:solidFill>
                  <a:srgbClr val="FFCC29"/>
                </a:solidFill>
                <a:latin typeface="Cambria Math" panose="02040503050406030204" pitchFamily="18" charset="0"/>
              </a:rPr>
              <a:t>This requires one to have </a:t>
            </a:r>
            <a:r>
              <a:rPr lang="en-US" sz="2200" b="0" i="1" dirty="0">
                <a:solidFill>
                  <a:srgbClr val="FFCC29"/>
                </a:solidFill>
                <a:latin typeface="Cambria Math" panose="02040503050406030204" pitchFamily="18" charset="0"/>
              </a:rPr>
              <a:t>a priori </a:t>
            </a:r>
            <a:r>
              <a:rPr lang="en-US" sz="2200" b="0" dirty="0">
                <a:solidFill>
                  <a:srgbClr val="FFCC29"/>
                </a:solidFill>
                <a:latin typeface="Cambria Math" panose="02040503050406030204" pitchFamily="18" charset="0"/>
              </a:rPr>
              <a:t> information about th</a:t>
            </a:r>
            <a:r>
              <a:rPr lang="en-US" sz="2200" dirty="0">
                <a:solidFill>
                  <a:srgbClr val="FFCC29"/>
                </a:solidFill>
                <a:latin typeface="Cambria Math" panose="02040503050406030204" pitchFamily="18" charset="0"/>
              </a:rPr>
              <a:t>e pdf (that is, the pdf is Gaussian, for instance) in order to estimate its relevant parameters</a:t>
            </a:r>
          </a:p>
          <a:p>
            <a:r>
              <a:rPr lang="en-US" sz="2200" b="0" dirty="0">
                <a:solidFill>
                  <a:srgbClr val="FFCC29"/>
                </a:solidFill>
                <a:latin typeface="Cambria Math" panose="02040503050406030204" pitchFamily="18" charset="0"/>
              </a:rPr>
              <a:t>Gaussian pdfs are in general very attractive as they rely on only two parameters, mean</a:t>
            </a:r>
            <a:r>
              <a:rPr lang="en-US" sz="2200" dirty="0">
                <a:solidFill>
                  <a:srgbClr val="FFCC29"/>
                </a:solidFill>
                <a:latin typeface="Cambria Math" panose="02040503050406030204" pitchFamily="18" charset="0"/>
              </a:rPr>
              <a:t> and the variance, to be fully characterized (2</a:t>
            </a:r>
            <a:r>
              <a:rPr lang="en-US" sz="2200" baseline="30000" dirty="0">
                <a:solidFill>
                  <a:srgbClr val="FFCC29"/>
                </a:solidFill>
                <a:latin typeface="Cambria Math" panose="02040503050406030204" pitchFamily="18" charset="0"/>
              </a:rPr>
              <a:t>nd</a:t>
            </a:r>
            <a:r>
              <a:rPr lang="en-US" sz="2200" dirty="0">
                <a:solidFill>
                  <a:srgbClr val="FFCC29"/>
                </a:solidFill>
                <a:latin typeface="Cambria Math" panose="02040503050406030204" pitchFamily="18" charset="0"/>
              </a:rPr>
              <a:t> order processes)</a:t>
            </a:r>
          </a:p>
          <a:p>
            <a:r>
              <a:rPr lang="en-US" sz="2200" b="0" dirty="0">
                <a:solidFill>
                  <a:srgbClr val="FFCC29"/>
                </a:solidFill>
                <a:latin typeface="Cambria Math" panose="02040503050406030204" pitchFamily="18" charset="0"/>
              </a:rPr>
              <a:t>Furth</a:t>
            </a:r>
            <a:r>
              <a:rPr lang="en-US" sz="2200" dirty="0">
                <a:solidFill>
                  <a:srgbClr val="FFCC29"/>
                </a:solidFill>
                <a:latin typeface="Cambria Math" panose="02040503050406030204" pitchFamily="18" charset="0"/>
              </a:rPr>
              <a:t>ermore, central limit theorem states that if our observation can be modeled as the sum of many independent and identically distributed (</a:t>
            </a:r>
            <a:r>
              <a:rPr lang="en-US" sz="2200" i="1" dirty="0" err="1">
                <a:solidFill>
                  <a:srgbClr val="FFCC29"/>
                </a:solidFill>
                <a:latin typeface="Cambria Math" panose="02040503050406030204" pitchFamily="18" charset="0"/>
              </a:rPr>
              <a:t>i.i.d</a:t>
            </a:r>
            <a:r>
              <a:rPr lang="en-US" sz="2200" dirty="0">
                <a:solidFill>
                  <a:srgbClr val="FFCC29"/>
                </a:solidFill>
                <a:latin typeface="Cambria Math" panose="02040503050406030204" pitchFamily="18" charset="0"/>
              </a:rPr>
              <a:t>) random variables, the resulting random variable can be modeled as Gaussian</a:t>
            </a:r>
          </a:p>
          <a:p>
            <a:r>
              <a:rPr lang="en-US" sz="2200" b="0" dirty="0">
                <a:solidFill>
                  <a:srgbClr val="FFCC29"/>
                </a:solidFill>
                <a:latin typeface="Cambria Math" panose="02040503050406030204" pitchFamily="18" charset="0"/>
              </a:rPr>
              <a:t>For instance, if we sum many</a:t>
            </a:r>
            <a:r>
              <a:rPr lang="en-US" sz="2200" dirty="0">
                <a:solidFill>
                  <a:srgbClr val="FFCC29"/>
                </a:solidFill>
                <a:latin typeface="Cambria Math" panose="02040503050406030204" pitchFamily="18" charset="0"/>
              </a:rPr>
              <a:t> coin toss results (heads +1 , tails -1) and normalize it to the total number of tosses, the resulting random variable resembles a Gaussian-distributed random variable</a:t>
            </a:r>
            <a:endParaRPr lang="en-US" sz="2200" b="0" dirty="0">
              <a:solidFill>
                <a:srgbClr val="FFCC29"/>
              </a:solidFill>
              <a:latin typeface="Cambria Math" panose="02040503050406030204" pitchFamily="18" charset="0"/>
            </a:endParaRPr>
          </a:p>
        </p:txBody>
      </p:sp>
    </p:spTree>
    <p:extLst>
      <p:ext uri="{BB962C8B-B14F-4D97-AF65-F5344CB8AC3E}">
        <p14:creationId xmlns:p14="http://schemas.microsoft.com/office/powerpoint/2010/main" val="411940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200" y="211471"/>
            <a:ext cx="11091600" cy="690574"/>
          </a:xfrm>
          <a:prstGeom prst="rect">
            <a:avLst/>
          </a:prstGeom>
        </p:spPr>
        <p:txBody>
          <a:bodyPr vert="horz" wrap="square" lIns="0" tIns="13335" rIns="0" bIns="0" rtlCol="0">
            <a:spAutoFit/>
          </a:bodyPr>
          <a:lstStyle/>
          <a:p>
            <a:pPr marL="3869690">
              <a:lnSpc>
                <a:spcPct val="100000"/>
              </a:lnSpc>
              <a:spcBef>
                <a:spcPts val="105"/>
              </a:spcBef>
            </a:pPr>
            <a:r>
              <a:rPr sz="4400">
                <a:solidFill>
                  <a:srgbClr val="0070C0"/>
                </a:solidFill>
              </a:rPr>
              <a:t>Types</a:t>
            </a:r>
            <a:r>
              <a:rPr sz="4400" spc="-125">
                <a:solidFill>
                  <a:srgbClr val="0070C0"/>
                </a:solidFill>
              </a:rPr>
              <a:t> </a:t>
            </a:r>
            <a:r>
              <a:rPr sz="4400">
                <a:solidFill>
                  <a:srgbClr val="0070C0"/>
                </a:solidFill>
              </a:rPr>
              <a:t>of</a:t>
            </a:r>
            <a:r>
              <a:rPr sz="4400" spc="-125">
                <a:solidFill>
                  <a:srgbClr val="0070C0"/>
                </a:solidFill>
              </a:rPr>
              <a:t> </a:t>
            </a:r>
            <a:r>
              <a:rPr sz="4400" spc="-20">
                <a:solidFill>
                  <a:srgbClr val="0070C0"/>
                </a:solidFill>
              </a:rPr>
              <a:t>Data</a:t>
            </a:r>
            <a:endParaRPr sz="4400">
              <a:solidFill>
                <a:srgbClr val="0070C0"/>
              </a:solidFill>
            </a:endParaRPr>
          </a:p>
        </p:txBody>
      </p:sp>
      <p:sp>
        <p:nvSpPr>
          <p:cNvPr id="3" name="object 3"/>
          <p:cNvSpPr txBox="1"/>
          <p:nvPr/>
        </p:nvSpPr>
        <p:spPr>
          <a:xfrm>
            <a:off x="729109" y="994907"/>
            <a:ext cx="10106025" cy="5391219"/>
          </a:xfrm>
          <a:prstGeom prst="rect">
            <a:avLst/>
          </a:prstGeom>
        </p:spPr>
        <p:txBody>
          <a:bodyPr vert="horz" wrap="square" lIns="0" tIns="106680" rIns="0" bIns="0" rtlCol="0">
            <a:spAutoFit/>
          </a:bodyPr>
          <a:lstStyle/>
          <a:p>
            <a:pPr marL="354965" indent="-342265">
              <a:lnSpc>
                <a:spcPct val="100000"/>
              </a:lnSpc>
              <a:spcBef>
                <a:spcPts val="5"/>
              </a:spcBef>
              <a:buFont typeface="Arial"/>
              <a:buChar char="•"/>
              <a:tabLst>
                <a:tab pos="354965" algn="l"/>
              </a:tabLst>
            </a:pPr>
            <a:r>
              <a:rPr lang="en-US" sz="3000">
                <a:solidFill>
                  <a:srgbClr val="FFC000"/>
                </a:solidFill>
                <a:latin typeface="Calibri"/>
                <a:cs typeface="Calibri"/>
              </a:rPr>
              <a:t>Numerical</a:t>
            </a:r>
            <a:r>
              <a:rPr lang="en-US" sz="3000" spc="-85">
                <a:solidFill>
                  <a:srgbClr val="FFC000"/>
                </a:solidFill>
                <a:latin typeface="Calibri"/>
                <a:cs typeface="Calibri"/>
              </a:rPr>
              <a:t> </a:t>
            </a:r>
            <a:r>
              <a:rPr lang="en-US" sz="3000" spc="-10">
                <a:solidFill>
                  <a:srgbClr val="FFC000"/>
                </a:solidFill>
                <a:latin typeface="Calibri"/>
                <a:cs typeface="Calibri"/>
              </a:rPr>
              <a:t>features</a:t>
            </a:r>
            <a:r>
              <a:rPr lang="en-US" sz="3000" spc="-95">
                <a:solidFill>
                  <a:srgbClr val="FFC000"/>
                </a:solidFill>
                <a:latin typeface="Calibri"/>
                <a:cs typeface="Calibri"/>
              </a:rPr>
              <a:t> </a:t>
            </a:r>
            <a:r>
              <a:rPr lang="en-US" sz="3000">
                <a:solidFill>
                  <a:srgbClr val="FFC000"/>
                </a:solidFill>
                <a:latin typeface="Calibri"/>
                <a:cs typeface="Calibri"/>
              </a:rPr>
              <a:t>come</a:t>
            </a:r>
            <a:r>
              <a:rPr lang="en-US" sz="3000" spc="-95">
                <a:solidFill>
                  <a:srgbClr val="FFC000"/>
                </a:solidFill>
                <a:latin typeface="Calibri"/>
                <a:cs typeface="Calibri"/>
              </a:rPr>
              <a:t> </a:t>
            </a:r>
            <a:r>
              <a:rPr lang="en-US" sz="3000">
                <a:solidFill>
                  <a:srgbClr val="FFC000"/>
                </a:solidFill>
                <a:latin typeface="Calibri"/>
                <a:cs typeface="Calibri"/>
              </a:rPr>
              <a:t>from</a:t>
            </a:r>
            <a:r>
              <a:rPr lang="en-US" sz="3000" spc="-80">
                <a:solidFill>
                  <a:srgbClr val="FFC000"/>
                </a:solidFill>
                <a:latin typeface="Calibri"/>
                <a:cs typeface="Calibri"/>
              </a:rPr>
              <a:t> </a:t>
            </a:r>
            <a:r>
              <a:rPr lang="en-US" sz="3000">
                <a:solidFill>
                  <a:srgbClr val="FFC000"/>
                </a:solidFill>
                <a:latin typeface="Calibri"/>
                <a:cs typeface="Calibri"/>
              </a:rPr>
              <a:t>ordered</a:t>
            </a:r>
            <a:r>
              <a:rPr lang="en-US" sz="3000" spc="-95">
                <a:solidFill>
                  <a:srgbClr val="FFC000"/>
                </a:solidFill>
                <a:latin typeface="Calibri"/>
                <a:cs typeface="Calibri"/>
              </a:rPr>
              <a:t> </a:t>
            </a:r>
            <a:r>
              <a:rPr lang="en-US" sz="3000" spc="-10">
                <a:solidFill>
                  <a:srgbClr val="FFC000"/>
                </a:solidFill>
                <a:latin typeface="Calibri"/>
                <a:cs typeface="Calibri"/>
              </a:rPr>
              <a:t>sets</a:t>
            </a:r>
            <a:endParaRPr lang="en-US" sz="3000">
              <a:solidFill>
                <a:srgbClr val="FFC000"/>
              </a:solidFill>
              <a:latin typeface="Calibri"/>
              <a:cs typeface="Calibri"/>
            </a:endParaRPr>
          </a:p>
          <a:p>
            <a:pPr marL="756285" lvl="1" indent="-286385">
              <a:lnSpc>
                <a:spcPct val="100000"/>
              </a:lnSpc>
              <a:spcBef>
                <a:spcPts val="650"/>
              </a:spcBef>
              <a:buFont typeface="Arial"/>
              <a:buChar char="–"/>
              <a:tabLst>
                <a:tab pos="756285" algn="l"/>
              </a:tabLst>
            </a:pPr>
            <a:r>
              <a:rPr lang="en-US" sz="2600">
                <a:solidFill>
                  <a:srgbClr val="FFC000"/>
                </a:solidFill>
                <a:latin typeface="Calibri"/>
                <a:cs typeface="Calibri"/>
              </a:rPr>
              <a:t>Counts</a:t>
            </a:r>
            <a:r>
              <a:rPr lang="en-US" sz="2600" spc="-35">
                <a:solidFill>
                  <a:srgbClr val="FFC000"/>
                </a:solidFill>
                <a:latin typeface="Calibri"/>
                <a:cs typeface="Calibri"/>
              </a:rPr>
              <a:t> </a:t>
            </a:r>
            <a:r>
              <a:rPr lang="en-US" sz="2600">
                <a:solidFill>
                  <a:srgbClr val="FFC000"/>
                </a:solidFill>
                <a:latin typeface="Calibri"/>
                <a:cs typeface="Calibri"/>
              </a:rPr>
              <a:t>like</a:t>
            </a:r>
            <a:r>
              <a:rPr lang="en-US" sz="2600" spc="-45">
                <a:solidFill>
                  <a:srgbClr val="FFC000"/>
                </a:solidFill>
                <a:latin typeface="Calibri"/>
                <a:cs typeface="Calibri"/>
              </a:rPr>
              <a:t> </a:t>
            </a:r>
            <a:r>
              <a:rPr lang="en-US" sz="2600">
                <a:solidFill>
                  <a:srgbClr val="FFC000"/>
                </a:solidFill>
                <a:latin typeface="Calibri"/>
                <a:cs typeface="Calibri"/>
              </a:rPr>
              <a:t>age</a:t>
            </a:r>
            <a:r>
              <a:rPr lang="en-US" sz="2600" spc="-45">
                <a:solidFill>
                  <a:srgbClr val="FFC000"/>
                </a:solidFill>
                <a:latin typeface="Calibri"/>
                <a:cs typeface="Calibri"/>
              </a:rPr>
              <a:t> </a:t>
            </a:r>
            <a:r>
              <a:rPr lang="en-US" sz="2600">
                <a:solidFill>
                  <a:srgbClr val="FFC000"/>
                </a:solidFill>
                <a:latin typeface="Calibri"/>
                <a:cs typeface="Calibri"/>
              </a:rPr>
              <a:t>in</a:t>
            </a:r>
            <a:r>
              <a:rPr lang="en-US" sz="2600" spc="-35">
                <a:solidFill>
                  <a:srgbClr val="FFC000"/>
                </a:solidFill>
                <a:latin typeface="Calibri"/>
                <a:cs typeface="Calibri"/>
              </a:rPr>
              <a:t> </a:t>
            </a:r>
            <a:r>
              <a:rPr lang="en-US" sz="2600">
                <a:solidFill>
                  <a:srgbClr val="FFC000"/>
                </a:solidFill>
                <a:latin typeface="Calibri"/>
                <a:cs typeface="Calibri"/>
              </a:rPr>
              <a:t>{0,</a:t>
            </a:r>
            <a:r>
              <a:rPr lang="en-US" sz="2600" spc="-45">
                <a:solidFill>
                  <a:srgbClr val="FFC000"/>
                </a:solidFill>
                <a:latin typeface="Calibri"/>
                <a:cs typeface="Calibri"/>
              </a:rPr>
              <a:t> </a:t>
            </a:r>
            <a:r>
              <a:rPr lang="en-US" sz="2600">
                <a:solidFill>
                  <a:srgbClr val="FFC000"/>
                </a:solidFill>
                <a:latin typeface="Calibri"/>
                <a:cs typeface="Calibri"/>
              </a:rPr>
              <a:t>1,</a:t>
            </a:r>
            <a:r>
              <a:rPr lang="en-US" sz="2600" spc="-30">
                <a:solidFill>
                  <a:srgbClr val="FFC000"/>
                </a:solidFill>
                <a:latin typeface="Calibri"/>
                <a:cs typeface="Calibri"/>
              </a:rPr>
              <a:t> </a:t>
            </a:r>
            <a:r>
              <a:rPr lang="en-US" sz="2600">
                <a:solidFill>
                  <a:srgbClr val="FFC000"/>
                </a:solidFill>
                <a:latin typeface="Calibri"/>
                <a:cs typeface="Calibri"/>
              </a:rPr>
              <a:t>2,</a:t>
            </a:r>
            <a:r>
              <a:rPr lang="en-US" sz="2600" spc="-50">
                <a:solidFill>
                  <a:srgbClr val="FFC000"/>
                </a:solidFill>
                <a:latin typeface="Calibri"/>
                <a:cs typeface="Calibri"/>
              </a:rPr>
              <a:t> </a:t>
            </a:r>
            <a:r>
              <a:rPr lang="en-US" sz="2600" spc="-20">
                <a:solidFill>
                  <a:srgbClr val="FFC000"/>
                </a:solidFill>
                <a:latin typeface="Calibri"/>
                <a:cs typeface="Calibri"/>
              </a:rPr>
              <a:t>3,…}</a:t>
            </a:r>
            <a:endParaRPr lang="en-US" sz="2600">
              <a:solidFill>
                <a:srgbClr val="FFC000"/>
              </a:solidFill>
              <a:latin typeface="Calibri"/>
              <a:cs typeface="Calibri"/>
            </a:endParaRPr>
          </a:p>
          <a:p>
            <a:pPr marL="756285" lvl="1" indent="-286385">
              <a:lnSpc>
                <a:spcPct val="100000"/>
              </a:lnSpc>
              <a:spcBef>
                <a:spcPts val="625"/>
              </a:spcBef>
              <a:buFont typeface="Arial"/>
              <a:buChar char="–"/>
              <a:tabLst>
                <a:tab pos="756285" algn="l"/>
              </a:tabLst>
            </a:pPr>
            <a:r>
              <a:rPr lang="en-US" sz="2600">
                <a:solidFill>
                  <a:srgbClr val="FFC000"/>
                </a:solidFill>
                <a:latin typeface="Calibri"/>
                <a:cs typeface="Calibri"/>
              </a:rPr>
              <a:t>Ordinal</a:t>
            </a:r>
            <a:r>
              <a:rPr lang="en-US" sz="2600" spc="-55">
                <a:solidFill>
                  <a:srgbClr val="FFC000"/>
                </a:solidFill>
                <a:latin typeface="Calibri"/>
                <a:cs typeface="Calibri"/>
              </a:rPr>
              <a:t> </a:t>
            </a:r>
            <a:r>
              <a:rPr lang="en-US" sz="2600">
                <a:solidFill>
                  <a:srgbClr val="FFC000"/>
                </a:solidFill>
                <a:latin typeface="Calibri"/>
                <a:cs typeface="Calibri"/>
              </a:rPr>
              <a:t>like</a:t>
            </a:r>
            <a:r>
              <a:rPr lang="en-US" sz="2600" spc="-60">
                <a:solidFill>
                  <a:srgbClr val="FFC000"/>
                </a:solidFill>
                <a:latin typeface="Calibri"/>
                <a:cs typeface="Calibri"/>
              </a:rPr>
              <a:t> </a:t>
            </a:r>
            <a:r>
              <a:rPr lang="en-US" sz="2600">
                <a:solidFill>
                  <a:srgbClr val="FFC000"/>
                </a:solidFill>
                <a:latin typeface="Calibri"/>
                <a:cs typeface="Calibri"/>
              </a:rPr>
              <a:t>ratings</a:t>
            </a:r>
            <a:r>
              <a:rPr lang="en-US" sz="2600" spc="-45">
                <a:solidFill>
                  <a:srgbClr val="FFC000"/>
                </a:solidFill>
                <a:latin typeface="Calibri"/>
                <a:cs typeface="Calibri"/>
              </a:rPr>
              <a:t> </a:t>
            </a:r>
            <a:r>
              <a:rPr lang="en-US" sz="2600">
                <a:solidFill>
                  <a:srgbClr val="FFC000"/>
                </a:solidFill>
                <a:latin typeface="Calibri"/>
                <a:cs typeface="Calibri"/>
              </a:rPr>
              <a:t>in</a:t>
            </a:r>
            <a:r>
              <a:rPr lang="en-US" sz="2600" spc="-60">
                <a:solidFill>
                  <a:srgbClr val="FFC000"/>
                </a:solidFill>
                <a:latin typeface="Calibri"/>
                <a:cs typeface="Calibri"/>
              </a:rPr>
              <a:t> </a:t>
            </a:r>
            <a:r>
              <a:rPr lang="en-US" sz="2600">
                <a:solidFill>
                  <a:srgbClr val="FFC000"/>
                </a:solidFill>
                <a:latin typeface="Calibri"/>
                <a:cs typeface="Calibri"/>
              </a:rPr>
              <a:t>{best</a:t>
            </a:r>
            <a:r>
              <a:rPr lang="en-US" sz="2600" spc="-65">
                <a:solidFill>
                  <a:srgbClr val="FFC000"/>
                </a:solidFill>
                <a:latin typeface="Calibri"/>
                <a:cs typeface="Calibri"/>
              </a:rPr>
              <a:t> </a:t>
            </a:r>
            <a:r>
              <a:rPr lang="en-US" sz="2600">
                <a:solidFill>
                  <a:srgbClr val="FFC000"/>
                </a:solidFill>
                <a:latin typeface="Calibri"/>
                <a:cs typeface="Calibri"/>
              </a:rPr>
              <a:t>(1),</a:t>
            </a:r>
            <a:r>
              <a:rPr lang="en-US" sz="2600" spc="-55">
                <a:solidFill>
                  <a:srgbClr val="FFC000"/>
                </a:solidFill>
                <a:latin typeface="Calibri"/>
                <a:cs typeface="Calibri"/>
              </a:rPr>
              <a:t> </a:t>
            </a:r>
            <a:r>
              <a:rPr lang="en-US" sz="2600">
                <a:solidFill>
                  <a:srgbClr val="FFC000"/>
                </a:solidFill>
                <a:latin typeface="Calibri"/>
                <a:cs typeface="Calibri"/>
              </a:rPr>
              <a:t>good</a:t>
            </a:r>
            <a:r>
              <a:rPr lang="en-US" sz="2600" spc="-50">
                <a:solidFill>
                  <a:srgbClr val="FFC000"/>
                </a:solidFill>
                <a:latin typeface="Calibri"/>
                <a:cs typeface="Calibri"/>
              </a:rPr>
              <a:t> </a:t>
            </a:r>
            <a:r>
              <a:rPr lang="en-US" sz="2600">
                <a:solidFill>
                  <a:srgbClr val="FFC000"/>
                </a:solidFill>
                <a:latin typeface="Calibri"/>
                <a:cs typeface="Calibri"/>
              </a:rPr>
              <a:t>(2)</a:t>
            </a:r>
            <a:r>
              <a:rPr lang="en-US" sz="2600" spc="-60">
                <a:solidFill>
                  <a:srgbClr val="FFC000"/>
                </a:solidFill>
                <a:latin typeface="Calibri"/>
                <a:cs typeface="Calibri"/>
              </a:rPr>
              <a:t> </a:t>
            </a:r>
            <a:r>
              <a:rPr lang="en-US" sz="2600">
                <a:solidFill>
                  <a:srgbClr val="FFC000"/>
                </a:solidFill>
                <a:latin typeface="Calibri"/>
                <a:cs typeface="Calibri"/>
              </a:rPr>
              <a:t>neutral</a:t>
            </a:r>
            <a:r>
              <a:rPr lang="en-US" sz="2600" spc="-70">
                <a:solidFill>
                  <a:srgbClr val="FFC000"/>
                </a:solidFill>
                <a:latin typeface="Calibri"/>
                <a:cs typeface="Calibri"/>
              </a:rPr>
              <a:t> </a:t>
            </a:r>
            <a:r>
              <a:rPr lang="en-US" sz="2600">
                <a:solidFill>
                  <a:srgbClr val="FFC000"/>
                </a:solidFill>
                <a:latin typeface="Calibri"/>
                <a:cs typeface="Calibri"/>
              </a:rPr>
              <a:t>(3),</a:t>
            </a:r>
            <a:r>
              <a:rPr lang="en-US" sz="2600" spc="-55">
                <a:solidFill>
                  <a:srgbClr val="FFC000"/>
                </a:solidFill>
                <a:latin typeface="Calibri"/>
                <a:cs typeface="Calibri"/>
              </a:rPr>
              <a:t> </a:t>
            </a:r>
            <a:r>
              <a:rPr lang="en-US" sz="2600">
                <a:solidFill>
                  <a:srgbClr val="FFC000"/>
                </a:solidFill>
                <a:latin typeface="Calibri"/>
                <a:cs typeface="Calibri"/>
              </a:rPr>
              <a:t>bad</a:t>
            </a:r>
            <a:r>
              <a:rPr lang="en-US" sz="2600" spc="-55">
                <a:solidFill>
                  <a:srgbClr val="FFC000"/>
                </a:solidFill>
                <a:latin typeface="Calibri"/>
                <a:cs typeface="Calibri"/>
              </a:rPr>
              <a:t> </a:t>
            </a:r>
            <a:r>
              <a:rPr lang="en-US" sz="2600">
                <a:solidFill>
                  <a:srgbClr val="FFC000"/>
                </a:solidFill>
                <a:latin typeface="Calibri"/>
                <a:cs typeface="Calibri"/>
              </a:rPr>
              <a:t>(4),</a:t>
            </a:r>
            <a:r>
              <a:rPr lang="en-US" sz="2600" spc="-55">
                <a:solidFill>
                  <a:srgbClr val="FFC000"/>
                </a:solidFill>
                <a:latin typeface="Calibri"/>
                <a:cs typeface="Calibri"/>
              </a:rPr>
              <a:t> </a:t>
            </a:r>
            <a:r>
              <a:rPr lang="en-US" sz="2600" spc="-10">
                <a:solidFill>
                  <a:srgbClr val="FFC000"/>
                </a:solidFill>
                <a:latin typeface="Calibri"/>
                <a:cs typeface="Calibri"/>
              </a:rPr>
              <a:t>worst</a:t>
            </a:r>
            <a:r>
              <a:rPr lang="en-US" sz="2600" spc="-45">
                <a:solidFill>
                  <a:srgbClr val="FFC000"/>
                </a:solidFill>
                <a:latin typeface="Calibri"/>
                <a:cs typeface="Calibri"/>
              </a:rPr>
              <a:t> </a:t>
            </a:r>
            <a:r>
              <a:rPr lang="en-US" sz="2600" spc="-20">
                <a:solidFill>
                  <a:srgbClr val="FFC000"/>
                </a:solidFill>
                <a:latin typeface="Calibri"/>
                <a:cs typeface="Calibri"/>
              </a:rPr>
              <a:t>(5)}</a:t>
            </a:r>
            <a:endParaRPr lang="en-US" sz="2600">
              <a:solidFill>
                <a:srgbClr val="FFC000"/>
              </a:solidFill>
              <a:latin typeface="Calibri"/>
              <a:cs typeface="Calibri"/>
            </a:endParaRPr>
          </a:p>
          <a:p>
            <a:pPr marL="755650" lvl="1" indent="-285750">
              <a:lnSpc>
                <a:spcPct val="100000"/>
              </a:lnSpc>
              <a:spcBef>
                <a:spcPts val="625"/>
              </a:spcBef>
              <a:buFont typeface="Arial"/>
              <a:buChar char="–"/>
              <a:tabLst>
                <a:tab pos="755650" algn="l"/>
              </a:tabLst>
            </a:pPr>
            <a:r>
              <a:rPr lang="en-US" sz="2600" spc="-10">
                <a:solidFill>
                  <a:srgbClr val="FFC000"/>
                </a:solidFill>
                <a:latin typeface="Calibri"/>
                <a:cs typeface="Calibri"/>
              </a:rPr>
              <a:t>Continuous/real-</a:t>
            </a:r>
            <a:r>
              <a:rPr lang="en-US" sz="2600">
                <a:solidFill>
                  <a:srgbClr val="FFC000"/>
                </a:solidFill>
                <a:latin typeface="Calibri"/>
                <a:cs typeface="Calibri"/>
              </a:rPr>
              <a:t>valued</a:t>
            </a:r>
            <a:r>
              <a:rPr lang="en-US" sz="2600" spc="-90">
                <a:solidFill>
                  <a:srgbClr val="FFC000"/>
                </a:solidFill>
                <a:latin typeface="Calibri"/>
                <a:cs typeface="Calibri"/>
              </a:rPr>
              <a:t> </a:t>
            </a:r>
            <a:r>
              <a:rPr lang="en-US" sz="2600">
                <a:solidFill>
                  <a:srgbClr val="FFC000"/>
                </a:solidFill>
                <a:latin typeface="Calibri"/>
                <a:cs typeface="Calibri"/>
              </a:rPr>
              <a:t>like</a:t>
            </a:r>
            <a:r>
              <a:rPr lang="en-US" sz="2600" spc="-50">
                <a:solidFill>
                  <a:srgbClr val="FFC000"/>
                </a:solidFill>
                <a:latin typeface="Calibri"/>
                <a:cs typeface="Calibri"/>
              </a:rPr>
              <a:t> </a:t>
            </a:r>
            <a:r>
              <a:rPr lang="en-US" sz="2600">
                <a:solidFill>
                  <a:srgbClr val="FFC000"/>
                </a:solidFill>
                <a:latin typeface="Calibri"/>
                <a:cs typeface="Calibri"/>
              </a:rPr>
              <a:t>height</a:t>
            </a:r>
            <a:r>
              <a:rPr lang="en-US" sz="2600" spc="-45">
                <a:solidFill>
                  <a:srgbClr val="FFC000"/>
                </a:solidFill>
                <a:latin typeface="Calibri"/>
                <a:cs typeface="Calibri"/>
              </a:rPr>
              <a:t> </a:t>
            </a:r>
            <a:r>
              <a:rPr lang="en-US" sz="2600">
                <a:solidFill>
                  <a:srgbClr val="FFC000"/>
                </a:solidFill>
                <a:latin typeface="Calibri"/>
                <a:cs typeface="Calibri"/>
              </a:rPr>
              <a:t>in</a:t>
            </a:r>
            <a:r>
              <a:rPr lang="en-US" sz="2600" spc="-45">
                <a:solidFill>
                  <a:srgbClr val="FFC000"/>
                </a:solidFill>
                <a:latin typeface="Calibri"/>
                <a:cs typeface="Calibri"/>
              </a:rPr>
              <a:t> </a:t>
            </a:r>
            <a:r>
              <a:rPr lang="en-US" sz="2600">
                <a:solidFill>
                  <a:srgbClr val="FFC000"/>
                </a:solidFill>
                <a:latin typeface="Calibri"/>
                <a:cs typeface="Calibri"/>
              </a:rPr>
              <a:t>{173.5,</a:t>
            </a:r>
            <a:r>
              <a:rPr lang="en-US" sz="2600" spc="-70">
                <a:solidFill>
                  <a:srgbClr val="FFC000"/>
                </a:solidFill>
                <a:latin typeface="Calibri"/>
                <a:cs typeface="Calibri"/>
              </a:rPr>
              <a:t> </a:t>
            </a:r>
            <a:r>
              <a:rPr lang="en-US" sz="2600">
                <a:solidFill>
                  <a:srgbClr val="FFC000"/>
                </a:solidFill>
                <a:latin typeface="Calibri"/>
                <a:cs typeface="Calibri"/>
              </a:rPr>
              <a:t>162.4,</a:t>
            </a:r>
            <a:r>
              <a:rPr lang="en-US" sz="2600" spc="-65">
                <a:solidFill>
                  <a:srgbClr val="FFC000"/>
                </a:solidFill>
                <a:latin typeface="Calibri"/>
                <a:cs typeface="Calibri"/>
              </a:rPr>
              <a:t> </a:t>
            </a:r>
            <a:r>
              <a:rPr lang="en-US" sz="2600" spc="-10">
                <a:solidFill>
                  <a:srgbClr val="FFC000"/>
                </a:solidFill>
                <a:latin typeface="Calibri"/>
                <a:cs typeface="Calibri"/>
              </a:rPr>
              <a:t>190.2,…}</a:t>
            </a:r>
            <a:endParaRPr lang="en-US" sz="2600">
              <a:solidFill>
                <a:srgbClr val="FFC000"/>
              </a:solidFill>
              <a:latin typeface="Calibri"/>
              <a:cs typeface="Calibri"/>
            </a:endParaRPr>
          </a:p>
          <a:p>
            <a:pPr marL="354965" indent="-342265">
              <a:lnSpc>
                <a:spcPct val="100000"/>
              </a:lnSpc>
              <a:spcBef>
                <a:spcPts val="840"/>
              </a:spcBef>
              <a:buFont typeface="Arial"/>
              <a:buChar char="•"/>
              <a:tabLst>
                <a:tab pos="354965" algn="l"/>
              </a:tabLst>
            </a:pPr>
            <a:r>
              <a:rPr sz="3000" spc="-10">
                <a:solidFill>
                  <a:srgbClr val="FFC000"/>
                </a:solidFill>
                <a:latin typeface="Calibri"/>
                <a:cs typeface="Calibri"/>
              </a:rPr>
              <a:t>Categorical</a:t>
            </a:r>
            <a:r>
              <a:rPr sz="3000" spc="-90">
                <a:solidFill>
                  <a:srgbClr val="FFC000"/>
                </a:solidFill>
                <a:latin typeface="Calibri"/>
                <a:cs typeface="Calibri"/>
              </a:rPr>
              <a:t> </a:t>
            </a:r>
            <a:r>
              <a:rPr sz="3000" spc="-10">
                <a:solidFill>
                  <a:srgbClr val="FFC000"/>
                </a:solidFill>
                <a:latin typeface="Calibri"/>
                <a:cs typeface="Calibri"/>
              </a:rPr>
              <a:t>features</a:t>
            </a:r>
            <a:r>
              <a:rPr sz="3000" spc="-110">
                <a:solidFill>
                  <a:srgbClr val="FFC000"/>
                </a:solidFill>
                <a:latin typeface="Calibri"/>
                <a:cs typeface="Calibri"/>
              </a:rPr>
              <a:t> </a:t>
            </a:r>
            <a:r>
              <a:rPr sz="3000">
                <a:solidFill>
                  <a:srgbClr val="FFC000"/>
                </a:solidFill>
                <a:latin typeface="Calibri"/>
                <a:cs typeface="Calibri"/>
              </a:rPr>
              <a:t>come</a:t>
            </a:r>
            <a:r>
              <a:rPr sz="3000" spc="-90">
                <a:solidFill>
                  <a:srgbClr val="FFC000"/>
                </a:solidFill>
                <a:latin typeface="Calibri"/>
                <a:cs typeface="Calibri"/>
              </a:rPr>
              <a:t> </a:t>
            </a:r>
            <a:r>
              <a:rPr sz="3000">
                <a:solidFill>
                  <a:srgbClr val="FFC000"/>
                </a:solidFill>
                <a:latin typeface="Calibri"/>
                <a:cs typeface="Calibri"/>
              </a:rPr>
              <a:t>from</a:t>
            </a:r>
            <a:r>
              <a:rPr sz="3000" spc="-80">
                <a:solidFill>
                  <a:srgbClr val="FFC000"/>
                </a:solidFill>
                <a:latin typeface="Calibri"/>
                <a:cs typeface="Calibri"/>
              </a:rPr>
              <a:t> </a:t>
            </a:r>
            <a:r>
              <a:rPr sz="3000">
                <a:solidFill>
                  <a:srgbClr val="FFC000"/>
                </a:solidFill>
                <a:latin typeface="Calibri"/>
                <a:cs typeface="Calibri"/>
              </a:rPr>
              <a:t>an</a:t>
            </a:r>
            <a:r>
              <a:rPr sz="3000" spc="-95">
                <a:solidFill>
                  <a:srgbClr val="FFC000"/>
                </a:solidFill>
                <a:latin typeface="Calibri"/>
                <a:cs typeface="Calibri"/>
              </a:rPr>
              <a:t> </a:t>
            </a:r>
            <a:r>
              <a:rPr sz="3000">
                <a:solidFill>
                  <a:srgbClr val="FFC000"/>
                </a:solidFill>
                <a:latin typeface="Calibri"/>
                <a:cs typeface="Calibri"/>
              </a:rPr>
              <a:t>unordered</a:t>
            </a:r>
            <a:r>
              <a:rPr sz="3000" spc="-85">
                <a:solidFill>
                  <a:srgbClr val="FFC000"/>
                </a:solidFill>
                <a:latin typeface="Calibri"/>
                <a:cs typeface="Calibri"/>
              </a:rPr>
              <a:t> </a:t>
            </a:r>
            <a:r>
              <a:rPr sz="3000" spc="-20">
                <a:solidFill>
                  <a:srgbClr val="FFC000"/>
                </a:solidFill>
                <a:latin typeface="Calibri"/>
                <a:cs typeface="Calibri"/>
              </a:rPr>
              <a:t>set:</a:t>
            </a:r>
            <a:endParaRPr sz="3000">
              <a:solidFill>
                <a:srgbClr val="FFC000"/>
              </a:solidFill>
              <a:latin typeface="Calibri"/>
              <a:cs typeface="Calibri"/>
            </a:endParaRPr>
          </a:p>
          <a:p>
            <a:pPr marL="755650" lvl="1" indent="-285750">
              <a:lnSpc>
                <a:spcPct val="100000"/>
              </a:lnSpc>
              <a:spcBef>
                <a:spcPts val="655"/>
              </a:spcBef>
              <a:buFont typeface="Arial"/>
              <a:buChar char="–"/>
              <a:tabLst>
                <a:tab pos="755650" algn="l"/>
              </a:tabLst>
            </a:pPr>
            <a:r>
              <a:rPr sz="2600">
                <a:solidFill>
                  <a:srgbClr val="FFC000"/>
                </a:solidFill>
                <a:latin typeface="Calibri"/>
                <a:cs typeface="Calibri"/>
              </a:rPr>
              <a:t>Binary:</a:t>
            </a:r>
            <a:r>
              <a:rPr sz="2600" spc="-30">
                <a:solidFill>
                  <a:srgbClr val="FFC000"/>
                </a:solidFill>
                <a:latin typeface="Calibri"/>
                <a:cs typeface="Calibri"/>
              </a:rPr>
              <a:t> </a:t>
            </a:r>
            <a:r>
              <a:rPr sz="2600">
                <a:solidFill>
                  <a:srgbClr val="FFC000"/>
                </a:solidFill>
                <a:latin typeface="Calibri"/>
                <a:cs typeface="Calibri"/>
              </a:rPr>
              <a:t>job?</a:t>
            </a:r>
            <a:r>
              <a:rPr sz="2600" spc="-30">
                <a:solidFill>
                  <a:srgbClr val="FFC000"/>
                </a:solidFill>
                <a:latin typeface="Calibri"/>
                <a:cs typeface="Calibri"/>
              </a:rPr>
              <a:t> </a:t>
            </a:r>
            <a:r>
              <a:rPr sz="2600">
                <a:solidFill>
                  <a:srgbClr val="FFC000"/>
                </a:solidFill>
                <a:latin typeface="Calibri"/>
                <a:cs typeface="Calibri"/>
              </a:rPr>
              <a:t>{yes,</a:t>
            </a:r>
            <a:r>
              <a:rPr sz="2600" spc="-35">
                <a:solidFill>
                  <a:srgbClr val="FFC000"/>
                </a:solidFill>
                <a:latin typeface="Calibri"/>
                <a:cs typeface="Calibri"/>
              </a:rPr>
              <a:t> </a:t>
            </a:r>
            <a:r>
              <a:rPr sz="2600">
                <a:solidFill>
                  <a:srgbClr val="FFC000"/>
                </a:solidFill>
                <a:latin typeface="Calibri"/>
                <a:cs typeface="Calibri"/>
              </a:rPr>
              <a:t>no}</a:t>
            </a:r>
            <a:r>
              <a:rPr sz="2600" spc="-45">
                <a:solidFill>
                  <a:srgbClr val="FFC000"/>
                </a:solidFill>
                <a:latin typeface="Calibri"/>
                <a:cs typeface="Calibri"/>
              </a:rPr>
              <a:t> </a:t>
            </a:r>
            <a:r>
              <a:rPr sz="2600">
                <a:solidFill>
                  <a:srgbClr val="FFC000"/>
                </a:solidFill>
                <a:latin typeface="Calibri"/>
                <a:cs typeface="Calibri"/>
              </a:rPr>
              <a:t>or</a:t>
            </a:r>
            <a:r>
              <a:rPr sz="2600" spc="-15">
                <a:solidFill>
                  <a:srgbClr val="FFC000"/>
                </a:solidFill>
                <a:latin typeface="Calibri"/>
                <a:cs typeface="Calibri"/>
              </a:rPr>
              <a:t> </a:t>
            </a:r>
            <a:r>
              <a:rPr sz="2600" spc="-10">
                <a:solidFill>
                  <a:srgbClr val="FFC000"/>
                </a:solidFill>
                <a:latin typeface="Calibri"/>
                <a:cs typeface="Calibri"/>
              </a:rPr>
              <a:t>{1,0}</a:t>
            </a:r>
            <a:endParaRPr sz="2600">
              <a:solidFill>
                <a:srgbClr val="FFC000"/>
              </a:solidFill>
              <a:latin typeface="Calibri"/>
              <a:cs typeface="Calibri"/>
            </a:endParaRPr>
          </a:p>
          <a:p>
            <a:pPr marL="756285" lvl="1" indent="-286385">
              <a:lnSpc>
                <a:spcPct val="100000"/>
              </a:lnSpc>
              <a:spcBef>
                <a:spcPts val="625"/>
              </a:spcBef>
              <a:buFont typeface="Arial"/>
              <a:buChar char="–"/>
              <a:tabLst>
                <a:tab pos="756285" algn="l"/>
              </a:tabLst>
            </a:pPr>
            <a:r>
              <a:rPr sz="2600">
                <a:solidFill>
                  <a:srgbClr val="FFC000"/>
                </a:solidFill>
                <a:latin typeface="Calibri"/>
                <a:cs typeface="Calibri"/>
              </a:rPr>
              <a:t>Nominal:</a:t>
            </a:r>
            <a:r>
              <a:rPr sz="2600" spc="-60">
                <a:solidFill>
                  <a:srgbClr val="FFC000"/>
                </a:solidFill>
                <a:latin typeface="Calibri"/>
                <a:cs typeface="Calibri"/>
              </a:rPr>
              <a:t> </a:t>
            </a:r>
            <a:r>
              <a:rPr sz="2600" spc="-20">
                <a:solidFill>
                  <a:srgbClr val="FFC000"/>
                </a:solidFill>
                <a:latin typeface="Calibri"/>
                <a:cs typeface="Calibri"/>
              </a:rPr>
              <a:t>city.</a:t>
            </a:r>
            <a:r>
              <a:rPr sz="2600" spc="-65">
                <a:solidFill>
                  <a:srgbClr val="FFC000"/>
                </a:solidFill>
                <a:latin typeface="Calibri"/>
                <a:cs typeface="Calibri"/>
              </a:rPr>
              <a:t> </a:t>
            </a:r>
            <a:r>
              <a:rPr sz="2600" spc="-40">
                <a:solidFill>
                  <a:srgbClr val="FFC000"/>
                </a:solidFill>
                <a:latin typeface="Calibri"/>
                <a:cs typeface="Calibri"/>
              </a:rPr>
              <a:t>{</a:t>
            </a:r>
            <a:r>
              <a:rPr lang="en-US" sz="2600" spc="-40">
                <a:solidFill>
                  <a:srgbClr val="FFC000"/>
                </a:solidFill>
                <a:latin typeface="Calibri"/>
                <a:cs typeface="Calibri"/>
              </a:rPr>
              <a:t>Chicago, Los Angeles, Dallas</a:t>
            </a:r>
            <a:r>
              <a:rPr sz="2600" spc="-10">
                <a:solidFill>
                  <a:srgbClr val="FFC000"/>
                </a:solidFill>
                <a:latin typeface="Calibri"/>
                <a:cs typeface="Calibri"/>
              </a:rPr>
              <a:t>}</a:t>
            </a:r>
            <a:endParaRPr sz="2600">
              <a:solidFill>
                <a:srgbClr val="FFC000"/>
              </a:solidFill>
              <a:latin typeface="Calibri"/>
              <a:cs typeface="Calibri"/>
            </a:endParaRPr>
          </a:p>
          <a:p>
            <a:pPr marL="354965" indent="-342265">
              <a:lnSpc>
                <a:spcPct val="100000"/>
              </a:lnSpc>
              <a:buFont typeface="Arial"/>
              <a:buChar char="•"/>
              <a:tabLst>
                <a:tab pos="354965" algn="l"/>
              </a:tabLst>
            </a:pPr>
            <a:r>
              <a:rPr lang="en-US" sz="3000" spc="-75">
                <a:solidFill>
                  <a:srgbClr val="FFC000"/>
                </a:solidFill>
                <a:latin typeface="Calibri"/>
                <a:cs typeface="Calibri"/>
              </a:rPr>
              <a:t>We need to consider how to </a:t>
            </a:r>
            <a:r>
              <a:rPr sz="3000">
                <a:solidFill>
                  <a:srgbClr val="FFC000"/>
                </a:solidFill>
                <a:latin typeface="Calibri"/>
                <a:cs typeface="Calibri"/>
              </a:rPr>
              <a:t>convert</a:t>
            </a:r>
            <a:r>
              <a:rPr sz="3000" spc="-90">
                <a:solidFill>
                  <a:srgbClr val="FFC000"/>
                </a:solidFill>
                <a:latin typeface="Calibri"/>
                <a:cs typeface="Calibri"/>
              </a:rPr>
              <a:t> </a:t>
            </a:r>
            <a:r>
              <a:rPr sz="3000" spc="-10">
                <a:solidFill>
                  <a:srgbClr val="FFC000"/>
                </a:solidFill>
                <a:latin typeface="Calibri"/>
                <a:cs typeface="Calibri"/>
              </a:rPr>
              <a:t>categorical</a:t>
            </a:r>
            <a:r>
              <a:rPr sz="3000" spc="-95">
                <a:solidFill>
                  <a:srgbClr val="FFC000"/>
                </a:solidFill>
                <a:latin typeface="Calibri"/>
                <a:cs typeface="Calibri"/>
              </a:rPr>
              <a:t> </a:t>
            </a:r>
            <a:r>
              <a:rPr sz="3000">
                <a:solidFill>
                  <a:srgbClr val="FFC000"/>
                </a:solidFill>
                <a:latin typeface="Calibri"/>
                <a:cs typeface="Calibri"/>
              </a:rPr>
              <a:t>into</a:t>
            </a:r>
            <a:r>
              <a:rPr sz="3000" spc="-90">
                <a:solidFill>
                  <a:srgbClr val="FFC000"/>
                </a:solidFill>
                <a:latin typeface="Calibri"/>
                <a:cs typeface="Calibri"/>
              </a:rPr>
              <a:t> </a:t>
            </a:r>
            <a:r>
              <a:rPr sz="3000">
                <a:solidFill>
                  <a:srgbClr val="FFC000"/>
                </a:solidFill>
                <a:latin typeface="Calibri"/>
                <a:cs typeface="Calibri"/>
              </a:rPr>
              <a:t>numerical</a:t>
            </a:r>
            <a:r>
              <a:rPr sz="3000" spc="-75">
                <a:solidFill>
                  <a:srgbClr val="FFC000"/>
                </a:solidFill>
                <a:latin typeface="Calibri"/>
                <a:cs typeface="Calibri"/>
              </a:rPr>
              <a:t> </a:t>
            </a:r>
            <a:r>
              <a:rPr sz="3000" spc="-10">
                <a:solidFill>
                  <a:srgbClr val="FFC000"/>
                </a:solidFill>
                <a:latin typeface="Calibri"/>
                <a:cs typeface="Calibri"/>
              </a:rPr>
              <a:t>features</a:t>
            </a:r>
            <a:r>
              <a:rPr lang="en-US" sz="3000" spc="-10">
                <a:solidFill>
                  <a:srgbClr val="FFC000"/>
                </a:solidFill>
                <a:latin typeface="Calibri"/>
                <a:cs typeface="Calibri"/>
              </a:rPr>
              <a:t>.</a:t>
            </a:r>
          </a:p>
          <a:p>
            <a:pPr marL="354965" indent="-342265">
              <a:lnSpc>
                <a:spcPct val="100000"/>
              </a:lnSpc>
              <a:buFont typeface="Arial"/>
              <a:buChar char="•"/>
              <a:tabLst>
                <a:tab pos="354965" algn="l"/>
              </a:tabLst>
            </a:pPr>
            <a:r>
              <a:rPr lang="en-US" sz="3000" spc="-10">
                <a:solidFill>
                  <a:srgbClr val="FFC000"/>
                </a:solidFill>
                <a:latin typeface="Calibri"/>
                <a:cs typeface="Calibri"/>
              </a:rPr>
              <a:t>We can perform 1 of N encoding for the cities and 0 and 1 for jobs (let’s ignore the rating)</a:t>
            </a:r>
            <a:endParaRPr sz="3000">
              <a:solidFill>
                <a:srgbClr val="FFC000"/>
              </a:solidFill>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3C709-28ED-E2AA-9A31-4E9593CBA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C1C62-80E2-6F5E-1F09-F2DC4C28AB3D}"/>
              </a:ext>
            </a:extLst>
          </p:cNvPr>
          <p:cNvSpPr>
            <a:spLocks noGrp="1"/>
          </p:cNvSpPr>
          <p:nvPr>
            <p:ph type="title"/>
          </p:nvPr>
        </p:nvSpPr>
        <p:spPr>
          <a:xfrm>
            <a:off x="550200" y="193942"/>
            <a:ext cx="11091600" cy="1332000"/>
          </a:xfrm>
        </p:spPr>
        <p:txBody>
          <a:bodyPr/>
          <a:lstStyle/>
          <a:p>
            <a:r>
              <a:rPr lang="en-US" dirty="0">
                <a:solidFill>
                  <a:srgbClr val="00B0F0"/>
                </a:solidFill>
              </a:rPr>
              <a:t>Model Fitting-overfitting, underfitting, rich enough!</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411110C-5E78-8F17-E9D5-313B150A3C8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E411110C-5E78-8F17-E9D5-313B150A3C8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DC86648-572D-9D06-E8B3-2A619E5FA5D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CDC86648-572D-9D06-E8B3-2A619E5FA5D3}"/>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138EA58-EC09-70C7-7240-D4813D654116}"/>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D138EA58-EC09-70C7-7240-D4813D654116}"/>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1C53F6-AB9C-92EF-DADF-3FA9C561FFC3}"/>
                  </a:ext>
                </a:extLst>
              </p:cNvPr>
              <p:cNvSpPr>
                <a:spLocks noGrp="1"/>
              </p:cNvSpPr>
              <p:nvPr>
                <p:ph idx="1"/>
              </p:nvPr>
            </p:nvSpPr>
            <p:spPr>
              <a:xfrm>
                <a:off x="302858" y="1525942"/>
                <a:ext cx="11437291" cy="5072881"/>
              </a:xfrm>
            </p:spPr>
            <p:txBody>
              <a:bodyPr>
                <a:normAutofit lnSpcReduction="10000"/>
              </a:bodyPr>
              <a:lstStyle/>
              <a:p>
                <a:r>
                  <a:rPr lang="en-US" sz="2200" dirty="0">
                    <a:solidFill>
                      <a:srgbClr val="FFCC29"/>
                    </a:solidFill>
                    <a:latin typeface="Cambria Math" panose="02040503050406030204" pitchFamily="18" charset="0"/>
                  </a:rPr>
                  <a:t>Previously, we used probabilistic models to estimate parameters that ultimately fit our data to a model</a:t>
                </a:r>
              </a:p>
              <a:p>
                <a:r>
                  <a:rPr lang="en-US" sz="2200" b="0" dirty="0">
                    <a:solidFill>
                      <a:srgbClr val="FFCC29"/>
                    </a:solidFill>
                    <a:latin typeface="Cambria Math" panose="02040503050406030204" pitchFamily="18" charset="0"/>
                  </a:rPr>
                  <a:t>Let us define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m:rPr>
                            <m:sty m:val="p"/>
                          </m:rPr>
                          <a:rPr lang="en-US" sz="2200" b="0" i="0" smtClean="0">
                            <a:solidFill>
                              <a:srgbClr val="FFCC29"/>
                            </a:solidFill>
                            <a:latin typeface="Cambria Math" panose="02040503050406030204" pitchFamily="18" charset="0"/>
                          </a:rPr>
                          <m:t>Θ</m:t>
                        </m:r>
                      </m:sub>
                    </m:sSub>
                  </m:oMath>
                </a14:m>
                <a:r>
                  <a:rPr lang="en-US" sz="2200" b="0" dirty="0">
                    <a:solidFill>
                      <a:srgbClr val="FFCC29"/>
                    </a:solidFill>
                    <a:latin typeface="Cambria Math" panose="02040503050406030204" pitchFamily="18" charset="0"/>
                  </a:rPr>
                  <a:t> as the model class. </a:t>
                </a:r>
                <a14:m>
                  <m:oMath xmlns:m="http://schemas.openxmlformats.org/officeDocument/2006/math">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𝑎𝑥</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𝑏</m:t>
                    </m:r>
                  </m:oMath>
                </a14:m>
                <a:r>
                  <a:rPr lang="en-US" sz="2200" b="0" dirty="0">
                    <a:solidFill>
                      <a:srgbClr val="FFCC29"/>
                    </a:solidFill>
                    <a:latin typeface="Cambria Math" panose="02040503050406030204" pitchFamily="18" charset="0"/>
                  </a:rPr>
                  <a:t> is a model that is a family of affine functions</a:t>
                </a:r>
              </a:p>
              <a:p>
                <a:r>
                  <a:rPr lang="en-US" sz="2200" b="0" dirty="0">
                    <a:solidFill>
                      <a:srgbClr val="FFCC29"/>
                    </a:solidFill>
                  </a:rPr>
                  <a:t>Let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m:rPr>
                            <m:sty m:val="p"/>
                          </m:rPr>
                          <a:rPr lang="en-US" sz="2200" b="0" i="0" smtClean="0">
                            <a:solidFill>
                              <a:srgbClr val="FFCC29"/>
                            </a:solidFill>
                            <a:latin typeface="Cambria Math" panose="02040503050406030204" pitchFamily="18" charset="0"/>
                          </a:rPr>
                          <m:t>Θ</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𝑎</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𝑏</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be the model class and the data come from a model class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𝑀</m:t>
                        </m:r>
                      </m:e>
                      <m:sup>
                        <m:r>
                          <a:rPr lang="en-US" sz="2200" b="0" i="1" smtClean="0">
                            <a:solidFill>
                              <a:srgbClr val="FFCC29"/>
                            </a:solidFill>
                            <a:latin typeface="Cambria Math" panose="02040503050406030204" pitchFamily="18" charset="0"/>
                          </a:rPr>
                          <m:t>∗</m:t>
                        </m:r>
                      </m:sup>
                    </m:sSup>
                  </m:oMath>
                </a14:m>
                <a:endParaRPr lang="en-US" sz="2200" b="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Our objective is to get as close as possible to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𝑀</m:t>
                        </m:r>
                      </m:e>
                      <m:sup>
                        <m:r>
                          <a:rPr lang="en-US" sz="2200" b="0" i="1" smtClean="0">
                            <a:solidFill>
                              <a:srgbClr val="FFCC29"/>
                            </a:solidFill>
                            <a:latin typeface="Cambria Math" panose="02040503050406030204" pitchFamily="18" charset="0"/>
                          </a:rPr>
                          <m:t>∗</m:t>
                        </m:r>
                      </m:sup>
                    </m:sSup>
                  </m:oMath>
                </a14:m>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m:rPr>
                            <m:sty m:val="p"/>
                          </m:rPr>
                          <a:rPr lang="en-US" sz="2200" b="0" i="0" smtClean="0">
                            <a:solidFill>
                              <a:srgbClr val="FFCC29"/>
                            </a:solidFill>
                            <a:latin typeface="Cambria Math" panose="02040503050406030204" pitchFamily="18" charset="0"/>
                          </a:rPr>
                          <m:t>Θ</m:t>
                        </m:r>
                      </m:sub>
                    </m:sSub>
                  </m:oMath>
                </a14:m>
                <a:r>
                  <a:rPr lang="en-US" sz="2200" b="0" dirty="0">
                    <a:solidFill>
                      <a:srgbClr val="FFCC29"/>
                    </a:solidFill>
                    <a:latin typeface="Cambria Math" panose="02040503050406030204" pitchFamily="18" charset="0"/>
                  </a:rPr>
                  <a:t> assumes a nonlinear model while the actual model is a liner one, then overfitting occurs where the model fits the training data well but fails to fit the test date (model is too “rich”)</a:t>
                </a:r>
              </a:p>
              <a:p>
                <a:r>
                  <a:rPr lang="en-US" sz="2200" dirty="0">
                    <a:solidFill>
                      <a:srgbClr val="FFCC29"/>
                    </a:solidFill>
                    <a:latin typeface="Cambria Math" panose="02040503050406030204" pitchFamily="18" charset="0"/>
                  </a:rPr>
                  <a:t>Conversely, 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m:rPr>
                            <m:sty m:val="p"/>
                          </m:rPr>
                          <a:rPr lang="en-US" sz="2200" b="0" i="0" smtClean="0">
                            <a:solidFill>
                              <a:srgbClr val="FFCC29"/>
                            </a:solidFill>
                            <a:latin typeface="Cambria Math" panose="02040503050406030204" pitchFamily="18" charset="0"/>
                          </a:rPr>
                          <m:t>Θ</m:t>
                        </m:r>
                      </m:sub>
                    </m:sSub>
                  </m:oMath>
                </a14:m>
                <a:r>
                  <a:rPr lang="en-US" sz="2200" b="0" dirty="0">
                    <a:solidFill>
                      <a:srgbClr val="FFCC29"/>
                    </a:solidFill>
                    <a:latin typeface="Cambria Math" panose="02040503050406030204" pitchFamily="18" charset="0"/>
                  </a:rPr>
                  <a:t> assumes a linear model while the actual model is a nonlinear one, then </a:t>
                </a:r>
                <a:r>
                  <a:rPr lang="en-US" sz="2200" dirty="0">
                    <a:solidFill>
                      <a:srgbClr val="FFCC29"/>
                    </a:solidFill>
                    <a:latin typeface="Cambria Math" panose="02040503050406030204" pitchFamily="18" charset="0"/>
                  </a:rPr>
                  <a:t>underfitting</a:t>
                </a:r>
                <a:r>
                  <a:rPr lang="en-US" sz="2200" b="0" dirty="0">
                    <a:solidFill>
                      <a:srgbClr val="FFCC29"/>
                    </a:solidFill>
                    <a:latin typeface="Cambria Math" panose="02040503050406030204" pitchFamily="18" charset="0"/>
                  </a:rPr>
                  <a:t> occurs where the model fits the training data </a:t>
                </a:r>
                <a:r>
                  <a:rPr lang="en-US" sz="2200" dirty="0">
                    <a:solidFill>
                      <a:srgbClr val="FFCC29"/>
                    </a:solidFill>
                    <a:latin typeface="Cambria Math" panose="02040503050406030204" pitchFamily="18" charset="0"/>
                  </a:rPr>
                  <a:t>rather poorly (model is not rich enough) </a:t>
                </a:r>
              </a:p>
              <a:p>
                <a:r>
                  <a:rPr lang="en-US" sz="2200" b="0" dirty="0">
                    <a:solidFill>
                      <a:srgbClr val="FFCC29"/>
                    </a:solidFill>
                    <a:latin typeface="Cambria Math" panose="02040503050406030204" pitchFamily="18" charset="0"/>
                  </a:rPr>
                  <a:t>We can use mean-square error as the metric to assess how well we fit the data </a:t>
                </a:r>
              </a:p>
            </p:txBody>
          </p:sp>
        </mc:Choice>
        <mc:Fallback>
          <p:sp>
            <p:nvSpPr>
              <p:cNvPr id="8" name="Content Placeholder 2">
                <a:extLst>
                  <a:ext uri="{FF2B5EF4-FFF2-40B4-BE49-F238E27FC236}">
                    <a16:creationId xmlns:a16="http://schemas.microsoft.com/office/drawing/2014/main" id="{0A1C53F6-AB9C-92EF-DADF-3FA9C561FFC3}"/>
                  </a:ext>
                </a:extLst>
              </p:cNvPr>
              <p:cNvSpPr>
                <a:spLocks noGrp="1" noRot="1" noChangeAspect="1" noMove="1" noResize="1" noEditPoints="1" noAdjustHandles="1" noChangeArrowheads="1" noChangeShapeType="1" noTextEdit="1"/>
              </p:cNvSpPr>
              <p:nvPr>
                <p:ph idx="1"/>
              </p:nvPr>
            </p:nvSpPr>
            <p:spPr>
              <a:xfrm>
                <a:off x="302858" y="1525942"/>
                <a:ext cx="11437291" cy="5072881"/>
              </a:xfrm>
              <a:blipFill>
                <a:blip r:embed="rId9"/>
                <a:stretch>
                  <a:fillRect l="-1439" t="-1683" r="-1652" b="-3125"/>
                </a:stretch>
              </a:blipFill>
            </p:spPr>
            <p:txBody>
              <a:bodyPr/>
              <a:lstStyle/>
              <a:p>
                <a:r>
                  <a:rPr lang="en-US">
                    <a:noFill/>
                  </a:rPr>
                  <a:t> </a:t>
                </a:r>
              </a:p>
            </p:txBody>
          </p:sp>
        </mc:Fallback>
      </mc:AlternateContent>
    </p:spTree>
    <p:extLst>
      <p:ext uri="{BB962C8B-B14F-4D97-AF65-F5344CB8AC3E}">
        <p14:creationId xmlns:p14="http://schemas.microsoft.com/office/powerpoint/2010/main" val="3511079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DDB70-733A-E63A-9DB6-C389B0689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4C576-597E-6A82-ABD5-522D6005340A}"/>
              </a:ext>
            </a:extLst>
          </p:cNvPr>
          <p:cNvSpPr>
            <a:spLocks noGrp="1"/>
          </p:cNvSpPr>
          <p:nvPr>
            <p:ph type="title"/>
          </p:nvPr>
        </p:nvSpPr>
        <p:spPr>
          <a:xfrm>
            <a:off x="277279" y="243217"/>
            <a:ext cx="11091600" cy="1332000"/>
          </a:xfrm>
        </p:spPr>
        <p:txBody>
          <a:bodyPr/>
          <a:lstStyle/>
          <a:p>
            <a:r>
              <a:rPr lang="en-US">
                <a:solidFill>
                  <a:srgbClr val="00B0F0"/>
                </a:solidFill>
              </a:rPr>
              <a:t>Model Fitting-overfitting, underfitting, rich enough!</a:t>
            </a:r>
          </a:p>
        </p:txBody>
      </p:sp>
      <mc:AlternateContent xmlns:mc="http://schemas.openxmlformats.org/markup-compatibility/2006" xmlns:p14="http://schemas.microsoft.com/office/powerpoint/2010/main">
        <mc:Choice Requires="p14">
          <p:contentPart p14:bwMode="auto" r:id="rId3">
            <p14:nvContentPartPr>
              <p14:cNvPr id="83" name="Ink 82">
                <a:extLst>
                  <a:ext uri="{FF2B5EF4-FFF2-40B4-BE49-F238E27FC236}">
                    <a16:creationId xmlns:a16="http://schemas.microsoft.com/office/drawing/2014/main" id="{8CB779D7-EE48-9A0F-48A8-C911DD52AE48}"/>
                  </a:ext>
                </a:extLst>
              </p14:cNvPr>
              <p14:cNvContentPartPr/>
              <p14:nvPr/>
            </p14:nvContentPartPr>
            <p14:xfrm>
              <a:off x="2670141" y="4165702"/>
              <a:ext cx="2160" cy="2160"/>
            </p14:xfrm>
          </p:contentPart>
        </mc:Choice>
        <mc:Fallback xmlns="">
          <p:pic>
            <p:nvPicPr>
              <p:cNvPr id="83" name="Ink 82">
                <a:extLst>
                  <a:ext uri="{FF2B5EF4-FFF2-40B4-BE49-F238E27FC236}">
                    <a16:creationId xmlns:a16="http://schemas.microsoft.com/office/drawing/2014/main" id="{8CB779D7-EE48-9A0F-48A8-C911DD52AE48}"/>
                  </a:ext>
                </a:extLst>
              </p:cNvPr>
              <p:cNvPicPr/>
              <p:nvPr/>
            </p:nvPicPr>
            <p:blipFill>
              <a:blip r:embed="rId4"/>
              <a:stretch>
                <a:fillRect/>
              </a:stretch>
            </p:blipFill>
            <p:spPr>
              <a:xfrm>
                <a:off x="2652141" y="4147702"/>
                <a:ext cx="37800" cy="37800"/>
              </a:xfrm>
              <a:prstGeom prst="rect">
                <a:avLst/>
              </a:prstGeom>
            </p:spPr>
          </p:pic>
        </mc:Fallback>
      </mc:AlternateContent>
      <p:sp>
        <p:nvSpPr>
          <p:cNvPr id="33" name="Straight Connector 32">
            <a:extLst>
              <a:ext uri="{FF2B5EF4-FFF2-40B4-BE49-F238E27FC236}">
                <a16:creationId xmlns:a16="http://schemas.microsoft.com/office/drawing/2014/main" id="{D8B22FCD-A544-4546-84F4-13429015D9D9}"/>
              </a:ext>
            </a:extLst>
          </p:cNvPr>
          <p:cNvSpPr/>
          <p:nvPr/>
        </p:nvSpPr>
        <p:spPr>
          <a:xfrm>
            <a:off x="1121400" y="4961160"/>
            <a:ext cx="3235104"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7" name="Conector reto 6">
            <a:extLst>
              <a:ext uri="{FF2B5EF4-FFF2-40B4-BE49-F238E27FC236}">
                <a16:creationId xmlns:a16="http://schemas.microsoft.com/office/drawing/2014/main" id="{EC1C1B3D-DD98-40E4-AFB7-1D6D1C147B28}"/>
              </a:ext>
            </a:extLst>
          </p:cNvPr>
          <p:cNvSpPr/>
          <p:nvPr/>
        </p:nvSpPr>
        <p:spPr>
          <a:xfrm>
            <a:off x="4956251" y="4971747"/>
            <a:ext cx="3291840"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07" name="Straight Connector 106">
            <a:extLst>
              <a:ext uri="{FF2B5EF4-FFF2-40B4-BE49-F238E27FC236}">
                <a16:creationId xmlns:a16="http://schemas.microsoft.com/office/drawing/2014/main" id="{804AE17C-C568-2542-1ADE-039A795F1D77}"/>
              </a:ext>
            </a:extLst>
          </p:cNvPr>
          <p:cNvSpPr/>
          <p:nvPr/>
        </p:nvSpPr>
        <p:spPr>
          <a:xfrm flipV="1">
            <a:off x="2869632" y="3612411"/>
            <a:ext cx="0" cy="2550902"/>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08" name="Straight Connector 107">
            <a:extLst>
              <a:ext uri="{FF2B5EF4-FFF2-40B4-BE49-F238E27FC236}">
                <a16:creationId xmlns:a16="http://schemas.microsoft.com/office/drawing/2014/main" id="{684ABCDF-0713-F3AF-8F31-7105156B2F77}"/>
              </a:ext>
            </a:extLst>
          </p:cNvPr>
          <p:cNvSpPr/>
          <p:nvPr/>
        </p:nvSpPr>
        <p:spPr>
          <a:xfrm>
            <a:off x="6443122" y="3704207"/>
            <a:ext cx="69890" cy="2283066"/>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09" name="Conector reto 6">
            <a:extLst>
              <a:ext uri="{FF2B5EF4-FFF2-40B4-BE49-F238E27FC236}">
                <a16:creationId xmlns:a16="http://schemas.microsoft.com/office/drawing/2014/main" id="{3E230514-39E3-C0DB-1DAE-ECF89BDB0CBE}"/>
              </a:ext>
            </a:extLst>
          </p:cNvPr>
          <p:cNvSpPr/>
          <p:nvPr/>
        </p:nvSpPr>
        <p:spPr>
          <a:xfrm>
            <a:off x="8533283" y="4971747"/>
            <a:ext cx="3291840" cy="0"/>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10" name="Straight Connector 109">
            <a:extLst>
              <a:ext uri="{FF2B5EF4-FFF2-40B4-BE49-F238E27FC236}">
                <a16:creationId xmlns:a16="http://schemas.microsoft.com/office/drawing/2014/main" id="{EDF61FE2-9128-398F-63EC-DED6EA37AE89}"/>
              </a:ext>
            </a:extLst>
          </p:cNvPr>
          <p:cNvSpPr/>
          <p:nvPr/>
        </p:nvSpPr>
        <p:spPr>
          <a:xfrm>
            <a:off x="10109313" y="3746329"/>
            <a:ext cx="69890" cy="2283066"/>
          </a:xfrm>
          <a:prstGeom prst="line">
            <a:avLst/>
          </a:prstGeom>
          <a:solidFill>
            <a:srgbClr val="E71224">
              <a:alpha val="5000"/>
            </a:srgbClr>
          </a:solidFill>
          <a:ln w="36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mc:AlternateContent xmlns:mc="http://schemas.openxmlformats.org/markup-compatibility/2006" xmlns:p14="http://schemas.microsoft.com/office/powerpoint/2010/main">
        <mc:Choice Requires="p14">
          <p:contentPart p14:bwMode="auto" r:id="rId5">
            <p14:nvContentPartPr>
              <p14:cNvPr id="121" name="Ink 120">
                <a:extLst>
                  <a:ext uri="{FF2B5EF4-FFF2-40B4-BE49-F238E27FC236}">
                    <a16:creationId xmlns:a16="http://schemas.microsoft.com/office/drawing/2014/main" id="{C205759C-B9A3-A3DB-36EC-39A710391897}"/>
                  </a:ext>
                </a:extLst>
              </p14:cNvPr>
              <p14:cNvContentPartPr/>
              <p14:nvPr/>
            </p14:nvContentPartPr>
            <p14:xfrm>
              <a:off x="4802421" y="3828229"/>
              <a:ext cx="10800" cy="8640"/>
            </p14:xfrm>
          </p:contentPart>
        </mc:Choice>
        <mc:Fallback xmlns="">
          <p:pic>
            <p:nvPicPr>
              <p:cNvPr id="121" name="Ink 120">
                <a:extLst>
                  <a:ext uri="{FF2B5EF4-FFF2-40B4-BE49-F238E27FC236}">
                    <a16:creationId xmlns:a16="http://schemas.microsoft.com/office/drawing/2014/main" id="{C205759C-B9A3-A3DB-36EC-39A710391897}"/>
                  </a:ext>
                </a:extLst>
              </p:cNvPr>
              <p:cNvPicPr/>
              <p:nvPr/>
            </p:nvPicPr>
            <p:blipFill>
              <a:blip r:embed="rId6"/>
              <a:stretch>
                <a:fillRect/>
              </a:stretch>
            </p:blipFill>
            <p:spPr>
              <a:xfrm>
                <a:off x="4784421" y="3810229"/>
                <a:ext cx="46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2" name="Ink 121">
                <a:extLst>
                  <a:ext uri="{FF2B5EF4-FFF2-40B4-BE49-F238E27FC236}">
                    <a16:creationId xmlns:a16="http://schemas.microsoft.com/office/drawing/2014/main" id="{DD741ADB-575F-C355-7B40-D5514F440CC4}"/>
                  </a:ext>
                </a:extLst>
              </p14:cNvPr>
              <p14:cNvContentPartPr/>
              <p14:nvPr/>
            </p14:nvContentPartPr>
            <p14:xfrm>
              <a:off x="4865781" y="3722749"/>
              <a:ext cx="9000" cy="26640"/>
            </p14:xfrm>
          </p:contentPart>
        </mc:Choice>
        <mc:Fallback xmlns="">
          <p:pic>
            <p:nvPicPr>
              <p:cNvPr id="122" name="Ink 121">
                <a:extLst>
                  <a:ext uri="{FF2B5EF4-FFF2-40B4-BE49-F238E27FC236}">
                    <a16:creationId xmlns:a16="http://schemas.microsoft.com/office/drawing/2014/main" id="{DD741ADB-575F-C355-7B40-D5514F440CC4}"/>
                  </a:ext>
                </a:extLst>
              </p:cNvPr>
              <p:cNvPicPr/>
              <p:nvPr/>
            </p:nvPicPr>
            <p:blipFill>
              <a:blip r:embed="rId8"/>
              <a:stretch>
                <a:fillRect/>
              </a:stretch>
            </p:blipFill>
            <p:spPr>
              <a:xfrm>
                <a:off x="4847781" y="3704989"/>
                <a:ext cx="44640" cy="61805"/>
              </a:xfrm>
              <a:prstGeom prst="rect">
                <a:avLst/>
              </a:prstGeom>
            </p:spPr>
          </p:pic>
        </mc:Fallback>
      </mc:AlternateContent>
      <p:grpSp>
        <p:nvGrpSpPr>
          <p:cNvPr id="137" name="Group 136">
            <a:extLst>
              <a:ext uri="{FF2B5EF4-FFF2-40B4-BE49-F238E27FC236}">
                <a16:creationId xmlns:a16="http://schemas.microsoft.com/office/drawing/2014/main" id="{52DAEEA7-3C8C-51E3-4C37-1F65F49F825C}"/>
              </a:ext>
            </a:extLst>
          </p:cNvPr>
          <p:cNvGrpSpPr/>
          <p:nvPr/>
        </p:nvGrpSpPr>
        <p:grpSpPr>
          <a:xfrm>
            <a:off x="3196821" y="4260589"/>
            <a:ext cx="182520" cy="225720"/>
            <a:chOff x="3196821" y="4260589"/>
            <a:chExt cx="182520" cy="225720"/>
          </a:xfrm>
        </p:grpSpPr>
        <mc:AlternateContent xmlns:mc="http://schemas.openxmlformats.org/markup-compatibility/2006" xmlns:p14="http://schemas.microsoft.com/office/powerpoint/2010/main">
          <mc:Choice Requires="p14">
            <p:contentPart p14:bwMode="auto" r:id="rId9">
              <p14:nvContentPartPr>
                <p14:cNvPr id="133" name="Ink 132">
                  <a:extLst>
                    <a:ext uri="{FF2B5EF4-FFF2-40B4-BE49-F238E27FC236}">
                      <a16:creationId xmlns:a16="http://schemas.microsoft.com/office/drawing/2014/main" id="{1FABD4EC-7C87-C96B-5BDA-4DE297CCFE50}"/>
                    </a:ext>
                  </a:extLst>
                </p14:cNvPr>
                <p14:cNvContentPartPr/>
                <p14:nvPr/>
              </p14:nvContentPartPr>
              <p14:xfrm>
                <a:off x="3210861" y="4260589"/>
                <a:ext cx="145080" cy="218160"/>
              </p14:xfrm>
            </p:contentPart>
          </mc:Choice>
          <mc:Fallback xmlns="">
            <p:pic>
              <p:nvPicPr>
                <p:cNvPr id="133" name="Ink 132">
                  <a:extLst>
                    <a:ext uri="{FF2B5EF4-FFF2-40B4-BE49-F238E27FC236}">
                      <a16:creationId xmlns:a16="http://schemas.microsoft.com/office/drawing/2014/main" id="{1FABD4EC-7C87-C96B-5BDA-4DE297CCFE50}"/>
                    </a:ext>
                  </a:extLst>
                </p:cNvPr>
                <p:cNvPicPr/>
                <p:nvPr/>
              </p:nvPicPr>
              <p:blipFill>
                <a:blip r:embed="rId10"/>
                <a:stretch>
                  <a:fillRect/>
                </a:stretch>
              </p:blipFill>
              <p:spPr>
                <a:xfrm>
                  <a:off x="3192861" y="4242559"/>
                  <a:ext cx="180720" cy="25385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4" name="Ink 133">
                  <a:extLst>
                    <a:ext uri="{FF2B5EF4-FFF2-40B4-BE49-F238E27FC236}">
                      <a16:creationId xmlns:a16="http://schemas.microsoft.com/office/drawing/2014/main" id="{C7D99ECB-2090-9A1D-8A49-02FC10B67C54}"/>
                    </a:ext>
                  </a:extLst>
                </p14:cNvPr>
                <p14:cNvContentPartPr/>
                <p14:nvPr/>
              </p14:nvContentPartPr>
              <p14:xfrm>
                <a:off x="3196821" y="4263109"/>
                <a:ext cx="182520" cy="223200"/>
              </p14:xfrm>
            </p:contentPart>
          </mc:Choice>
          <mc:Fallback xmlns="">
            <p:pic>
              <p:nvPicPr>
                <p:cNvPr id="134" name="Ink 133">
                  <a:extLst>
                    <a:ext uri="{FF2B5EF4-FFF2-40B4-BE49-F238E27FC236}">
                      <a16:creationId xmlns:a16="http://schemas.microsoft.com/office/drawing/2014/main" id="{C7D99ECB-2090-9A1D-8A49-02FC10B67C54}"/>
                    </a:ext>
                  </a:extLst>
                </p:cNvPr>
                <p:cNvPicPr/>
                <p:nvPr/>
              </p:nvPicPr>
              <p:blipFill>
                <a:blip r:embed="rId12"/>
                <a:stretch>
                  <a:fillRect/>
                </a:stretch>
              </p:blipFill>
              <p:spPr>
                <a:xfrm>
                  <a:off x="3178821" y="4245109"/>
                  <a:ext cx="218160" cy="258840"/>
                </a:xfrm>
                <a:prstGeom prst="rect">
                  <a:avLst/>
                </a:prstGeom>
              </p:spPr>
            </p:pic>
          </mc:Fallback>
        </mc:AlternateContent>
      </p:grpSp>
      <p:grpSp>
        <p:nvGrpSpPr>
          <p:cNvPr id="147" name="Group 146">
            <a:extLst>
              <a:ext uri="{FF2B5EF4-FFF2-40B4-BE49-F238E27FC236}">
                <a16:creationId xmlns:a16="http://schemas.microsoft.com/office/drawing/2014/main" id="{DF5C51C5-1C06-847F-BCAD-ACC35B7F6750}"/>
              </a:ext>
            </a:extLst>
          </p:cNvPr>
          <p:cNvGrpSpPr/>
          <p:nvPr/>
        </p:nvGrpSpPr>
        <p:grpSpPr>
          <a:xfrm>
            <a:off x="3831501" y="3967549"/>
            <a:ext cx="937080" cy="405720"/>
            <a:chOff x="3831501" y="3967549"/>
            <a:chExt cx="937080" cy="405720"/>
          </a:xfrm>
        </p:grpSpPr>
        <mc:AlternateContent xmlns:mc="http://schemas.openxmlformats.org/markup-compatibility/2006" xmlns:p14="http://schemas.microsoft.com/office/powerpoint/2010/main">
          <mc:Choice Requires="p14">
            <p:contentPart p14:bwMode="auto" r:id="rId13">
              <p14:nvContentPartPr>
                <p14:cNvPr id="114" name="Ink 113">
                  <a:extLst>
                    <a:ext uri="{FF2B5EF4-FFF2-40B4-BE49-F238E27FC236}">
                      <a16:creationId xmlns:a16="http://schemas.microsoft.com/office/drawing/2014/main" id="{32849109-7B38-4D43-FDEF-073857A67DAB}"/>
                    </a:ext>
                  </a:extLst>
                </p14:cNvPr>
                <p14:cNvContentPartPr/>
                <p14:nvPr/>
              </p14:nvContentPartPr>
              <p14:xfrm>
                <a:off x="3942381" y="4208389"/>
                <a:ext cx="30600" cy="51840"/>
              </p14:xfrm>
            </p:contentPart>
          </mc:Choice>
          <mc:Fallback xmlns="">
            <p:pic>
              <p:nvPicPr>
                <p:cNvPr id="114" name="Ink 113">
                  <a:extLst>
                    <a:ext uri="{FF2B5EF4-FFF2-40B4-BE49-F238E27FC236}">
                      <a16:creationId xmlns:a16="http://schemas.microsoft.com/office/drawing/2014/main" id="{32849109-7B38-4D43-FDEF-073857A67DAB}"/>
                    </a:ext>
                  </a:extLst>
                </p:cNvPr>
                <p:cNvPicPr/>
                <p:nvPr/>
              </p:nvPicPr>
              <p:blipFill>
                <a:blip r:embed="rId14"/>
                <a:stretch>
                  <a:fillRect/>
                </a:stretch>
              </p:blipFill>
              <p:spPr>
                <a:xfrm>
                  <a:off x="3924381" y="4190389"/>
                  <a:ext cx="66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7" name="Ink 116">
                  <a:extLst>
                    <a:ext uri="{FF2B5EF4-FFF2-40B4-BE49-F238E27FC236}">
                      <a16:creationId xmlns:a16="http://schemas.microsoft.com/office/drawing/2014/main" id="{33C69988-64E3-9FD1-D816-4D3A7DC45E5D}"/>
                    </a:ext>
                  </a:extLst>
                </p14:cNvPr>
                <p14:cNvContentPartPr/>
                <p14:nvPr/>
              </p14:nvContentPartPr>
              <p14:xfrm>
                <a:off x="4311381" y="4076629"/>
                <a:ext cx="16920" cy="83160"/>
              </p14:xfrm>
            </p:contentPart>
          </mc:Choice>
          <mc:Fallback xmlns="">
            <p:pic>
              <p:nvPicPr>
                <p:cNvPr id="117" name="Ink 116">
                  <a:extLst>
                    <a:ext uri="{FF2B5EF4-FFF2-40B4-BE49-F238E27FC236}">
                      <a16:creationId xmlns:a16="http://schemas.microsoft.com/office/drawing/2014/main" id="{33C69988-64E3-9FD1-D816-4D3A7DC45E5D}"/>
                    </a:ext>
                  </a:extLst>
                </p:cNvPr>
                <p:cNvPicPr/>
                <p:nvPr/>
              </p:nvPicPr>
              <p:blipFill>
                <a:blip r:embed="rId16"/>
                <a:stretch>
                  <a:fillRect/>
                </a:stretch>
              </p:blipFill>
              <p:spPr>
                <a:xfrm>
                  <a:off x="4293381" y="4058629"/>
                  <a:ext cx="52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8" name="Ink 117">
                  <a:extLst>
                    <a:ext uri="{FF2B5EF4-FFF2-40B4-BE49-F238E27FC236}">
                      <a16:creationId xmlns:a16="http://schemas.microsoft.com/office/drawing/2014/main" id="{3F18019C-DAE1-E400-2319-55541297F92B}"/>
                    </a:ext>
                  </a:extLst>
                </p14:cNvPr>
                <p14:cNvContentPartPr/>
                <p14:nvPr/>
              </p14:nvContentPartPr>
              <p14:xfrm>
                <a:off x="4400661" y="4197949"/>
                <a:ext cx="17640" cy="15120"/>
              </p14:xfrm>
            </p:contentPart>
          </mc:Choice>
          <mc:Fallback xmlns="">
            <p:pic>
              <p:nvPicPr>
                <p:cNvPr id="118" name="Ink 117">
                  <a:extLst>
                    <a:ext uri="{FF2B5EF4-FFF2-40B4-BE49-F238E27FC236}">
                      <a16:creationId xmlns:a16="http://schemas.microsoft.com/office/drawing/2014/main" id="{3F18019C-DAE1-E400-2319-55541297F92B}"/>
                    </a:ext>
                  </a:extLst>
                </p:cNvPr>
                <p:cNvPicPr/>
                <p:nvPr/>
              </p:nvPicPr>
              <p:blipFill>
                <a:blip r:embed="rId18"/>
                <a:stretch>
                  <a:fillRect/>
                </a:stretch>
              </p:blipFill>
              <p:spPr>
                <a:xfrm>
                  <a:off x="4382661" y="4179949"/>
                  <a:ext cx="53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9" name="Ink 118">
                  <a:extLst>
                    <a:ext uri="{FF2B5EF4-FFF2-40B4-BE49-F238E27FC236}">
                      <a16:creationId xmlns:a16="http://schemas.microsoft.com/office/drawing/2014/main" id="{93F76E9E-72FE-C0DF-E26A-07AB10C4E2F2}"/>
                    </a:ext>
                  </a:extLst>
                </p14:cNvPr>
                <p14:cNvContentPartPr/>
                <p14:nvPr/>
              </p14:nvContentPartPr>
              <p14:xfrm>
                <a:off x="4530261" y="4224229"/>
                <a:ext cx="15840" cy="21960"/>
              </p14:xfrm>
            </p:contentPart>
          </mc:Choice>
          <mc:Fallback xmlns="">
            <p:pic>
              <p:nvPicPr>
                <p:cNvPr id="119" name="Ink 118">
                  <a:extLst>
                    <a:ext uri="{FF2B5EF4-FFF2-40B4-BE49-F238E27FC236}">
                      <a16:creationId xmlns:a16="http://schemas.microsoft.com/office/drawing/2014/main" id="{93F76E9E-72FE-C0DF-E26A-07AB10C4E2F2}"/>
                    </a:ext>
                  </a:extLst>
                </p:cNvPr>
                <p:cNvPicPr/>
                <p:nvPr/>
              </p:nvPicPr>
              <p:blipFill>
                <a:blip r:embed="rId20"/>
                <a:stretch>
                  <a:fillRect/>
                </a:stretch>
              </p:blipFill>
              <p:spPr>
                <a:xfrm>
                  <a:off x="4512261" y="4206229"/>
                  <a:ext cx="51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0" name="Ink 119">
                  <a:extLst>
                    <a:ext uri="{FF2B5EF4-FFF2-40B4-BE49-F238E27FC236}">
                      <a16:creationId xmlns:a16="http://schemas.microsoft.com/office/drawing/2014/main" id="{7819E177-6D4F-16C4-5D95-E27C905D34A5}"/>
                    </a:ext>
                  </a:extLst>
                </p14:cNvPr>
                <p14:cNvContentPartPr/>
                <p14:nvPr/>
              </p14:nvContentPartPr>
              <p14:xfrm>
                <a:off x="4620981" y="4061149"/>
                <a:ext cx="5040" cy="20520"/>
              </p14:xfrm>
            </p:contentPart>
          </mc:Choice>
          <mc:Fallback xmlns="">
            <p:pic>
              <p:nvPicPr>
                <p:cNvPr id="120" name="Ink 119">
                  <a:extLst>
                    <a:ext uri="{FF2B5EF4-FFF2-40B4-BE49-F238E27FC236}">
                      <a16:creationId xmlns:a16="http://schemas.microsoft.com/office/drawing/2014/main" id="{7819E177-6D4F-16C4-5D95-E27C905D34A5}"/>
                    </a:ext>
                  </a:extLst>
                </p:cNvPr>
                <p:cNvPicPr/>
                <p:nvPr/>
              </p:nvPicPr>
              <p:blipFill>
                <a:blip r:embed="rId22"/>
                <a:stretch>
                  <a:fillRect/>
                </a:stretch>
              </p:blipFill>
              <p:spPr>
                <a:xfrm>
                  <a:off x="4602981" y="4043149"/>
                  <a:ext cx="40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8" name="Ink 137">
                  <a:extLst>
                    <a:ext uri="{FF2B5EF4-FFF2-40B4-BE49-F238E27FC236}">
                      <a16:creationId xmlns:a16="http://schemas.microsoft.com/office/drawing/2014/main" id="{E577E606-6699-9D17-9414-001399905225}"/>
                    </a:ext>
                  </a:extLst>
                </p14:cNvPr>
                <p14:cNvContentPartPr/>
                <p14:nvPr/>
              </p14:nvContentPartPr>
              <p14:xfrm>
                <a:off x="3831501" y="4254469"/>
                <a:ext cx="190080" cy="35280"/>
              </p14:xfrm>
            </p:contentPart>
          </mc:Choice>
          <mc:Fallback xmlns="">
            <p:pic>
              <p:nvPicPr>
                <p:cNvPr id="138" name="Ink 137">
                  <a:extLst>
                    <a:ext uri="{FF2B5EF4-FFF2-40B4-BE49-F238E27FC236}">
                      <a16:creationId xmlns:a16="http://schemas.microsoft.com/office/drawing/2014/main" id="{E577E606-6699-9D17-9414-001399905225}"/>
                    </a:ext>
                  </a:extLst>
                </p:cNvPr>
                <p:cNvPicPr/>
                <p:nvPr/>
              </p:nvPicPr>
              <p:blipFill>
                <a:blip r:embed="rId24"/>
                <a:stretch>
                  <a:fillRect/>
                </a:stretch>
              </p:blipFill>
              <p:spPr>
                <a:xfrm>
                  <a:off x="3813535" y="4236469"/>
                  <a:ext cx="225653"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9" name="Ink 138">
                  <a:extLst>
                    <a:ext uri="{FF2B5EF4-FFF2-40B4-BE49-F238E27FC236}">
                      <a16:creationId xmlns:a16="http://schemas.microsoft.com/office/drawing/2014/main" id="{CF2CC7B5-FD3A-D9AA-695F-2338F73A4EB0}"/>
                    </a:ext>
                  </a:extLst>
                </p14:cNvPr>
                <p14:cNvContentPartPr/>
                <p14:nvPr/>
              </p14:nvContentPartPr>
              <p14:xfrm>
                <a:off x="3858141" y="4179589"/>
                <a:ext cx="76680" cy="145080"/>
              </p14:xfrm>
            </p:contentPart>
          </mc:Choice>
          <mc:Fallback xmlns="">
            <p:pic>
              <p:nvPicPr>
                <p:cNvPr id="139" name="Ink 138">
                  <a:extLst>
                    <a:ext uri="{FF2B5EF4-FFF2-40B4-BE49-F238E27FC236}">
                      <a16:creationId xmlns:a16="http://schemas.microsoft.com/office/drawing/2014/main" id="{CF2CC7B5-FD3A-D9AA-695F-2338F73A4EB0}"/>
                    </a:ext>
                  </a:extLst>
                </p:cNvPr>
                <p:cNvPicPr/>
                <p:nvPr/>
              </p:nvPicPr>
              <p:blipFill>
                <a:blip r:embed="rId26"/>
                <a:stretch>
                  <a:fillRect/>
                </a:stretch>
              </p:blipFill>
              <p:spPr>
                <a:xfrm>
                  <a:off x="3840141" y="4161634"/>
                  <a:ext cx="112320" cy="1806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1" name="Ink 140">
                  <a:extLst>
                    <a:ext uri="{FF2B5EF4-FFF2-40B4-BE49-F238E27FC236}">
                      <a16:creationId xmlns:a16="http://schemas.microsoft.com/office/drawing/2014/main" id="{B6FBDFF2-FB15-2B1D-E1AF-D033323B7C97}"/>
                    </a:ext>
                  </a:extLst>
                </p14:cNvPr>
                <p14:cNvContentPartPr/>
                <p14:nvPr/>
              </p14:nvContentPartPr>
              <p14:xfrm>
                <a:off x="4348101" y="4162669"/>
                <a:ext cx="360" cy="1440"/>
              </p14:xfrm>
            </p:contentPart>
          </mc:Choice>
          <mc:Fallback xmlns="">
            <p:pic>
              <p:nvPicPr>
                <p:cNvPr id="141" name="Ink 140">
                  <a:extLst>
                    <a:ext uri="{FF2B5EF4-FFF2-40B4-BE49-F238E27FC236}">
                      <a16:creationId xmlns:a16="http://schemas.microsoft.com/office/drawing/2014/main" id="{B6FBDFF2-FB15-2B1D-E1AF-D033323B7C97}"/>
                    </a:ext>
                  </a:extLst>
                </p:cNvPr>
                <p:cNvPicPr/>
                <p:nvPr/>
              </p:nvPicPr>
              <p:blipFill>
                <a:blip r:embed="rId28"/>
                <a:stretch>
                  <a:fillRect/>
                </a:stretch>
              </p:blipFill>
              <p:spPr>
                <a:xfrm>
                  <a:off x="4330101" y="4144669"/>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2" name="Ink 141">
                  <a:extLst>
                    <a:ext uri="{FF2B5EF4-FFF2-40B4-BE49-F238E27FC236}">
                      <a16:creationId xmlns:a16="http://schemas.microsoft.com/office/drawing/2014/main" id="{84A7D5BA-4346-4A2C-D999-D52D2F350A2F}"/>
                    </a:ext>
                  </a:extLst>
                </p14:cNvPr>
                <p14:cNvContentPartPr/>
                <p14:nvPr/>
              </p14:nvContentPartPr>
              <p14:xfrm>
                <a:off x="4207701" y="4118029"/>
                <a:ext cx="136800" cy="255240"/>
              </p14:xfrm>
            </p:contentPart>
          </mc:Choice>
          <mc:Fallback xmlns="">
            <p:pic>
              <p:nvPicPr>
                <p:cNvPr id="142" name="Ink 141">
                  <a:extLst>
                    <a:ext uri="{FF2B5EF4-FFF2-40B4-BE49-F238E27FC236}">
                      <a16:creationId xmlns:a16="http://schemas.microsoft.com/office/drawing/2014/main" id="{84A7D5BA-4346-4A2C-D999-D52D2F350A2F}"/>
                    </a:ext>
                  </a:extLst>
                </p:cNvPr>
                <p:cNvPicPr/>
                <p:nvPr/>
              </p:nvPicPr>
              <p:blipFill>
                <a:blip r:embed="rId30"/>
                <a:stretch>
                  <a:fillRect/>
                </a:stretch>
              </p:blipFill>
              <p:spPr>
                <a:xfrm>
                  <a:off x="4189701" y="4100029"/>
                  <a:ext cx="172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 name="Ink 142">
                  <a:extLst>
                    <a:ext uri="{FF2B5EF4-FFF2-40B4-BE49-F238E27FC236}">
                      <a16:creationId xmlns:a16="http://schemas.microsoft.com/office/drawing/2014/main" id="{D8FCBE79-0752-F79D-FE4C-8BE6F27AC3FD}"/>
                    </a:ext>
                  </a:extLst>
                </p14:cNvPr>
                <p14:cNvContentPartPr/>
                <p14:nvPr/>
              </p14:nvContentPartPr>
              <p14:xfrm>
                <a:off x="4197261" y="4223149"/>
                <a:ext cx="203040" cy="62280"/>
              </p14:xfrm>
            </p:contentPart>
          </mc:Choice>
          <mc:Fallback xmlns="">
            <p:pic>
              <p:nvPicPr>
                <p:cNvPr id="143" name="Ink 142">
                  <a:extLst>
                    <a:ext uri="{FF2B5EF4-FFF2-40B4-BE49-F238E27FC236}">
                      <a16:creationId xmlns:a16="http://schemas.microsoft.com/office/drawing/2014/main" id="{D8FCBE79-0752-F79D-FE4C-8BE6F27AC3FD}"/>
                    </a:ext>
                  </a:extLst>
                </p:cNvPr>
                <p:cNvPicPr/>
                <p:nvPr/>
              </p:nvPicPr>
              <p:blipFill>
                <a:blip r:embed="rId32"/>
                <a:stretch>
                  <a:fillRect/>
                </a:stretch>
              </p:blipFill>
              <p:spPr>
                <a:xfrm>
                  <a:off x="4179261" y="4205252"/>
                  <a:ext cx="238680" cy="977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4" name="Ink 143">
                  <a:extLst>
                    <a:ext uri="{FF2B5EF4-FFF2-40B4-BE49-F238E27FC236}">
                      <a16:creationId xmlns:a16="http://schemas.microsoft.com/office/drawing/2014/main" id="{47DACFED-3608-C75F-91CC-401DE84E63C8}"/>
                    </a:ext>
                  </a:extLst>
                </p14:cNvPr>
                <p14:cNvContentPartPr/>
                <p14:nvPr/>
              </p14:nvContentPartPr>
              <p14:xfrm>
                <a:off x="4681821" y="3988429"/>
                <a:ext cx="2160" cy="1440"/>
              </p14:xfrm>
            </p:contentPart>
          </mc:Choice>
          <mc:Fallback xmlns="">
            <p:pic>
              <p:nvPicPr>
                <p:cNvPr id="144" name="Ink 143">
                  <a:extLst>
                    <a:ext uri="{FF2B5EF4-FFF2-40B4-BE49-F238E27FC236}">
                      <a16:creationId xmlns:a16="http://schemas.microsoft.com/office/drawing/2014/main" id="{47DACFED-3608-C75F-91CC-401DE84E63C8}"/>
                    </a:ext>
                  </a:extLst>
                </p:cNvPr>
                <p:cNvPicPr/>
                <p:nvPr/>
              </p:nvPicPr>
              <p:blipFill>
                <a:blip r:embed="rId34"/>
                <a:stretch>
                  <a:fillRect/>
                </a:stretch>
              </p:blipFill>
              <p:spPr>
                <a:xfrm>
                  <a:off x="4663821" y="3974029"/>
                  <a:ext cx="37800" cy="2995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5" name="Ink 144">
                  <a:extLst>
                    <a:ext uri="{FF2B5EF4-FFF2-40B4-BE49-F238E27FC236}">
                      <a16:creationId xmlns:a16="http://schemas.microsoft.com/office/drawing/2014/main" id="{7E0D8DCD-DAE0-A9C4-CCE0-6F836448FBD6}"/>
                    </a:ext>
                  </a:extLst>
                </p14:cNvPr>
                <p14:cNvContentPartPr/>
                <p14:nvPr/>
              </p14:nvContentPartPr>
              <p14:xfrm>
                <a:off x="4631421" y="3967549"/>
                <a:ext cx="137160" cy="86400"/>
              </p14:xfrm>
            </p:contentPart>
          </mc:Choice>
          <mc:Fallback xmlns="">
            <p:pic>
              <p:nvPicPr>
                <p:cNvPr id="145" name="Ink 144">
                  <a:extLst>
                    <a:ext uri="{FF2B5EF4-FFF2-40B4-BE49-F238E27FC236}">
                      <a16:creationId xmlns:a16="http://schemas.microsoft.com/office/drawing/2014/main" id="{7E0D8DCD-DAE0-A9C4-CCE0-6F836448FBD6}"/>
                    </a:ext>
                  </a:extLst>
                </p:cNvPr>
                <p:cNvPicPr/>
                <p:nvPr/>
              </p:nvPicPr>
              <p:blipFill>
                <a:blip r:embed="rId36"/>
                <a:stretch>
                  <a:fillRect/>
                </a:stretch>
              </p:blipFill>
              <p:spPr>
                <a:xfrm>
                  <a:off x="4613421" y="3949549"/>
                  <a:ext cx="172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6" name="Ink 145">
                  <a:extLst>
                    <a:ext uri="{FF2B5EF4-FFF2-40B4-BE49-F238E27FC236}">
                      <a16:creationId xmlns:a16="http://schemas.microsoft.com/office/drawing/2014/main" id="{DF0AD460-8ED1-5D37-98B4-3456F76AA2B1}"/>
                    </a:ext>
                  </a:extLst>
                </p14:cNvPr>
                <p14:cNvContentPartPr/>
                <p14:nvPr/>
              </p14:nvContentPartPr>
              <p14:xfrm>
                <a:off x="4603701" y="3991309"/>
                <a:ext cx="132840" cy="97920"/>
              </p14:xfrm>
            </p:contentPart>
          </mc:Choice>
          <mc:Fallback xmlns="">
            <p:pic>
              <p:nvPicPr>
                <p:cNvPr id="146" name="Ink 145">
                  <a:extLst>
                    <a:ext uri="{FF2B5EF4-FFF2-40B4-BE49-F238E27FC236}">
                      <a16:creationId xmlns:a16="http://schemas.microsoft.com/office/drawing/2014/main" id="{DF0AD460-8ED1-5D37-98B4-3456F76AA2B1}"/>
                    </a:ext>
                  </a:extLst>
                </p:cNvPr>
                <p:cNvPicPr/>
                <p:nvPr/>
              </p:nvPicPr>
              <p:blipFill>
                <a:blip r:embed="rId38"/>
                <a:stretch>
                  <a:fillRect/>
                </a:stretch>
              </p:blipFill>
              <p:spPr>
                <a:xfrm>
                  <a:off x="4585701" y="3973309"/>
                  <a:ext cx="168480" cy="133560"/>
                </a:xfrm>
                <a:prstGeom prst="rect">
                  <a:avLst/>
                </a:prstGeom>
              </p:spPr>
            </p:pic>
          </mc:Fallback>
        </mc:AlternateContent>
      </p:grpSp>
      <p:grpSp>
        <p:nvGrpSpPr>
          <p:cNvPr id="174" name="Group 173">
            <a:extLst>
              <a:ext uri="{FF2B5EF4-FFF2-40B4-BE49-F238E27FC236}">
                <a16:creationId xmlns:a16="http://schemas.microsoft.com/office/drawing/2014/main" id="{F5EE8571-D200-C084-6E13-629D6F55EA6A}"/>
              </a:ext>
            </a:extLst>
          </p:cNvPr>
          <p:cNvGrpSpPr/>
          <p:nvPr/>
        </p:nvGrpSpPr>
        <p:grpSpPr>
          <a:xfrm>
            <a:off x="5429901" y="4352389"/>
            <a:ext cx="2719440" cy="980280"/>
            <a:chOff x="5429901" y="4352389"/>
            <a:chExt cx="2719440" cy="980280"/>
          </a:xfrm>
        </p:grpSpPr>
        <mc:AlternateContent xmlns:mc="http://schemas.openxmlformats.org/markup-compatibility/2006" xmlns:p14="http://schemas.microsoft.com/office/powerpoint/2010/main">
          <mc:Choice Requires="p14">
            <p:contentPart p14:bwMode="auto" r:id="rId39">
              <p14:nvContentPartPr>
                <p14:cNvPr id="148" name="Ink 147">
                  <a:extLst>
                    <a:ext uri="{FF2B5EF4-FFF2-40B4-BE49-F238E27FC236}">
                      <a16:creationId xmlns:a16="http://schemas.microsoft.com/office/drawing/2014/main" id="{4D7BFA33-4DCC-2F5A-9263-3CA12C54654F}"/>
                    </a:ext>
                  </a:extLst>
                </p14:cNvPr>
                <p14:cNvContentPartPr/>
                <p14:nvPr/>
              </p14:nvContentPartPr>
              <p14:xfrm>
                <a:off x="5542941" y="4777549"/>
                <a:ext cx="20880" cy="6840"/>
              </p14:xfrm>
            </p:contentPart>
          </mc:Choice>
          <mc:Fallback xmlns="">
            <p:pic>
              <p:nvPicPr>
                <p:cNvPr id="148" name="Ink 147">
                  <a:extLst>
                    <a:ext uri="{FF2B5EF4-FFF2-40B4-BE49-F238E27FC236}">
                      <a16:creationId xmlns:a16="http://schemas.microsoft.com/office/drawing/2014/main" id="{4D7BFA33-4DCC-2F5A-9263-3CA12C54654F}"/>
                    </a:ext>
                  </a:extLst>
                </p:cNvPr>
                <p:cNvPicPr/>
                <p:nvPr/>
              </p:nvPicPr>
              <p:blipFill>
                <a:blip r:embed="rId40"/>
                <a:stretch>
                  <a:fillRect/>
                </a:stretch>
              </p:blipFill>
              <p:spPr>
                <a:xfrm>
                  <a:off x="5524941" y="4759549"/>
                  <a:ext cx="5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9" name="Ink 148">
                  <a:extLst>
                    <a:ext uri="{FF2B5EF4-FFF2-40B4-BE49-F238E27FC236}">
                      <a16:creationId xmlns:a16="http://schemas.microsoft.com/office/drawing/2014/main" id="{A9879B7A-0D08-99A1-824E-1742ECA8B28E}"/>
                    </a:ext>
                  </a:extLst>
                </p14:cNvPr>
                <p14:cNvContentPartPr/>
                <p14:nvPr/>
              </p14:nvContentPartPr>
              <p14:xfrm>
                <a:off x="5622501" y="4640749"/>
                <a:ext cx="25560" cy="65880"/>
              </p14:xfrm>
            </p:contentPart>
          </mc:Choice>
          <mc:Fallback xmlns="">
            <p:pic>
              <p:nvPicPr>
                <p:cNvPr id="149" name="Ink 148">
                  <a:extLst>
                    <a:ext uri="{FF2B5EF4-FFF2-40B4-BE49-F238E27FC236}">
                      <a16:creationId xmlns:a16="http://schemas.microsoft.com/office/drawing/2014/main" id="{A9879B7A-0D08-99A1-824E-1742ECA8B28E}"/>
                    </a:ext>
                  </a:extLst>
                </p:cNvPr>
                <p:cNvPicPr/>
                <p:nvPr/>
              </p:nvPicPr>
              <p:blipFill>
                <a:blip r:embed="rId42"/>
                <a:stretch>
                  <a:fillRect/>
                </a:stretch>
              </p:blipFill>
              <p:spPr>
                <a:xfrm>
                  <a:off x="5604501" y="4622749"/>
                  <a:ext cx="61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0" name="Ink 149">
                  <a:extLst>
                    <a:ext uri="{FF2B5EF4-FFF2-40B4-BE49-F238E27FC236}">
                      <a16:creationId xmlns:a16="http://schemas.microsoft.com/office/drawing/2014/main" id="{7C6308E5-E894-A420-3AFF-07B6E2014BA3}"/>
                    </a:ext>
                  </a:extLst>
                </p14:cNvPr>
                <p14:cNvContentPartPr/>
                <p14:nvPr/>
              </p14:nvContentPartPr>
              <p14:xfrm>
                <a:off x="5698461" y="4540669"/>
                <a:ext cx="67320" cy="16200"/>
              </p14:xfrm>
            </p:contentPart>
          </mc:Choice>
          <mc:Fallback xmlns="">
            <p:pic>
              <p:nvPicPr>
                <p:cNvPr id="150" name="Ink 149">
                  <a:extLst>
                    <a:ext uri="{FF2B5EF4-FFF2-40B4-BE49-F238E27FC236}">
                      <a16:creationId xmlns:a16="http://schemas.microsoft.com/office/drawing/2014/main" id="{7C6308E5-E894-A420-3AFF-07B6E2014BA3}"/>
                    </a:ext>
                  </a:extLst>
                </p:cNvPr>
                <p:cNvPicPr/>
                <p:nvPr/>
              </p:nvPicPr>
              <p:blipFill>
                <a:blip r:embed="rId44"/>
                <a:stretch>
                  <a:fillRect/>
                </a:stretch>
              </p:blipFill>
              <p:spPr>
                <a:xfrm>
                  <a:off x="5680461" y="4522669"/>
                  <a:ext cx="102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1" name="Ink 150">
                  <a:extLst>
                    <a:ext uri="{FF2B5EF4-FFF2-40B4-BE49-F238E27FC236}">
                      <a16:creationId xmlns:a16="http://schemas.microsoft.com/office/drawing/2014/main" id="{9A374466-3F2C-CFF7-97CF-86170732E3DF}"/>
                    </a:ext>
                  </a:extLst>
                </p14:cNvPr>
                <p14:cNvContentPartPr/>
                <p14:nvPr/>
              </p14:nvContentPartPr>
              <p14:xfrm>
                <a:off x="5866581" y="4453909"/>
                <a:ext cx="30240" cy="18720"/>
              </p14:xfrm>
            </p:contentPart>
          </mc:Choice>
          <mc:Fallback xmlns="">
            <p:pic>
              <p:nvPicPr>
                <p:cNvPr id="151" name="Ink 150">
                  <a:extLst>
                    <a:ext uri="{FF2B5EF4-FFF2-40B4-BE49-F238E27FC236}">
                      <a16:creationId xmlns:a16="http://schemas.microsoft.com/office/drawing/2014/main" id="{9A374466-3F2C-CFF7-97CF-86170732E3DF}"/>
                    </a:ext>
                  </a:extLst>
                </p:cNvPr>
                <p:cNvPicPr/>
                <p:nvPr/>
              </p:nvPicPr>
              <p:blipFill>
                <a:blip r:embed="rId46"/>
                <a:stretch>
                  <a:fillRect/>
                </a:stretch>
              </p:blipFill>
              <p:spPr>
                <a:xfrm>
                  <a:off x="5848581" y="4435556"/>
                  <a:ext cx="65880" cy="5505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52" name="Ink 151">
                  <a:extLst>
                    <a:ext uri="{FF2B5EF4-FFF2-40B4-BE49-F238E27FC236}">
                      <a16:creationId xmlns:a16="http://schemas.microsoft.com/office/drawing/2014/main" id="{B8190509-8CC4-0555-C74D-14B06FC63DA5}"/>
                    </a:ext>
                  </a:extLst>
                </p14:cNvPr>
                <p14:cNvContentPartPr/>
                <p14:nvPr/>
              </p14:nvContentPartPr>
              <p14:xfrm>
                <a:off x="6064941" y="4352389"/>
                <a:ext cx="21240" cy="19440"/>
              </p14:xfrm>
            </p:contentPart>
          </mc:Choice>
          <mc:Fallback xmlns="">
            <p:pic>
              <p:nvPicPr>
                <p:cNvPr id="152" name="Ink 151">
                  <a:extLst>
                    <a:ext uri="{FF2B5EF4-FFF2-40B4-BE49-F238E27FC236}">
                      <a16:creationId xmlns:a16="http://schemas.microsoft.com/office/drawing/2014/main" id="{B8190509-8CC4-0555-C74D-14B06FC63DA5}"/>
                    </a:ext>
                  </a:extLst>
                </p:cNvPr>
                <p:cNvPicPr/>
                <p:nvPr/>
              </p:nvPicPr>
              <p:blipFill>
                <a:blip r:embed="rId48"/>
                <a:stretch>
                  <a:fillRect/>
                </a:stretch>
              </p:blipFill>
              <p:spPr>
                <a:xfrm>
                  <a:off x="6046941" y="4334389"/>
                  <a:ext cx="56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3" name="Ink 152">
                  <a:extLst>
                    <a:ext uri="{FF2B5EF4-FFF2-40B4-BE49-F238E27FC236}">
                      <a16:creationId xmlns:a16="http://schemas.microsoft.com/office/drawing/2014/main" id="{9FC599D7-E40F-A4E5-A0D6-3E87478638EE}"/>
                    </a:ext>
                  </a:extLst>
                </p14:cNvPr>
                <p14:cNvContentPartPr/>
                <p14:nvPr/>
              </p14:nvContentPartPr>
              <p14:xfrm>
                <a:off x="6146661" y="4375069"/>
                <a:ext cx="20880" cy="75600"/>
              </p14:xfrm>
            </p:contentPart>
          </mc:Choice>
          <mc:Fallback xmlns="">
            <p:pic>
              <p:nvPicPr>
                <p:cNvPr id="153" name="Ink 152">
                  <a:extLst>
                    <a:ext uri="{FF2B5EF4-FFF2-40B4-BE49-F238E27FC236}">
                      <a16:creationId xmlns:a16="http://schemas.microsoft.com/office/drawing/2014/main" id="{9FC599D7-E40F-A4E5-A0D6-3E87478638EE}"/>
                    </a:ext>
                  </a:extLst>
                </p:cNvPr>
                <p:cNvPicPr/>
                <p:nvPr/>
              </p:nvPicPr>
              <p:blipFill>
                <a:blip r:embed="rId50"/>
                <a:stretch>
                  <a:fillRect/>
                </a:stretch>
              </p:blipFill>
              <p:spPr>
                <a:xfrm>
                  <a:off x="6128661" y="4357154"/>
                  <a:ext cx="56520" cy="11107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4" name="Ink 153">
                  <a:extLst>
                    <a:ext uri="{FF2B5EF4-FFF2-40B4-BE49-F238E27FC236}">
                      <a16:creationId xmlns:a16="http://schemas.microsoft.com/office/drawing/2014/main" id="{42703FC3-897E-B93B-D4C3-1E42FFF90C37}"/>
                    </a:ext>
                  </a:extLst>
                </p14:cNvPr>
                <p14:cNvContentPartPr/>
                <p14:nvPr/>
              </p14:nvContentPartPr>
              <p14:xfrm>
                <a:off x="6361221" y="4494949"/>
                <a:ext cx="32400" cy="23400"/>
              </p14:xfrm>
            </p:contentPart>
          </mc:Choice>
          <mc:Fallback xmlns="">
            <p:pic>
              <p:nvPicPr>
                <p:cNvPr id="154" name="Ink 153">
                  <a:extLst>
                    <a:ext uri="{FF2B5EF4-FFF2-40B4-BE49-F238E27FC236}">
                      <a16:creationId xmlns:a16="http://schemas.microsoft.com/office/drawing/2014/main" id="{42703FC3-897E-B93B-D4C3-1E42FFF90C37}"/>
                    </a:ext>
                  </a:extLst>
                </p:cNvPr>
                <p:cNvPicPr/>
                <p:nvPr/>
              </p:nvPicPr>
              <p:blipFill>
                <a:blip r:embed="rId52"/>
                <a:stretch>
                  <a:fillRect/>
                </a:stretch>
              </p:blipFill>
              <p:spPr>
                <a:xfrm>
                  <a:off x="6343221" y="4476949"/>
                  <a:ext cx="68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5" name="Ink 154">
                  <a:extLst>
                    <a:ext uri="{FF2B5EF4-FFF2-40B4-BE49-F238E27FC236}">
                      <a16:creationId xmlns:a16="http://schemas.microsoft.com/office/drawing/2014/main" id="{C39FEE8E-C45C-1D28-BF75-CD14A3B5260D}"/>
                    </a:ext>
                  </a:extLst>
                </p14:cNvPr>
                <p14:cNvContentPartPr/>
                <p14:nvPr/>
              </p14:nvContentPartPr>
              <p14:xfrm>
                <a:off x="6512421" y="4515469"/>
                <a:ext cx="51840" cy="55800"/>
              </p14:xfrm>
            </p:contentPart>
          </mc:Choice>
          <mc:Fallback xmlns="">
            <p:pic>
              <p:nvPicPr>
                <p:cNvPr id="155" name="Ink 154">
                  <a:extLst>
                    <a:ext uri="{FF2B5EF4-FFF2-40B4-BE49-F238E27FC236}">
                      <a16:creationId xmlns:a16="http://schemas.microsoft.com/office/drawing/2014/main" id="{C39FEE8E-C45C-1D28-BF75-CD14A3B5260D}"/>
                    </a:ext>
                  </a:extLst>
                </p:cNvPr>
                <p:cNvPicPr/>
                <p:nvPr/>
              </p:nvPicPr>
              <p:blipFill>
                <a:blip r:embed="rId54"/>
                <a:stretch>
                  <a:fillRect/>
                </a:stretch>
              </p:blipFill>
              <p:spPr>
                <a:xfrm>
                  <a:off x="6494421" y="4497469"/>
                  <a:ext cx="874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6" name="Ink 155">
                  <a:extLst>
                    <a:ext uri="{FF2B5EF4-FFF2-40B4-BE49-F238E27FC236}">
                      <a16:creationId xmlns:a16="http://schemas.microsoft.com/office/drawing/2014/main" id="{2579E668-09C8-BDBE-2F13-B779172F601E}"/>
                    </a:ext>
                  </a:extLst>
                </p14:cNvPr>
                <p14:cNvContentPartPr/>
                <p14:nvPr/>
              </p14:nvContentPartPr>
              <p14:xfrm>
                <a:off x="6615021" y="4607629"/>
                <a:ext cx="32400" cy="59760"/>
              </p14:xfrm>
            </p:contentPart>
          </mc:Choice>
          <mc:Fallback xmlns="">
            <p:pic>
              <p:nvPicPr>
                <p:cNvPr id="156" name="Ink 155">
                  <a:extLst>
                    <a:ext uri="{FF2B5EF4-FFF2-40B4-BE49-F238E27FC236}">
                      <a16:creationId xmlns:a16="http://schemas.microsoft.com/office/drawing/2014/main" id="{2579E668-09C8-BDBE-2F13-B779172F601E}"/>
                    </a:ext>
                  </a:extLst>
                </p:cNvPr>
                <p:cNvPicPr/>
                <p:nvPr/>
              </p:nvPicPr>
              <p:blipFill>
                <a:blip r:embed="rId56"/>
                <a:stretch>
                  <a:fillRect/>
                </a:stretch>
              </p:blipFill>
              <p:spPr>
                <a:xfrm>
                  <a:off x="6597021" y="4589629"/>
                  <a:ext cx="68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7" name="Ink 156">
                  <a:extLst>
                    <a:ext uri="{FF2B5EF4-FFF2-40B4-BE49-F238E27FC236}">
                      <a16:creationId xmlns:a16="http://schemas.microsoft.com/office/drawing/2014/main" id="{2E9450CD-6E15-D2D6-52DC-4ADA67981C4B}"/>
                    </a:ext>
                  </a:extLst>
                </p14:cNvPr>
                <p14:cNvContentPartPr/>
                <p14:nvPr/>
              </p14:nvContentPartPr>
              <p14:xfrm>
                <a:off x="6764781" y="4726069"/>
                <a:ext cx="40320" cy="45720"/>
              </p14:xfrm>
            </p:contentPart>
          </mc:Choice>
          <mc:Fallback xmlns="">
            <p:pic>
              <p:nvPicPr>
                <p:cNvPr id="157" name="Ink 156">
                  <a:extLst>
                    <a:ext uri="{FF2B5EF4-FFF2-40B4-BE49-F238E27FC236}">
                      <a16:creationId xmlns:a16="http://schemas.microsoft.com/office/drawing/2014/main" id="{2E9450CD-6E15-D2D6-52DC-4ADA67981C4B}"/>
                    </a:ext>
                  </a:extLst>
                </p:cNvPr>
                <p:cNvPicPr/>
                <p:nvPr/>
              </p:nvPicPr>
              <p:blipFill>
                <a:blip r:embed="rId58"/>
                <a:stretch>
                  <a:fillRect/>
                </a:stretch>
              </p:blipFill>
              <p:spPr>
                <a:xfrm>
                  <a:off x="6746781" y="4708069"/>
                  <a:ext cx="75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8" name="Ink 157">
                  <a:extLst>
                    <a:ext uri="{FF2B5EF4-FFF2-40B4-BE49-F238E27FC236}">
                      <a16:creationId xmlns:a16="http://schemas.microsoft.com/office/drawing/2014/main" id="{329F0266-9B9C-40C5-5147-57B7FF4B4B7C}"/>
                    </a:ext>
                  </a:extLst>
                </p14:cNvPr>
                <p14:cNvContentPartPr/>
                <p14:nvPr/>
              </p14:nvContentPartPr>
              <p14:xfrm>
                <a:off x="6961341" y="4865389"/>
                <a:ext cx="15840" cy="29160"/>
              </p14:xfrm>
            </p:contentPart>
          </mc:Choice>
          <mc:Fallback xmlns="">
            <p:pic>
              <p:nvPicPr>
                <p:cNvPr id="158" name="Ink 157">
                  <a:extLst>
                    <a:ext uri="{FF2B5EF4-FFF2-40B4-BE49-F238E27FC236}">
                      <a16:creationId xmlns:a16="http://schemas.microsoft.com/office/drawing/2014/main" id="{329F0266-9B9C-40C5-5147-57B7FF4B4B7C}"/>
                    </a:ext>
                  </a:extLst>
                </p:cNvPr>
                <p:cNvPicPr/>
                <p:nvPr/>
              </p:nvPicPr>
              <p:blipFill>
                <a:blip r:embed="rId60"/>
                <a:stretch>
                  <a:fillRect/>
                </a:stretch>
              </p:blipFill>
              <p:spPr>
                <a:xfrm>
                  <a:off x="6943741" y="4847389"/>
                  <a:ext cx="50688"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59" name="Ink 158">
                  <a:extLst>
                    <a:ext uri="{FF2B5EF4-FFF2-40B4-BE49-F238E27FC236}">
                      <a16:creationId xmlns:a16="http://schemas.microsoft.com/office/drawing/2014/main" id="{DA779BCF-489C-DE41-4FC5-6D52C8F86305}"/>
                    </a:ext>
                  </a:extLst>
                </p14:cNvPr>
                <p14:cNvContentPartPr/>
                <p14:nvPr/>
              </p14:nvContentPartPr>
              <p14:xfrm>
                <a:off x="6996981" y="5024149"/>
                <a:ext cx="76320" cy="51840"/>
              </p14:xfrm>
            </p:contentPart>
          </mc:Choice>
          <mc:Fallback xmlns="">
            <p:pic>
              <p:nvPicPr>
                <p:cNvPr id="159" name="Ink 158">
                  <a:extLst>
                    <a:ext uri="{FF2B5EF4-FFF2-40B4-BE49-F238E27FC236}">
                      <a16:creationId xmlns:a16="http://schemas.microsoft.com/office/drawing/2014/main" id="{DA779BCF-489C-DE41-4FC5-6D52C8F86305}"/>
                    </a:ext>
                  </a:extLst>
                </p:cNvPr>
                <p:cNvPicPr/>
                <p:nvPr/>
              </p:nvPicPr>
              <p:blipFill>
                <a:blip r:embed="rId62"/>
                <a:stretch>
                  <a:fillRect/>
                </a:stretch>
              </p:blipFill>
              <p:spPr>
                <a:xfrm>
                  <a:off x="6978981" y="5006149"/>
                  <a:ext cx="111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60" name="Ink 159">
                  <a:extLst>
                    <a:ext uri="{FF2B5EF4-FFF2-40B4-BE49-F238E27FC236}">
                      <a16:creationId xmlns:a16="http://schemas.microsoft.com/office/drawing/2014/main" id="{E86BC40F-914A-6336-F3B4-918CA26E6803}"/>
                    </a:ext>
                  </a:extLst>
                </p14:cNvPr>
                <p14:cNvContentPartPr/>
                <p14:nvPr/>
              </p14:nvContentPartPr>
              <p14:xfrm>
                <a:off x="7162581" y="5167069"/>
                <a:ext cx="38880" cy="23760"/>
              </p14:xfrm>
            </p:contentPart>
          </mc:Choice>
          <mc:Fallback xmlns="">
            <p:pic>
              <p:nvPicPr>
                <p:cNvPr id="160" name="Ink 159">
                  <a:extLst>
                    <a:ext uri="{FF2B5EF4-FFF2-40B4-BE49-F238E27FC236}">
                      <a16:creationId xmlns:a16="http://schemas.microsoft.com/office/drawing/2014/main" id="{E86BC40F-914A-6336-F3B4-918CA26E6803}"/>
                    </a:ext>
                  </a:extLst>
                </p:cNvPr>
                <p:cNvPicPr/>
                <p:nvPr/>
              </p:nvPicPr>
              <p:blipFill>
                <a:blip r:embed="rId64"/>
                <a:stretch>
                  <a:fillRect/>
                </a:stretch>
              </p:blipFill>
              <p:spPr>
                <a:xfrm>
                  <a:off x="7144581" y="5148792"/>
                  <a:ext cx="74520" cy="5994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1" name="Ink 160">
                  <a:extLst>
                    <a:ext uri="{FF2B5EF4-FFF2-40B4-BE49-F238E27FC236}">
                      <a16:creationId xmlns:a16="http://schemas.microsoft.com/office/drawing/2014/main" id="{CA5FAE79-7591-76EB-4550-3AC22C01EC41}"/>
                    </a:ext>
                  </a:extLst>
                </p14:cNvPr>
                <p14:cNvContentPartPr/>
                <p14:nvPr/>
              </p14:nvContentPartPr>
              <p14:xfrm>
                <a:off x="7385421" y="5259589"/>
                <a:ext cx="61560" cy="8280"/>
              </p14:xfrm>
            </p:contentPart>
          </mc:Choice>
          <mc:Fallback xmlns="">
            <p:pic>
              <p:nvPicPr>
                <p:cNvPr id="161" name="Ink 160">
                  <a:extLst>
                    <a:ext uri="{FF2B5EF4-FFF2-40B4-BE49-F238E27FC236}">
                      <a16:creationId xmlns:a16="http://schemas.microsoft.com/office/drawing/2014/main" id="{CA5FAE79-7591-76EB-4550-3AC22C01EC41}"/>
                    </a:ext>
                  </a:extLst>
                </p:cNvPr>
                <p:cNvPicPr/>
                <p:nvPr/>
              </p:nvPicPr>
              <p:blipFill>
                <a:blip r:embed="rId66"/>
                <a:stretch>
                  <a:fillRect/>
                </a:stretch>
              </p:blipFill>
              <p:spPr>
                <a:xfrm>
                  <a:off x="7367526" y="5241589"/>
                  <a:ext cx="9699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62" name="Ink 161">
                  <a:extLst>
                    <a:ext uri="{FF2B5EF4-FFF2-40B4-BE49-F238E27FC236}">
                      <a16:creationId xmlns:a16="http://schemas.microsoft.com/office/drawing/2014/main" id="{90BDBD2B-F974-38D5-4E9D-3A667CC3877D}"/>
                    </a:ext>
                  </a:extLst>
                </p14:cNvPr>
                <p14:cNvContentPartPr/>
                <p14:nvPr/>
              </p14:nvContentPartPr>
              <p14:xfrm>
                <a:off x="7677381" y="5308909"/>
                <a:ext cx="33480" cy="23760"/>
              </p14:xfrm>
            </p:contentPart>
          </mc:Choice>
          <mc:Fallback xmlns="">
            <p:pic>
              <p:nvPicPr>
                <p:cNvPr id="162" name="Ink 161">
                  <a:extLst>
                    <a:ext uri="{FF2B5EF4-FFF2-40B4-BE49-F238E27FC236}">
                      <a16:creationId xmlns:a16="http://schemas.microsoft.com/office/drawing/2014/main" id="{90BDBD2B-F974-38D5-4E9D-3A667CC3877D}"/>
                    </a:ext>
                  </a:extLst>
                </p:cNvPr>
                <p:cNvPicPr/>
                <p:nvPr/>
              </p:nvPicPr>
              <p:blipFill>
                <a:blip r:embed="rId68"/>
                <a:stretch>
                  <a:fillRect/>
                </a:stretch>
              </p:blipFill>
              <p:spPr>
                <a:xfrm>
                  <a:off x="7659381" y="5290909"/>
                  <a:ext cx="691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3" name="Ink 162">
                  <a:extLst>
                    <a:ext uri="{FF2B5EF4-FFF2-40B4-BE49-F238E27FC236}">
                      <a16:creationId xmlns:a16="http://schemas.microsoft.com/office/drawing/2014/main" id="{BF01D2EC-DD1E-0BE9-B4AA-F8179AAC99A4}"/>
                    </a:ext>
                  </a:extLst>
                </p14:cNvPr>
                <p14:cNvContentPartPr/>
                <p14:nvPr/>
              </p14:nvContentPartPr>
              <p14:xfrm>
                <a:off x="7811661" y="5290909"/>
                <a:ext cx="42120" cy="25560"/>
              </p14:xfrm>
            </p:contentPart>
          </mc:Choice>
          <mc:Fallback xmlns="">
            <p:pic>
              <p:nvPicPr>
                <p:cNvPr id="163" name="Ink 162">
                  <a:extLst>
                    <a:ext uri="{FF2B5EF4-FFF2-40B4-BE49-F238E27FC236}">
                      <a16:creationId xmlns:a16="http://schemas.microsoft.com/office/drawing/2014/main" id="{BF01D2EC-DD1E-0BE9-B4AA-F8179AAC99A4}"/>
                    </a:ext>
                  </a:extLst>
                </p:cNvPr>
                <p:cNvPicPr/>
                <p:nvPr/>
              </p:nvPicPr>
              <p:blipFill>
                <a:blip r:embed="rId70"/>
                <a:stretch>
                  <a:fillRect/>
                </a:stretch>
              </p:blipFill>
              <p:spPr>
                <a:xfrm>
                  <a:off x="7793661" y="5273159"/>
                  <a:ext cx="77760" cy="6070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4" name="Ink 163">
                  <a:extLst>
                    <a:ext uri="{FF2B5EF4-FFF2-40B4-BE49-F238E27FC236}">
                      <a16:creationId xmlns:a16="http://schemas.microsoft.com/office/drawing/2014/main" id="{4494CE95-7C91-B91B-588B-1A9A46823BA2}"/>
                    </a:ext>
                  </a:extLst>
                </p14:cNvPr>
                <p14:cNvContentPartPr/>
                <p14:nvPr/>
              </p14:nvContentPartPr>
              <p14:xfrm>
                <a:off x="7944501" y="5137549"/>
                <a:ext cx="18720" cy="50760"/>
              </p14:xfrm>
            </p:contentPart>
          </mc:Choice>
          <mc:Fallback xmlns="">
            <p:pic>
              <p:nvPicPr>
                <p:cNvPr id="164" name="Ink 163">
                  <a:extLst>
                    <a:ext uri="{FF2B5EF4-FFF2-40B4-BE49-F238E27FC236}">
                      <a16:creationId xmlns:a16="http://schemas.microsoft.com/office/drawing/2014/main" id="{4494CE95-7C91-B91B-588B-1A9A46823BA2}"/>
                    </a:ext>
                  </a:extLst>
                </p:cNvPr>
                <p:cNvPicPr/>
                <p:nvPr/>
              </p:nvPicPr>
              <p:blipFill>
                <a:blip r:embed="rId72"/>
                <a:stretch>
                  <a:fillRect/>
                </a:stretch>
              </p:blipFill>
              <p:spPr>
                <a:xfrm>
                  <a:off x="7926501" y="5119549"/>
                  <a:ext cx="54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5" name="Ink 164">
                  <a:extLst>
                    <a:ext uri="{FF2B5EF4-FFF2-40B4-BE49-F238E27FC236}">
                      <a16:creationId xmlns:a16="http://schemas.microsoft.com/office/drawing/2014/main" id="{D1AEE319-6A4D-9521-0EDC-49D6327514E4}"/>
                    </a:ext>
                  </a:extLst>
                </p14:cNvPr>
                <p14:cNvContentPartPr/>
                <p14:nvPr/>
              </p14:nvContentPartPr>
              <p14:xfrm>
                <a:off x="8034141" y="4976989"/>
                <a:ext cx="7200" cy="22320"/>
              </p14:xfrm>
            </p:contentPart>
          </mc:Choice>
          <mc:Fallback xmlns="">
            <p:pic>
              <p:nvPicPr>
                <p:cNvPr id="165" name="Ink 164">
                  <a:extLst>
                    <a:ext uri="{FF2B5EF4-FFF2-40B4-BE49-F238E27FC236}">
                      <a16:creationId xmlns:a16="http://schemas.microsoft.com/office/drawing/2014/main" id="{D1AEE319-6A4D-9521-0EDC-49D6327514E4}"/>
                    </a:ext>
                  </a:extLst>
                </p:cNvPr>
                <p:cNvPicPr/>
                <p:nvPr/>
              </p:nvPicPr>
              <p:blipFill>
                <a:blip r:embed="rId74"/>
                <a:stretch>
                  <a:fillRect/>
                </a:stretch>
              </p:blipFill>
              <p:spPr>
                <a:xfrm>
                  <a:off x="8015194" y="4959275"/>
                  <a:ext cx="44716" cy="57394"/>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66" name="Ink 165">
                  <a:extLst>
                    <a:ext uri="{FF2B5EF4-FFF2-40B4-BE49-F238E27FC236}">
                      <a16:creationId xmlns:a16="http://schemas.microsoft.com/office/drawing/2014/main" id="{31BCDD28-11DF-A7C0-62E8-B26EDDB947C0}"/>
                    </a:ext>
                  </a:extLst>
                </p14:cNvPr>
                <p14:cNvContentPartPr/>
                <p14:nvPr/>
              </p14:nvContentPartPr>
              <p14:xfrm>
                <a:off x="8072301" y="4749469"/>
                <a:ext cx="10800" cy="11880"/>
              </p14:xfrm>
            </p:contentPart>
          </mc:Choice>
          <mc:Fallback xmlns="">
            <p:pic>
              <p:nvPicPr>
                <p:cNvPr id="166" name="Ink 165">
                  <a:extLst>
                    <a:ext uri="{FF2B5EF4-FFF2-40B4-BE49-F238E27FC236}">
                      <a16:creationId xmlns:a16="http://schemas.microsoft.com/office/drawing/2014/main" id="{31BCDD28-11DF-A7C0-62E8-B26EDDB947C0}"/>
                    </a:ext>
                  </a:extLst>
                </p:cNvPr>
                <p:cNvPicPr/>
                <p:nvPr/>
              </p:nvPicPr>
              <p:blipFill>
                <a:blip r:embed="rId76"/>
                <a:stretch>
                  <a:fillRect/>
                </a:stretch>
              </p:blipFill>
              <p:spPr>
                <a:xfrm>
                  <a:off x="8054301" y="4731998"/>
                  <a:ext cx="46440" cy="46472"/>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67" name="Ink 166">
                  <a:extLst>
                    <a:ext uri="{FF2B5EF4-FFF2-40B4-BE49-F238E27FC236}">
                      <a16:creationId xmlns:a16="http://schemas.microsoft.com/office/drawing/2014/main" id="{CB59C463-6AA3-84EB-8E27-F5CA34934790}"/>
                    </a:ext>
                  </a:extLst>
                </p14:cNvPr>
                <p14:cNvContentPartPr/>
                <p14:nvPr/>
              </p14:nvContentPartPr>
              <p14:xfrm>
                <a:off x="8132421" y="4493149"/>
                <a:ext cx="16920" cy="55080"/>
              </p14:xfrm>
            </p:contentPart>
          </mc:Choice>
          <mc:Fallback xmlns="">
            <p:pic>
              <p:nvPicPr>
                <p:cNvPr id="167" name="Ink 166">
                  <a:extLst>
                    <a:ext uri="{FF2B5EF4-FFF2-40B4-BE49-F238E27FC236}">
                      <a16:creationId xmlns:a16="http://schemas.microsoft.com/office/drawing/2014/main" id="{CB59C463-6AA3-84EB-8E27-F5CA34934790}"/>
                    </a:ext>
                  </a:extLst>
                </p:cNvPr>
                <p:cNvPicPr/>
                <p:nvPr/>
              </p:nvPicPr>
              <p:blipFill>
                <a:blip r:embed="rId78"/>
                <a:stretch>
                  <a:fillRect/>
                </a:stretch>
              </p:blipFill>
              <p:spPr>
                <a:xfrm>
                  <a:off x="8114421" y="4475149"/>
                  <a:ext cx="525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2" name="Ink 171">
                  <a:extLst>
                    <a:ext uri="{FF2B5EF4-FFF2-40B4-BE49-F238E27FC236}">
                      <a16:creationId xmlns:a16="http://schemas.microsoft.com/office/drawing/2014/main" id="{0607BE10-B7CC-3CC1-0D83-79FE74A37D64}"/>
                    </a:ext>
                  </a:extLst>
                </p14:cNvPr>
                <p14:cNvContentPartPr/>
                <p14:nvPr/>
              </p14:nvContentPartPr>
              <p14:xfrm>
                <a:off x="5429901" y="4771429"/>
                <a:ext cx="360" cy="2160"/>
              </p14:xfrm>
            </p:contentPart>
          </mc:Choice>
          <mc:Fallback xmlns="">
            <p:pic>
              <p:nvPicPr>
                <p:cNvPr id="172" name="Ink 171">
                  <a:extLst>
                    <a:ext uri="{FF2B5EF4-FFF2-40B4-BE49-F238E27FC236}">
                      <a16:creationId xmlns:a16="http://schemas.microsoft.com/office/drawing/2014/main" id="{0607BE10-B7CC-3CC1-0D83-79FE74A37D64}"/>
                    </a:ext>
                  </a:extLst>
                </p:cNvPr>
                <p:cNvPicPr/>
                <p:nvPr/>
              </p:nvPicPr>
              <p:blipFill>
                <a:blip r:embed="rId80"/>
                <a:stretch>
                  <a:fillRect/>
                </a:stretch>
              </p:blipFill>
              <p:spPr>
                <a:xfrm>
                  <a:off x="5411901" y="4753429"/>
                  <a:ext cx="36000" cy="37800"/>
                </a:xfrm>
                <a:prstGeom prst="rect">
                  <a:avLst/>
                </a:prstGeom>
              </p:spPr>
            </p:pic>
          </mc:Fallback>
        </mc:AlternateContent>
      </p:grpSp>
      <p:sp>
        <p:nvSpPr>
          <p:cNvPr id="51" name="TextBox 50">
            <a:extLst>
              <a:ext uri="{FF2B5EF4-FFF2-40B4-BE49-F238E27FC236}">
                <a16:creationId xmlns:a16="http://schemas.microsoft.com/office/drawing/2014/main" id="{F487AA33-3C35-42D3-87F7-EF4E328605B4}"/>
              </a:ext>
            </a:extLst>
          </p:cNvPr>
          <p:cNvSpPr txBox="1"/>
          <p:nvPr/>
        </p:nvSpPr>
        <p:spPr>
          <a:xfrm>
            <a:off x="1520086" y="2232616"/>
            <a:ext cx="2662587" cy="815608"/>
          </a:xfrm>
          <a:prstGeom prst="rect">
            <a:avLst/>
          </a:prstGeom>
          <a:noFill/>
        </p:spPr>
        <p:txBody>
          <a:bodyPr wrap="none" rtlCol="0" anchor="ctr" anchorCtr="1">
            <a:spAutoFit/>
          </a:bodyPr>
          <a:lstStyle/>
          <a:p>
            <a:pPr algn="ctr"/>
            <a:r>
              <a:rPr lang="en-US" sz="4700">
                <a:solidFill>
                  <a:srgbClr val="E71224"/>
                </a:solidFill>
              </a:rPr>
              <a:t>overfitting</a:t>
            </a:r>
          </a:p>
        </p:txBody>
      </p:sp>
      <p:sp>
        <p:nvSpPr>
          <p:cNvPr id="45" name="TextBox 44">
            <a:extLst>
              <a:ext uri="{FF2B5EF4-FFF2-40B4-BE49-F238E27FC236}">
                <a16:creationId xmlns:a16="http://schemas.microsoft.com/office/drawing/2014/main" id="{CB1B7CD6-4E2F-4476-A453-AFCE1C62083C}"/>
              </a:ext>
            </a:extLst>
          </p:cNvPr>
          <p:cNvSpPr txBox="1"/>
          <p:nvPr/>
        </p:nvSpPr>
        <p:spPr>
          <a:xfrm>
            <a:off x="5088340" y="2320206"/>
            <a:ext cx="3118161" cy="846386"/>
          </a:xfrm>
          <a:prstGeom prst="rect">
            <a:avLst/>
          </a:prstGeom>
          <a:noFill/>
        </p:spPr>
        <p:txBody>
          <a:bodyPr wrap="none" rtlCol="0" anchor="ctr" anchorCtr="1">
            <a:spAutoFit/>
          </a:bodyPr>
          <a:lstStyle/>
          <a:p>
            <a:pPr algn="ctr"/>
            <a:r>
              <a:rPr lang="en-US" sz="4900">
                <a:solidFill>
                  <a:srgbClr val="E71224"/>
                </a:solidFill>
              </a:rPr>
              <a:t>underfitting</a:t>
            </a:r>
          </a:p>
        </p:txBody>
      </p:sp>
      <p:sp>
        <p:nvSpPr>
          <p:cNvPr id="26" name="ZoneTexte 25">
            <a:extLst>
              <a:ext uri="{FF2B5EF4-FFF2-40B4-BE49-F238E27FC236}">
                <a16:creationId xmlns:a16="http://schemas.microsoft.com/office/drawing/2014/main" id="{5B8070C5-8727-41EC-A9E5-7C6F7757742D}"/>
              </a:ext>
            </a:extLst>
          </p:cNvPr>
          <p:cNvSpPr txBox="1"/>
          <p:nvPr/>
        </p:nvSpPr>
        <p:spPr>
          <a:xfrm>
            <a:off x="9051896" y="2375635"/>
            <a:ext cx="2682145" cy="692497"/>
          </a:xfrm>
          <a:prstGeom prst="rect">
            <a:avLst/>
          </a:prstGeom>
          <a:noFill/>
        </p:spPr>
        <p:txBody>
          <a:bodyPr wrap="none" rtlCol="0" anchor="ctr" anchorCtr="1">
            <a:spAutoFit/>
          </a:bodyPr>
          <a:lstStyle/>
          <a:p>
            <a:pPr algn="ctr"/>
            <a:r>
              <a:rPr lang="en-US" sz="3900">
                <a:solidFill>
                  <a:srgbClr val="E71224"/>
                </a:solidFill>
              </a:rPr>
              <a:t>Rich enough</a:t>
            </a:r>
          </a:p>
        </p:txBody>
      </p:sp>
      <p:grpSp>
        <p:nvGrpSpPr>
          <p:cNvPr id="250" name="Group 249">
            <a:extLst>
              <a:ext uri="{FF2B5EF4-FFF2-40B4-BE49-F238E27FC236}">
                <a16:creationId xmlns:a16="http://schemas.microsoft.com/office/drawing/2014/main" id="{051C1136-AD34-0058-FEF2-6B4371025BDD}"/>
              </a:ext>
            </a:extLst>
          </p:cNvPr>
          <p:cNvGrpSpPr/>
          <p:nvPr/>
        </p:nvGrpSpPr>
        <p:grpSpPr>
          <a:xfrm>
            <a:off x="9454341" y="4081309"/>
            <a:ext cx="2338200" cy="522720"/>
            <a:chOff x="9454341" y="4081309"/>
            <a:chExt cx="2338200" cy="522720"/>
          </a:xfrm>
        </p:grpSpPr>
        <mc:AlternateContent xmlns:mc="http://schemas.openxmlformats.org/markup-compatibility/2006" xmlns:p14="http://schemas.microsoft.com/office/powerpoint/2010/main">
          <mc:Choice Requires="p14">
            <p:contentPart p14:bwMode="auto" r:id="rId81">
              <p14:nvContentPartPr>
                <p14:cNvPr id="175" name="Ink 174">
                  <a:extLst>
                    <a:ext uri="{FF2B5EF4-FFF2-40B4-BE49-F238E27FC236}">
                      <a16:creationId xmlns:a16="http://schemas.microsoft.com/office/drawing/2014/main" id="{29E804BA-F9CF-368F-37CA-CB05EEE27A25}"/>
                    </a:ext>
                  </a:extLst>
                </p14:cNvPr>
                <p14:cNvContentPartPr/>
                <p14:nvPr/>
              </p14:nvContentPartPr>
              <p14:xfrm>
                <a:off x="9454341" y="4544629"/>
                <a:ext cx="11160" cy="13680"/>
              </p14:xfrm>
            </p:contentPart>
          </mc:Choice>
          <mc:Fallback xmlns="">
            <p:pic>
              <p:nvPicPr>
                <p:cNvPr id="175" name="Ink 174">
                  <a:extLst>
                    <a:ext uri="{FF2B5EF4-FFF2-40B4-BE49-F238E27FC236}">
                      <a16:creationId xmlns:a16="http://schemas.microsoft.com/office/drawing/2014/main" id="{29E804BA-F9CF-368F-37CA-CB05EEE27A25}"/>
                    </a:ext>
                  </a:extLst>
                </p:cNvPr>
                <p:cNvPicPr/>
                <p:nvPr/>
              </p:nvPicPr>
              <p:blipFill>
                <a:blip r:embed="rId82"/>
                <a:stretch>
                  <a:fillRect/>
                </a:stretch>
              </p:blipFill>
              <p:spPr>
                <a:xfrm>
                  <a:off x="9435741" y="4527091"/>
                  <a:ext cx="47988" cy="4840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77" name="Ink 176">
                  <a:extLst>
                    <a:ext uri="{FF2B5EF4-FFF2-40B4-BE49-F238E27FC236}">
                      <a16:creationId xmlns:a16="http://schemas.microsoft.com/office/drawing/2014/main" id="{6CAEDAE6-E69E-3E4A-EF6B-1545B12EF229}"/>
                    </a:ext>
                  </a:extLst>
                </p14:cNvPr>
                <p14:cNvContentPartPr/>
                <p14:nvPr/>
              </p14:nvContentPartPr>
              <p14:xfrm>
                <a:off x="9470181" y="4497469"/>
                <a:ext cx="86760" cy="106560"/>
              </p14:xfrm>
            </p:contentPart>
          </mc:Choice>
          <mc:Fallback xmlns="">
            <p:pic>
              <p:nvPicPr>
                <p:cNvPr id="177" name="Ink 176">
                  <a:extLst>
                    <a:ext uri="{FF2B5EF4-FFF2-40B4-BE49-F238E27FC236}">
                      <a16:creationId xmlns:a16="http://schemas.microsoft.com/office/drawing/2014/main" id="{6CAEDAE6-E69E-3E4A-EF6B-1545B12EF229}"/>
                    </a:ext>
                  </a:extLst>
                </p:cNvPr>
                <p:cNvPicPr/>
                <p:nvPr/>
              </p:nvPicPr>
              <p:blipFill>
                <a:blip r:embed="rId84"/>
                <a:stretch>
                  <a:fillRect/>
                </a:stretch>
              </p:blipFill>
              <p:spPr>
                <a:xfrm>
                  <a:off x="9452181" y="4479469"/>
                  <a:ext cx="122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9" name="Ink 178">
                  <a:extLst>
                    <a:ext uri="{FF2B5EF4-FFF2-40B4-BE49-F238E27FC236}">
                      <a16:creationId xmlns:a16="http://schemas.microsoft.com/office/drawing/2014/main" id="{16FE9752-65DA-2130-4ECA-5564D95C4CA5}"/>
                    </a:ext>
                  </a:extLst>
                </p14:cNvPr>
                <p14:cNvContentPartPr/>
                <p14:nvPr/>
              </p14:nvContentPartPr>
              <p14:xfrm>
                <a:off x="9949701" y="4164469"/>
                <a:ext cx="32400" cy="115920"/>
              </p14:xfrm>
            </p:contentPart>
          </mc:Choice>
          <mc:Fallback xmlns="">
            <p:pic>
              <p:nvPicPr>
                <p:cNvPr id="179" name="Ink 178">
                  <a:extLst>
                    <a:ext uri="{FF2B5EF4-FFF2-40B4-BE49-F238E27FC236}">
                      <a16:creationId xmlns:a16="http://schemas.microsoft.com/office/drawing/2014/main" id="{16FE9752-65DA-2130-4ECA-5564D95C4CA5}"/>
                    </a:ext>
                  </a:extLst>
                </p:cNvPr>
                <p:cNvPicPr/>
                <p:nvPr/>
              </p:nvPicPr>
              <p:blipFill>
                <a:blip r:embed="rId86"/>
                <a:stretch>
                  <a:fillRect/>
                </a:stretch>
              </p:blipFill>
              <p:spPr>
                <a:xfrm>
                  <a:off x="9931701" y="4146469"/>
                  <a:ext cx="68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0" name="Ink 179">
                  <a:extLst>
                    <a:ext uri="{FF2B5EF4-FFF2-40B4-BE49-F238E27FC236}">
                      <a16:creationId xmlns:a16="http://schemas.microsoft.com/office/drawing/2014/main" id="{FB2819B1-6DD5-F988-9F15-AA6A9E265719}"/>
                    </a:ext>
                  </a:extLst>
                </p14:cNvPr>
                <p14:cNvContentPartPr/>
                <p14:nvPr/>
              </p14:nvContentPartPr>
              <p14:xfrm>
                <a:off x="9941061" y="4181389"/>
                <a:ext cx="46800" cy="99000"/>
              </p14:xfrm>
            </p:contentPart>
          </mc:Choice>
          <mc:Fallback xmlns="">
            <p:pic>
              <p:nvPicPr>
                <p:cNvPr id="180" name="Ink 179">
                  <a:extLst>
                    <a:ext uri="{FF2B5EF4-FFF2-40B4-BE49-F238E27FC236}">
                      <a16:creationId xmlns:a16="http://schemas.microsoft.com/office/drawing/2014/main" id="{FB2819B1-6DD5-F988-9F15-AA6A9E265719}"/>
                    </a:ext>
                  </a:extLst>
                </p:cNvPr>
                <p:cNvPicPr/>
                <p:nvPr/>
              </p:nvPicPr>
              <p:blipFill>
                <a:blip r:embed="rId88"/>
                <a:stretch>
                  <a:fillRect/>
                </a:stretch>
              </p:blipFill>
              <p:spPr>
                <a:xfrm>
                  <a:off x="9923061" y="4163389"/>
                  <a:ext cx="82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1" name="Ink 180">
                  <a:extLst>
                    <a:ext uri="{FF2B5EF4-FFF2-40B4-BE49-F238E27FC236}">
                      <a16:creationId xmlns:a16="http://schemas.microsoft.com/office/drawing/2014/main" id="{78D08E5B-1C70-45FD-E357-9242A13D6B1A}"/>
                    </a:ext>
                  </a:extLst>
                </p14:cNvPr>
                <p14:cNvContentPartPr/>
                <p14:nvPr/>
              </p14:nvContentPartPr>
              <p14:xfrm>
                <a:off x="10412661" y="4174189"/>
                <a:ext cx="71640" cy="115560"/>
              </p14:xfrm>
            </p:contentPart>
          </mc:Choice>
          <mc:Fallback xmlns="">
            <p:pic>
              <p:nvPicPr>
                <p:cNvPr id="181" name="Ink 180">
                  <a:extLst>
                    <a:ext uri="{FF2B5EF4-FFF2-40B4-BE49-F238E27FC236}">
                      <a16:creationId xmlns:a16="http://schemas.microsoft.com/office/drawing/2014/main" id="{78D08E5B-1C70-45FD-E357-9242A13D6B1A}"/>
                    </a:ext>
                  </a:extLst>
                </p:cNvPr>
                <p:cNvPicPr/>
                <p:nvPr/>
              </p:nvPicPr>
              <p:blipFill>
                <a:blip r:embed="rId90"/>
                <a:stretch>
                  <a:fillRect/>
                </a:stretch>
              </p:blipFill>
              <p:spPr>
                <a:xfrm>
                  <a:off x="10394570" y="4156245"/>
                  <a:ext cx="107460" cy="151089"/>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2" name="Ink 181">
                  <a:extLst>
                    <a:ext uri="{FF2B5EF4-FFF2-40B4-BE49-F238E27FC236}">
                      <a16:creationId xmlns:a16="http://schemas.microsoft.com/office/drawing/2014/main" id="{07E7460E-AD19-B1E1-3103-4E0A1F52DFB8}"/>
                    </a:ext>
                  </a:extLst>
                </p14:cNvPr>
                <p14:cNvContentPartPr/>
                <p14:nvPr/>
              </p14:nvContentPartPr>
              <p14:xfrm>
                <a:off x="10424541" y="4188229"/>
                <a:ext cx="73440" cy="101520"/>
              </p14:xfrm>
            </p:contentPart>
          </mc:Choice>
          <mc:Fallback xmlns="">
            <p:pic>
              <p:nvPicPr>
                <p:cNvPr id="182" name="Ink 181">
                  <a:extLst>
                    <a:ext uri="{FF2B5EF4-FFF2-40B4-BE49-F238E27FC236}">
                      <a16:creationId xmlns:a16="http://schemas.microsoft.com/office/drawing/2014/main" id="{07E7460E-AD19-B1E1-3103-4E0A1F52DFB8}"/>
                    </a:ext>
                  </a:extLst>
                </p:cNvPr>
                <p:cNvPicPr/>
                <p:nvPr/>
              </p:nvPicPr>
              <p:blipFill>
                <a:blip r:embed="rId92"/>
                <a:stretch>
                  <a:fillRect/>
                </a:stretch>
              </p:blipFill>
              <p:spPr>
                <a:xfrm>
                  <a:off x="10406541" y="4170229"/>
                  <a:ext cx="109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83" name="Ink 182">
                  <a:extLst>
                    <a:ext uri="{FF2B5EF4-FFF2-40B4-BE49-F238E27FC236}">
                      <a16:creationId xmlns:a16="http://schemas.microsoft.com/office/drawing/2014/main" id="{70769537-F895-E076-F2EE-3D7EE5138C50}"/>
                    </a:ext>
                  </a:extLst>
                </p14:cNvPr>
                <p14:cNvContentPartPr/>
                <p14:nvPr/>
              </p14:nvContentPartPr>
              <p14:xfrm>
                <a:off x="10794261" y="4141069"/>
                <a:ext cx="154800" cy="144360"/>
              </p14:xfrm>
            </p:contentPart>
          </mc:Choice>
          <mc:Fallback xmlns="">
            <p:pic>
              <p:nvPicPr>
                <p:cNvPr id="183" name="Ink 182">
                  <a:extLst>
                    <a:ext uri="{FF2B5EF4-FFF2-40B4-BE49-F238E27FC236}">
                      <a16:creationId xmlns:a16="http://schemas.microsoft.com/office/drawing/2014/main" id="{70769537-F895-E076-F2EE-3D7EE5138C50}"/>
                    </a:ext>
                  </a:extLst>
                </p:cNvPr>
                <p:cNvPicPr/>
                <p:nvPr/>
              </p:nvPicPr>
              <p:blipFill>
                <a:blip r:embed="rId94"/>
                <a:stretch>
                  <a:fillRect/>
                </a:stretch>
              </p:blipFill>
              <p:spPr>
                <a:xfrm>
                  <a:off x="10776303" y="4123114"/>
                  <a:ext cx="190357" cy="17991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84" name="Ink 183">
                  <a:extLst>
                    <a:ext uri="{FF2B5EF4-FFF2-40B4-BE49-F238E27FC236}">
                      <a16:creationId xmlns:a16="http://schemas.microsoft.com/office/drawing/2014/main" id="{4747E419-FF4E-08D3-6D7F-E92160D17E4C}"/>
                    </a:ext>
                  </a:extLst>
                </p14:cNvPr>
                <p14:cNvContentPartPr/>
                <p14:nvPr/>
              </p14:nvContentPartPr>
              <p14:xfrm>
                <a:off x="10802901" y="4141789"/>
                <a:ext cx="154440" cy="127440"/>
              </p14:xfrm>
            </p:contentPart>
          </mc:Choice>
          <mc:Fallback xmlns="">
            <p:pic>
              <p:nvPicPr>
                <p:cNvPr id="184" name="Ink 183">
                  <a:extLst>
                    <a:ext uri="{FF2B5EF4-FFF2-40B4-BE49-F238E27FC236}">
                      <a16:creationId xmlns:a16="http://schemas.microsoft.com/office/drawing/2014/main" id="{4747E419-FF4E-08D3-6D7F-E92160D17E4C}"/>
                    </a:ext>
                  </a:extLst>
                </p:cNvPr>
                <p:cNvPicPr/>
                <p:nvPr/>
              </p:nvPicPr>
              <p:blipFill>
                <a:blip r:embed="rId96"/>
                <a:stretch>
                  <a:fillRect/>
                </a:stretch>
              </p:blipFill>
              <p:spPr>
                <a:xfrm>
                  <a:off x="10784901" y="4123789"/>
                  <a:ext cx="190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85" name="Ink 184">
                  <a:extLst>
                    <a:ext uri="{FF2B5EF4-FFF2-40B4-BE49-F238E27FC236}">
                      <a16:creationId xmlns:a16="http://schemas.microsoft.com/office/drawing/2014/main" id="{858DCDC0-8614-7007-FAF6-96795A36BEAF}"/>
                    </a:ext>
                  </a:extLst>
                </p14:cNvPr>
                <p14:cNvContentPartPr/>
                <p14:nvPr/>
              </p14:nvContentPartPr>
              <p14:xfrm>
                <a:off x="11242461" y="4294069"/>
                <a:ext cx="61560" cy="126720"/>
              </p14:xfrm>
            </p:contentPart>
          </mc:Choice>
          <mc:Fallback xmlns="">
            <p:pic>
              <p:nvPicPr>
                <p:cNvPr id="185" name="Ink 184">
                  <a:extLst>
                    <a:ext uri="{FF2B5EF4-FFF2-40B4-BE49-F238E27FC236}">
                      <a16:creationId xmlns:a16="http://schemas.microsoft.com/office/drawing/2014/main" id="{858DCDC0-8614-7007-FAF6-96795A36BEAF}"/>
                    </a:ext>
                  </a:extLst>
                </p:cNvPr>
                <p:cNvPicPr/>
                <p:nvPr/>
              </p:nvPicPr>
              <p:blipFill>
                <a:blip r:embed="rId98"/>
                <a:stretch>
                  <a:fillRect/>
                </a:stretch>
              </p:blipFill>
              <p:spPr>
                <a:xfrm>
                  <a:off x="11224355" y="4276069"/>
                  <a:ext cx="9741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86" name="Ink 185">
                  <a:extLst>
                    <a:ext uri="{FF2B5EF4-FFF2-40B4-BE49-F238E27FC236}">
                      <a16:creationId xmlns:a16="http://schemas.microsoft.com/office/drawing/2014/main" id="{425C58BF-DFEC-DA40-E26C-FE0153E89CC6}"/>
                    </a:ext>
                  </a:extLst>
                </p14:cNvPr>
                <p14:cNvContentPartPr/>
                <p14:nvPr/>
              </p14:nvContentPartPr>
              <p14:xfrm>
                <a:off x="11235981" y="4304149"/>
                <a:ext cx="65520" cy="92880"/>
              </p14:xfrm>
            </p:contentPart>
          </mc:Choice>
          <mc:Fallback xmlns="">
            <p:pic>
              <p:nvPicPr>
                <p:cNvPr id="186" name="Ink 185">
                  <a:extLst>
                    <a:ext uri="{FF2B5EF4-FFF2-40B4-BE49-F238E27FC236}">
                      <a16:creationId xmlns:a16="http://schemas.microsoft.com/office/drawing/2014/main" id="{425C58BF-DFEC-DA40-E26C-FE0153E89CC6}"/>
                    </a:ext>
                  </a:extLst>
                </p:cNvPr>
                <p:cNvPicPr/>
                <p:nvPr/>
              </p:nvPicPr>
              <p:blipFill>
                <a:blip r:embed="rId100"/>
                <a:stretch>
                  <a:fillRect/>
                </a:stretch>
              </p:blipFill>
              <p:spPr>
                <a:xfrm>
                  <a:off x="11217981" y="4286149"/>
                  <a:ext cx="101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87" name="Ink 186">
                  <a:extLst>
                    <a:ext uri="{FF2B5EF4-FFF2-40B4-BE49-F238E27FC236}">
                      <a16:creationId xmlns:a16="http://schemas.microsoft.com/office/drawing/2014/main" id="{0A55F0DD-D9F1-FDDC-3DDD-7909E9EEA4BB}"/>
                    </a:ext>
                  </a:extLst>
                </p14:cNvPr>
                <p14:cNvContentPartPr/>
                <p14:nvPr/>
              </p14:nvContentPartPr>
              <p14:xfrm>
                <a:off x="11665821" y="4119829"/>
                <a:ext cx="103320" cy="171360"/>
              </p14:xfrm>
            </p:contentPart>
          </mc:Choice>
          <mc:Fallback xmlns="">
            <p:pic>
              <p:nvPicPr>
                <p:cNvPr id="187" name="Ink 186">
                  <a:extLst>
                    <a:ext uri="{FF2B5EF4-FFF2-40B4-BE49-F238E27FC236}">
                      <a16:creationId xmlns:a16="http://schemas.microsoft.com/office/drawing/2014/main" id="{0A55F0DD-D9F1-FDDC-3DDD-7909E9EEA4BB}"/>
                    </a:ext>
                  </a:extLst>
                </p:cNvPr>
                <p:cNvPicPr/>
                <p:nvPr/>
              </p:nvPicPr>
              <p:blipFill>
                <a:blip r:embed="rId102"/>
                <a:stretch>
                  <a:fillRect/>
                </a:stretch>
              </p:blipFill>
              <p:spPr>
                <a:xfrm>
                  <a:off x="11647883" y="4101829"/>
                  <a:ext cx="1388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8" name="Ink 187">
                  <a:extLst>
                    <a:ext uri="{FF2B5EF4-FFF2-40B4-BE49-F238E27FC236}">
                      <a16:creationId xmlns:a16="http://schemas.microsoft.com/office/drawing/2014/main" id="{57A4D09A-BC95-41B5-801E-6BBC0D177002}"/>
                    </a:ext>
                  </a:extLst>
                </p14:cNvPr>
                <p14:cNvContentPartPr/>
                <p14:nvPr/>
              </p14:nvContentPartPr>
              <p14:xfrm>
                <a:off x="11675541" y="4081309"/>
                <a:ext cx="117000" cy="173160"/>
              </p14:xfrm>
            </p:contentPart>
          </mc:Choice>
          <mc:Fallback xmlns="">
            <p:pic>
              <p:nvPicPr>
                <p:cNvPr id="188" name="Ink 187">
                  <a:extLst>
                    <a:ext uri="{FF2B5EF4-FFF2-40B4-BE49-F238E27FC236}">
                      <a16:creationId xmlns:a16="http://schemas.microsoft.com/office/drawing/2014/main" id="{57A4D09A-BC95-41B5-801E-6BBC0D177002}"/>
                    </a:ext>
                  </a:extLst>
                </p:cNvPr>
                <p:cNvPicPr/>
                <p:nvPr/>
              </p:nvPicPr>
              <p:blipFill>
                <a:blip r:embed="rId104"/>
                <a:stretch>
                  <a:fillRect/>
                </a:stretch>
              </p:blipFill>
              <p:spPr>
                <a:xfrm>
                  <a:off x="11657485" y="4063309"/>
                  <a:ext cx="152750" cy="20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256" name="Ink 255">
                <a:extLst>
                  <a:ext uri="{FF2B5EF4-FFF2-40B4-BE49-F238E27FC236}">
                    <a16:creationId xmlns:a16="http://schemas.microsoft.com/office/drawing/2014/main" id="{5FD9DEB2-FA80-7E1D-9883-60F72913B3DC}"/>
                  </a:ext>
                </a:extLst>
              </p14:cNvPr>
              <p14:cNvContentPartPr/>
              <p14:nvPr/>
            </p14:nvContentPartPr>
            <p14:xfrm>
              <a:off x="3839030" y="3777962"/>
              <a:ext cx="1013040" cy="1072800"/>
            </p14:xfrm>
          </p:contentPart>
        </mc:Choice>
        <mc:Fallback xmlns="">
          <p:pic>
            <p:nvPicPr>
              <p:cNvPr id="256" name="Ink 255">
                <a:extLst>
                  <a:ext uri="{FF2B5EF4-FFF2-40B4-BE49-F238E27FC236}">
                    <a16:creationId xmlns:a16="http://schemas.microsoft.com/office/drawing/2014/main" id="{5FD9DEB2-FA80-7E1D-9883-60F72913B3DC}"/>
                  </a:ext>
                </a:extLst>
              </p:cNvPr>
              <p:cNvPicPr/>
              <p:nvPr/>
            </p:nvPicPr>
            <p:blipFill>
              <a:blip r:embed="rId106"/>
              <a:stretch>
                <a:fillRect/>
              </a:stretch>
            </p:blipFill>
            <p:spPr>
              <a:xfrm>
                <a:off x="3821036" y="3759962"/>
                <a:ext cx="1048667" cy="1108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57" name="Ink 256">
                <a:extLst>
                  <a:ext uri="{FF2B5EF4-FFF2-40B4-BE49-F238E27FC236}">
                    <a16:creationId xmlns:a16="http://schemas.microsoft.com/office/drawing/2014/main" id="{738E40FC-962B-B04F-6443-69D4769BA69D}"/>
                  </a:ext>
                </a:extLst>
              </p14:cNvPr>
              <p14:cNvContentPartPr/>
              <p14:nvPr/>
            </p14:nvContentPartPr>
            <p14:xfrm>
              <a:off x="5414750" y="4601642"/>
              <a:ext cx="2697120" cy="263160"/>
            </p14:xfrm>
          </p:contentPart>
        </mc:Choice>
        <mc:Fallback xmlns="">
          <p:pic>
            <p:nvPicPr>
              <p:cNvPr id="257" name="Ink 256">
                <a:extLst>
                  <a:ext uri="{FF2B5EF4-FFF2-40B4-BE49-F238E27FC236}">
                    <a16:creationId xmlns:a16="http://schemas.microsoft.com/office/drawing/2014/main" id="{738E40FC-962B-B04F-6443-69D4769BA69D}"/>
                  </a:ext>
                </a:extLst>
              </p:cNvPr>
              <p:cNvPicPr/>
              <p:nvPr/>
            </p:nvPicPr>
            <p:blipFill>
              <a:blip r:embed="rId108"/>
              <a:stretch>
                <a:fillRect/>
              </a:stretch>
            </p:blipFill>
            <p:spPr>
              <a:xfrm>
                <a:off x="5396752" y="4583667"/>
                <a:ext cx="2732755" cy="298751"/>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8" name="Ink 257">
                <a:extLst>
                  <a:ext uri="{FF2B5EF4-FFF2-40B4-BE49-F238E27FC236}">
                    <a16:creationId xmlns:a16="http://schemas.microsoft.com/office/drawing/2014/main" id="{36EAD612-DDF5-0D9A-1648-AC7CCB1CCA53}"/>
                  </a:ext>
                </a:extLst>
              </p14:cNvPr>
              <p14:cNvContentPartPr/>
              <p14:nvPr/>
            </p14:nvContentPartPr>
            <p14:xfrm>
              <a:off x="9366110" y="3945722"/>
              <a:ext cx="2370960" cy="822600"/>
            </p14:xfrm>
          </p:contentPart>
        </mc:Choice>
        <mc:Fallback xmlns="">
          <p:pic>
            <p:nvPicPr>
              <p:cNvPr id="258" name="Ink 257">
                <a:extLst>
                  <a:ext uri="{FF2B5EF4-FFF2-40B4-BE49-F238E27FC236}">
                    <a16:creationId xmlns:a16="http://schemas.microsoft.com/office/drawing/2014/main" id="{36EAD612-DDF5-0D9A-1648-AC7CCB1CCA53}"/>
                  </a:ext>
                </a:extLst>
              </p:cNvPr>
              <p:cNvPicPr/>
              <p:nvPr/>
            </p:nvPicPr>
            <p:blipFill>
              <a:blip r:embed="rId110"/>
              <a:stretch>
                <a:fillRect/>
              </a:stretch>
            </p:blipFill>
            <p:spPr>
              <a:xfrm>
                <a:off x="9348113" y="3927722"/>
                <a:ext cx="2406595"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1" name="Ink 260">
                <a:extLst>
                  <a:ext uri="{FF2B5EF4-FFF2-40B4-BE49-F238E27FC236}">
                    <a16:creationId xmlns:a16="http://schemas.microsoft.com/office/drawing/2014/main" id="{1FA0921C-4FAD-5A3C-2D2D-025CC177D592}"/>
                  </a:ext>
                </a:extLst>
              </p14:cNvPr>
              <p14:cNvContentPartPr/>
              <p14:nvPr/>
            </p14:nvContentPartPr>
            <p14:xfrm>
              <a:off x="3069350" y="3414722"/>
              <a:ext cx="245520" cy="1470960"/>
            </p14:xfrm>
          </p:contentPart>
        </mc:Choice>
        <mc:Fallback xmlns="">
          <p:pic>
            <p:nvPicPr>
              <p:cNvPr id="261" name="Ink 260">
                <a:extLst>
                  <a:ext uri="{FF2B5EF4-FFF2-40B4-BE49-F238E27FC236}">
                    <a16:creationId xmlns:a16="http://schemas.microsoft.com/office/drawing/2014/main" id="{1FA0921C-4FAD-5A3C-2D2D-025CC177D592}"/>
                  </a:ext>
                </a:extLst>
              </p:cNvPr>
              <p:cNvPicPr/>
              <p:nvPr/>
            </p:nvPicPr>
            <p:blipFill>
              <a:blip r:embed="rId112"/>
              <a:stretch>
                <a:fillRect/>
              </a:stretch>
            </p:blipFill>
            <p:spPr>
              <a:xfrm>
                <a:off x="3051350" y="3396722"/>
                <a:ext cx="281160" cy="1506600"/>
              </a:xfrm>
              <a:prstGeom prst="rect">
                <a:avLst/>
              </a:prstGeom>
            </p:spPr>
          </p:pic>
        </mc:Fallback>
      </mc:AlternateContent>
    </p:spTree>
    <p:extLst>
      <p:ext uri="{BB962C8B-B14F-4D97-AF65-F5344CB8AC3E}">
        <p14:creationId xmlns:p14="http://schemas.microsoft.com/office/powerpoint/2010/main" val="1659158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0A761-8460-4DE7-AE61-045688648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98E86-15CB-9115-DB78-D244021A7E7C}"/>
              </a:ext>
            </a:extLst>
          </p:cNvPr>
          <p:cNvSpPr>
            <a:spLocks noGrp="1"/>
          </p:cNvSpPr>
          <p:nvPr>
            <p:ph type="title"/>
          </p:nvPr>
        </p:nvSpPr>
        <p:spPr>
          <a:xfrm>
            <a:off x="550200" y="374492"/>
            <a:ext cx="11091600" cy="1332000"/>
          </a:xfrm>
        </p:spPr>
        <p:txBody>
          <a:bodyPr/>
          <a:lstStyle/>
          <a:p>
            <a:r>
              <a:rPr lang="en-US">
                <a:solidFill>
                  <a:srgbClr val="00B0F0"/>
                </a:solidFill>
              </a:rPr>
              <a:t>Probabilistic models-Bayesian inference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2D88E86-3A42-EE66-1A8C-E96DAE54530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2D88E86-3A42-EE66-1A8C-E96DAE54530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0A9D584-CEFD-BFE2-2888-2223E26A2DCD}"/>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0A9D584-CEFD-BFE2-2888-2223E26A2DCD}"/>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4B1DFD-80FF-4205-AFAF-ADA64EF9219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C4B1DFD-80FF-4205-AFAF-ADA64EF9219E}"/>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F9EC57BA-B9F9-AAB3-4C7A-F26DF8C81895}"/>
                  </a:ext>
                </a:extLst>
              </p:cNvPr>
              <p:cNvSpPr>
                <a:spLocks noGrp="1"/>
              </p:cNvSpPr>
              <p:nvPr>
                <p:ph idx="1"/>
              </p:nvPr>
            </p:nvSpPr>
            <p:spPr>
              <a:xfrm>
                <a:off x="252573" y="1059852"/>
                <a:ext cx="11437291" cy="5650041"/>
              </a:xfrm>
            </p:spPr>
            <p:txBody>
              <a:bodyPr>
                <a:normAutofit fontScale="92500" lnSpcReduction="10000"/>
              </a:bodyPr>
              <a:lstStyle/>
              <a:p>
                <a:r>
                  <a:rPr lang="en-US" sz="2200" b="0" dirty="0">
                    <a:solidFill>
                      <a:srgbClr val="FFCC29"/>
                    </a:solidFill>
                    <a:latin typeface="Cambria Math" panose="02040503050406030204" pitchFamily="18" charset="0"/>
                  </a:rPr>
                  <a:t>A major task of machine learning is to observe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b="0" dirty="0">
                    <a:solidFill>
                      <a:srgbClr val="FFCC29"/>
                    </a:solidFill>
                    <a:latin typeface="Cambria Math" panose="02040503050406030204" pitchFamily="18" charset="0"/>
                  </a:rPr>
                  <a:t> and extract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(model’s hidden variable)</a:t>
                </a:r>
              </a:p>
              <a:p>
                <a:r>
                  <a:rPr lang="en-US" sz="2200" dirty="0">
                    <a:solidFill>
                      <a:srgbClr val="FFCC29"/>
                    </a:solidFill>
                    <a:latin typeface="Cambria Math" panose="02040503050406030204" pitchFamily="18" charset="0"/>
                  </a:rPr>
                  <a:t>Then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is formed to do prediction on future values of </a:t>
                </a:r>
                <a14:m>
                  <m:oMath xmlns:m="http://schemas.openxmlformats.org/officeDocument/2006/math">
                    <m:r>
                      <a:rPr lang="en-US" sz="2200" b="0" i="1" smtClean="0">
                        <a:solidFill>
                          <a:srgbClr val="FFCC29"/>
                        </a:solidFill>
                        <a:latin typeface="Cambria Math" panose="02040503050406030204" pitchFamily="18" charset="0"/>
                      </a:rPr>
                      <m:t>𝑋</m:t>
                    </m:r>
                  </m:oMath>
                </a14:m>
                <a:endParaRPr lang="en-US" sz="2200" b="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The estimation approaches we discussed may lead to loss information that is critical to systems that use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to make decisions</a:t>
                </a:r>
              </a:p>
              <a:p>
                <a:r>
                  <a:rPr lang="en-US" sz="2200" dirty="0">
                    <a:solidFill>
                      <a:srgbClr val="FFCC29"/>
                    </a:solidFill>
                    <a:latin typeface="Cambria Math" panose="02040503050406030204" pitchFamily="18" charset="0"/>
                  </a:rPr>
                  <a:t>These decision-making systems have often different objective functions, such as squared-error loss or mis-classification error</a:t>
                </a:r>
              </a:p>
              <a:p>
                <a:r>
                  <a:rPr lang="en-US" sz="2200" dirty="0">
                    <a:solidFill>
                      <a:srgbClr val="FFCC29"/>
                    </a:solidFill>
                    <a:latin typeface="Cambria Math" panose="02040503050406030204" pitchFamily="18" charset="0"/>
                  </a:rPr>
                  <a:t>We need to have a full posteriori distribution for a robust decision</a:t>
                </a:r>
              </a:p>
              <a:p>
                <a:r>
                  <a:rPr lang="en-US" sz="2200" dirty="0">
                    <a:solidFill>
                      <a:srgbClr val="FFCC29"/>
                    </a:solidFill>
                    <a:latin typeface="Cambria Math" panose="02040503050406030204" pitchFamily="18" charset="0"/>
                  </a:rPr>
                  <a:t>Bayesian inference is all about finding this posteriori distribution</a:t>
                </a:r>
              </a:p>
              <a:p>
                <a:r>
                  <a:rPr lang="en-US" sz="2200" dirty="0">
                    <a:solidFill>
                      <a:srgbClr val="FFCC29"/>
                    </a:solidFill>
                    <a:latin typeface="Cambria Math" panose="02040503050406030204" pitchFamily="18" charset="0"/>
                  </a:rPr>
                  <a:t>The idea is to exploit Bayes’ theorem to invert the relationship between the parameter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oMath>
                </a14:m>
                <a:r>
                  <a:rPr lang="en-US" sz="2200" dirty="0">
                    <a:solidFill>
                      <a:srgbClr val="FFCC29"/>
                    </a:solidFill>
                    <a:latin typeface="Cambria Math" panose="02040503050406030204" pitchFamily="18" charset="0"/>
                  </a:rPr>
                  <a:t>and data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dirty="0">
                    <a:solidFill>
                      <a:srgbClr val="FFCC29"/>
                    </a:solidFill>
                    <a:latin typeface="Cambria Math" panose="02040503050406030204" pitchFamily="18" charset="0"/>
                  </a:rPr>
                  <a:t> to obtain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e>
                        <m:r>
                          <a:rPr lang="en-US" sz="2200" b="0" i="1" smtClean="0">
                            <a:solidFill>
                              <a:srgbClr val="FFCC29"/>
                            </a:solidFill>
                            <a:latin typeface="Cambria Math" panose="02040503050406030204" pitchFamily="18" charset="0"/>
                          </a:rPr>
                          <m:t>𝑋</m:t>
                        </m:r>
                      </m:e>
                    </m:d>
                  </m:oMath>
                </a14:m>
                <a:endParaRPr lang="en-US" sz="2200" dirty="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num>
                        <m:den>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den>
                      </m:f>
                      <m:r>
                        <a:rPr lang="en-US" sz="2200" i="1">
                          <a:solidFill>
                            <a:srgbClr val="FFCC29"/>
                          </a:solidFill>
                          <a:latin typeface="Cambria Math" panose="02040503050406030204" pitchFamily="18" charset="0"/>
                        </a:rPr>
                        <m:t> </m:t>
                      </m:r>
                      <m:r>
                        <a:rPr lang="en-US" sz="2200" i="1">
                          <a:solidFill>
                            <a:srgbClr val="FFCC29"/>
                          </a:solidFill>
                          <a:latin typeface="Cambria Math" panose="02040503050406030204" pitchFamily="18" charset="0"/>
                        </a:rPr>
                        <m:t>𝑤h𝑒𝑟𝑒</m:t>
                      </m:r>
                      <m:r>
                        <a:rPr lang="en-US" sz="2200" i="1">
                          <a:solidFill>
                            <a:srgbClr val="FFCC29"/>
                          </a:solidFill>
                          <a:latin typeface="Cambria Math" panose="02040503050406030204" pitchFamily="18" charset="0"/>
                        </a:rPr>
                        <m:t> </m:t>
                      </m:r>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nary>
                        <m:naryPr>
                          <m:limLoc m:val="undOvr"/>
                          <m:subHide m:val="on"/>
                          <m:supHide m:val="on"/>
                          <m:ctrlPr>
                            <a:rPr lang="en-US" sz="2200" b="0" i="1" smtClean="0">
                              <a:solidFill>
                                <a:srgbClr val="FFCC29"/>
                              </a:solidFill>
                              <a:latin typeface="Cambria Math" panose="02040503050406030204" pitchFamily="18" charset="0"/>
                            </a:rPr>
                          </m:ctrlPr>
                        </m:naryPr>
                        <m:sub/>
                        <m:sup/>
                        <m:e>
                          <m:r>
                            <a:rPr lang="en-US" sz="2200" b="0" i="1" smtClean="0">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𝑋</m:t>
                              </m:r>
                            </m:e>
                            <m:e>
                              <m:r>
                                <m:rPr>
                                  <m:sty m:val="p"/>
                                </m:rPr>
                                <a:rPr lang="en-US" sz="2200">
                                  <a:solidFill>
                                    <a:srgbClr val="FFCC29"/>
                                  </a:solidFill>
                                  <a:latin typeface="Cambria Math" panose="02040503050406030204" pitchFamily="18" charset="0"/>
                                </a:rPr>
                                <m:t>Θ</m:t>
                              </m:r>
                            </m:e>
                          </m:d>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m:rPr>
                                  <m:sty m:val="p"/>
                                </m:rPr>
                                <a:rPr lang="en-US" sz="2200">
                                  <a:solidFill>
                                    <a:srgbClr val="FFCC29"/>
                                  </a:solidFill>
                                  <a:latin typeface="Cambria Math" panose="02040503050406030204" pitchFamily="18" charset="0"/>
                                </a:rPr>
                                <m:t>Θ</m:t>
                              </m:r>
                            </m:e>
                          </m:d>
                          <m:r>
                            <m:rPr>
                              <m:sty m:val="p"/>
                            </m:rPr>
                            <a:rPr lang="en-US" sz="2200">
                              <a:solidFill>
                                <a:srgbClr val="FFCC29"/>
                              </a:solidFill>
                              <a:latin typeface="Cambria Math" panose="02040503050406030204" pitchFamily="18" charset="0"/>
                            </a:rPr>
                            <m:t>dΘ</m:t>
                          </m:r>
                        </m:e>
                      </m:nary>
                    </m:oMath>
                  </m:oMathPara>
                </a14:m>
                <a:endParaRPr lang="en-US" sz="2200" dirty="0">
                  <a:solidFill>
                    <a:srgbClr val="FFCC29"/>
                  </a:solidFill>
                  <a:latin typeface="Cambria Math" panose="02040503050406030204" pitchFamily="18" charset="0"/>
                </a:endParaRPr>
              </a:p>
              <a:p>
                <a:endParaRPr lang="en-US" sz="2200" b="0" dirty="0">
                  <a:solidFill>
                    <a:srgbClr val="FFCC29"/>
                  </a:solidFill>
                  <a:latin typeface="Cambria Math" panose="02040503050406030204" pitchFamily="18" charset="0"/>
                </a:endParaRPr>
              </a:p>
              <a:p>
                <a:endParaRPr lang="en-US" sz="2200" b="0" dirty="0">
                  <a:solidFill>
                    <a:srgbClr val="FFCC29"/>
                  </a:solidFill>
                  <a:latin typeface="Cambria Math" panose="02040503050406030204" pitchFamily="18" charset="0"/>
                </a:endParaRPr>
              </a:p>
              <a:p>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F9EC57BA-B9F9-AAB3-4C7A-F26DF8C81895}"/>
                  </a:ext>
                </a:extLst>
              </p:cNvPr>
              <p:cNvSpPr>
                <a:spLocks noGrp="1" noRot="1" noChangeAspect="1" noMove="1" noResize="1" noEditPoints="1" noAdjustHandles="1" noChangeArrowheads="1" noChangeShapeType="1" noTextEdit="1"/>
              </p:cNvSpPr>
              <p:nvPr>
                <p:ph idx="1"/>
              </p:nvPr>
            </p:nvSpPr>
            <p:spPr>
              <a:xfrm>
                <a:off x="252573" y="1059852"/>
                <a:ext cx="11437291" cy="5650041"/>
              </a:xfrm>
              <a:blipFill>
                <a:blip r:embed="rId9"/>
                <a:stretch>
                  <a:fillRect l="-1279" t="-1402" r="-1705"/>
                </a:stretch>
              </a:blipFill>
            </p:spPr>
            <p:txBody>
              <a:bodyPr/>
              <a:lstStyle/>
              <a:p>
                <a:r>
                  <a:rPr lang="en-US">
                    <a:noFill/>
                  </a:rPr>
                  <a:t> </a:t>
                </a:r>
              </a:p>
            </p:txBody>
          </p:sp>
        </mc:Fallback>
      </mc:AlternateContent>
    </p:spTree>
    <p:extLst>
      <p:ext uri="{BB962C8B-B14F-4D97-AF65-F5344CB8AC3E}">
        <p14:creationId xmlns:p14="http://schemas.microsoft.com/office/powerpoint/2010/main" val="2289341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7B64A-FFCE-E637-59E5-AE478C33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7C9C-92B9-B162-9349-AD29DA44CE96}"/>
              </a:ext>
            </a:extLst>
          </p:cNvPr>
          <p:cNvSpPr>
            <a:spLocks noGrp="1"/>
          </p:cNvSpPr>
          <p:nvPr>
            <p:ph type="title"/>
          </p:nvPr>
        </p:nvSpPr>
        <p:spPr>
          <a:xfrm>
            <a:off x="550200" y="374492"/>
            <a:ext cx="11091600" cy="1332000"/>
          </a:xfrm>
        </p:spPr>
        <p:txBody>
          <a:bodyPr/>
          <a:lstStyle/>
          <a:p>
            <a:r>
              <a:rPr lang="en-US">
                <a:solidFill>
                  <a:srgbClr val="00B0F0"/>
                </a:solidFill>
              </a:rPr>
              <a:t>Probabilistic models-Bayesian inference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B80CE08-0581-9D7E-F0BF-6E54D770566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EB80CE08-0581-9D7E-F0BF-6E54D770566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86CF5D4-50CB-B97F-F5ED-B611533BC03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686CF5D4-50CB-B97F-F5ED-B611533BC03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15F5110-D136-8D41-C46D-8E2325234B8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E15F5110-D136-8D41-C46D-8E2325234B8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AE3B9516-6B18-F2DF-096E-088E4B862924}"/>
                  </a:ext>
                </a:extLst>
              </p:cNvPr>
              <p:cNvSpPr>
                <a:spLocks noGrp="1"/>
              </p:cNvSpPr>
              <p:nvPr>
                <p:ph idx="1"/>
              </p:nvPr>
            </p:nvSpPr>
            <p:spPr>
              <a:xfrm>
                <a:off x="326155" y="1362864"/>
                <a:ext cx="11437291" cy="5072881"/>
              </a:xfrm>
            </p:spPr>
            <p:txBody>
              <a:bodyPr>
                <a:normAutofit/>
              </a:bodyPr>
              <a:lstStyle/>
              <a:p>
                <a:r>
                  <a:rPr lang="en-US" sz="2200" dirty="0">
                    <a:solidFill>
                      <a:srgbClr val="FFCC29"/>
                    </a:solidFill>
                    <a:latin typeface="Cambria Math" panose="02040503050406030204" pitchFamily="18" charset="0"/>
                  </a:rPr>
                  <a:t>This implies that this posteriori pdf can be used to propagate uncertainty from parameters to data</a:t>
                </a:r>
              </a:p>
              <a:p>
                <a:r>
                  <a:rPr lang="en-US" sz="2200" b="0" dirty="0">
                    <a:solidFill>
                      <a:srgbClr val="FFCC29"/>
                    </a:solidFill>
                    <a:latin typeface="Cambria Math" panose="02040503050406030204" pitchFamily="18" charset="0"/>
                  </a:rPr>
                  <a:t>Given a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our prediction will be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nary>
                        <m:naryPr>
                          <m:limLoc m:val="undOvr"/>
                          <m:subHide m:val="on"/>
                          <m:supHide m:val="on"/>
                          <m:ctrlPr>
                            <a:rPr lang="en-US" sz="2200" b="0" i="1" smtClean="0">
                              <a:solidFill>
                                <a:srgbClr val="FFCC29"/>
                              </a:solidFill>
                              <a:latin typeface="Cambria Math" panose="02040503050406030204" pitchFamily="18" charset="0"/>
                            </a:rPr>
                          </m:ctrlPr>
                        </m:naryPr>
                        <m:sub/>
                        <m:sup/>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 </m:t>
                              </m:r>
                            </m:e>
                            <m:e>
                              <m:r>
                                <a:rPr lang="en-US" sz="2200" i="1">
                                  <a:solidFill>
                                    <a:srgbClr val="FFCC29"/>
                                  </a:solidFill>
                                  <a:latin typeface="Cambria Math" panose="02040503050406030204" pitchFamily="18" charset="0"/>
                                </a:rPr>
                                <m:t>𝑋</m:t>
                              </m:r>
                            </m:e>
                          </m:d>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m:rPr>
                                  <m:sty m:val="p"/>
                                </m:rPr>
                                <a:rPr lang="en-US" sz="2200">
                                  <a:solidFill>
                                    <a:srgbClr val="FFCC29"/>
                                  </a:solidFill>
                                  <a:latin typeface="Cambria Math" panose="02040503050406030204" pitchFamily="18" charset="0"/>
                                </a:rPr>
                                <m:t>Θ</m:t>
                              </m:r>
                            </m:e>
                          </m:d>
                          <m:r>
                            <a:rPr lang="en-US" sz="2200" i="1">
                              <a:solidFill>
                                <a:srgbClr val="FFCC29"/>
                              </a:solidFill>
                              <a:latin typeface="Cambria Math" panose="02040503050406030204" pitchFamily="18" charset="0"/>
                            </a:rPr>
                            <m:t>𝑑</m:t>
                          </m:r>
                          <m:r>
                            <m:rPr>
                              <m:sty m:val="p"/>
                            </m:rPr>
                            <a:rPr lang="en-US" sz="2200">
                              <a:solidFill>
                                <a:srgbClr val="FFCC29"/>
                              </a:solidFill>
                              <a:latin typeface="Cambria Math" panose="02040503050406030204" pitchFamily="18" charset="0"/>
                            </a:rPr>
                            <m:t>Θ</m:t>
                          </m:r>
                        </m:e>
                      </m:nary>
                    </m:oMath>
                  </m:oMathPara>
                </a14:m>
                <a:endParaRPr lang="en-US" sz="2200" b="0" dirty="0">
                  <a:solidFill>
                    <a:srgbClr val="FFCC29"/>
                  </a:solidFill>
                  <a:latin typeface="Cambria Math" panose="02040503050406030204" pitchFamily="18" charset="0"/>
                </a:endParaRPr>
              </a:p>
              <a:p>
                <a:pPr marL="0" indent="0">
                  <a:buNone/>
                </a:pPr>
                <a:r>
                  <a:rPr lang="en-US" sz="2200" dirty="0">
                    <a:solidFill>
                      <a:srgbClr val="FFCC29"/>
                    </a:solidFill>
                    <a:latin typeface="Cambria Math" panose="02040503050406030204" pitchFamily="18" charset="0"/>
                  </a:rPr>
                  <a:t>where integral is over all possible values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a:t>
                </a:r>
                <a14:m>
                  <m:oMath xmlns:m="http://schemas.openxmlformats.org/officeDocument/2006/math">
                    <m:r>
                      <a:rPr lang="en-US" sz="2200" b="0" i="1" dirty="0" smtClean="0">
                        <a:solidFill>
                          <a:srgbClr val="FFCC29"/>
                        </a:solidFill>
                        <a:latin typeface="Cambria Math" panose="02040503050406030204" pitchFamily="18" charset="0"/>
                      </a:rPr>
                      <m:t>𝐷</m:t>
                    </m:r>
                  </m:oMath>
                </a14:m>
                <a:r>
                  <a:rPr lang="en-US" sz="2200" b="0" dirty="0">
                    <a:solidFill>
                      <a:srgbClr val="FFCC29"/>
                    </a:solidFill>
                    <a:latin typeface="Cambria Math" panose="02040503050406030204" pitchFamily="18" charset="0"/>
                  </a:rPr>
                  <a:t> dimensional integral)</a:t>
                </a:r>
              </a:p>
              <a:p>
                <a:r>
                  <a:rPr lang="en-US" sz="2200" b="0" dirty="0">
                    <a:solidFill>
                      <a:srgbClr val="FFCC29"/>
                    </a:solidFill>
                    <a:latin typeface="Cambria Math" panose="02040503050406030204" pitchFamily="18" charset="0"/>
                  </a:rPr>
                  <a:t> Now, the </a:t>
                </a:r>
                <a:r>
                  <a:rPr lang="en-US" sz="2200" dirty="0">
                    <a:solidFill>
                      <a:srgbClr val="FFCC29"/>
                    </a:solidFill>
                    <a:latin typeface="Cambria Math" panose="02040503050406030204" pitchFamily="18" charset="0"/>
                  </a:rPr>
                  <a:t>prediction </a:t>
                </a:r>
                <a:r>
                  <a:rPr lang="en-US" sz="2200" b="0" dirty="0">
                    <a:solidFill>
                      <a:srgbClr val="FFCC29"/>
                    </a:solidFill>
                    <a:latin typeface="Cambria Math" panose="02040503050406030204" pitchFamily="18" charset="0"/>
                  </a:rPr>
                  <a:t>no longer depends on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as it has been integrated out</a:t>
                </a:r>
              </a:p>
              <a:p>
                <a:r>
                  <a:rPr lang="en-US" sz="2200" dirty="0">
                    <a:solidFill>
                      <a:srgbClr val="FFCC29"/>
                    </a:solidFill>
                    <a:latin typeface="Cambria Math" panose="02040503050406030204" pitchFamily="18" charset="0"/>
                  </a:rPr>
                  <a:t>The prediction is an average over all plausible parameter values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wher</a:t>
                </a:r>
                <a:r>
                  <a:rPr lang="en-US" sz="2200" dirty="0">
                    <a:solidFill>
                      <a:srgbClr val="FFCC29"/>
                    </a:solidFill>
                    <a:latin typeface="Cambria Math" panose="02040503050406030204" pitchFamily="18" charset="0"/>
                  </a:rPr>
                  <a:t>e the plausibility is encapsulated by the parameter distribution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endParaRPr lang="en-US" sz="2200" b="0" dirty="0">
                  <a:solidFill>
                    <a:srgbClr val="FFCC29"/>
                  </a:solidFill>
                  <a:latin typeface="Cambria Math" panose="02040503050406030204" pitchFamily="18" charset="0"/>
                </a:endParaRPr>
              </a:p>
              <a:p>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AE3B9516-6B18-F2DF-096E-088E4B862924}"/>
                  </a:ext>
                </a:extLst>
              </p:cNvPr>
              <p:cNvSpPr>
                <a:spLocks noGrp="1" noRot="1" noChangeAspect="1" noMove="1" noResize="1" noEditPoints="1" noAdjustHandles="1" noChangeArrowheads="1" noChangeShapeType="1" noTextEdit="1"/>
              </p:cNvSpPr>
              <p:nvPr>
                <p:ph idx="1"/>
              </p:nvPr>
            </p:nvSpPr>
            <p:spPr>
              <a:xfrm>
                <a:off x="326155" y="1362864"/>
                <a:ext cx="11437291" cy="5072881"/>
              </a:xfrm>
              <a:blipFill>
                <a:blip r:embed="rId9"/>
                <a:stretch>
                  <a:fillRect l="-1493" t="-1803" r="-853"/>
                </a:stretch>
              </a:blipFill>
            </p:spPr>
            <p:txBody>
              <a:bodyPr/>
              <a:lstStyle/>
              <a:p>
                <a:r>
                  <a:rPr lang="en-US">
                    <a:noFill/>
                  </a:rPr>
                  <a:t> </a:t>
                </a:r>
              </a:p>
            </p:txBody>
          </p:sp>
        </mc:Fallback>
      </mc:AlternateContent>
    </p:spTree>
    <p:extLst>
      <p:ext uri="{BB962C8B-B14F-4D97-AF65-F5344CB8AC3E}">
        <p14:creationId xmlns:p14="http://schemas.microsoft.com/office/powerpoint/2010/main" val="207929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3EF5D-693E-ACFE-5663-594CBFEA0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BB03-FF91-4B6C-2AA2-F8D3B971E1E6}"/>
              </a:ext>
            </a:extLst>
          </p:cNvPr>
          <p:cNvSpPr>
            <a:spLocks noGrp="1"/>
          </p:cNvSpPr>
          <p:nvPr>
            <p:ph type="title"/>
          </p:nvPr>
        </p:nvSpPr>
        <p:spPr>
          <a:xfrm>
            <a:off x="550200" y="374492"/>
            <a:ext cx="11091600" cy="1332000"/>
          </a:xfrm>
        </p:spPr>
        <p:txBody>
          <a:bodyPr/>
          <a:lstStyle/>
          <a:p>
            <a:r>
              <a:rPr lang="en-US" dirty="0">
                <a:solidFill>
                  <a:srgbClr val="00B0F0"/>
                </a:solidFill>
              </a:rPr>
              <a:t>Probabilistic models-Bayesian inference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FF0F3E2-48A5-01FB-C882-3794B0EC1CC4}"/>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CFF0F3E2-48A5-01FB-C882-3794B0EC1CC4}"/>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6CC4A52-10A6-81DE-E1A7-6041ADA55AE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6CC4A52-10A6-81DE-E1A7-6041ADA55AE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6E437A1-1C4A-BDB0-BACE-0D7D06A4B6E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06E437A1-1C4A-BDB0-BACE-0D7D06A4B6E9}"/>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C043FD1-B470-E4B1-A24B-54B89B1A76BF}"/>
                  </a:ext>
                </a:extLst>
              </p:cNvPr>
              <p:cNvSpPr>
                <a:spLocks noGrp="1"/>
              </p:cNvSpPr>
              <p:nvPr>
                <p:ph idx="1"/>
              </p:nvPr>
            </p:nvSpPr>
            <p:spPr>
              <a:xfrm>
                <a:off x="377354" y="1410627"/>
                <a:ext cx="11437291" cy="5072881"/>
              </a:xfrm>
            </p:spPr>
            <p:txBody>
              <a:bodyPr>
                <a:normAutofit lnSpcReduction="10000"/>
              </a:bodyPr>
              <a:lstStyle/>
              <a:p>
                <a:r>
                  <a:rPr lang="en-US" sz="2200" dirty="0">
                    <a:solidFill>
                      <a:srgbClr val="FFCC29"/>
                    </a:solidFill>
                    <a:latin typeface="Cambria Math" panose="02040503050406030204" pitchFamily="18" charset="0"/>
                  </a:rPr>
                  <a:t>There are two approaches that we have discussed. In one, an estimate of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dirty="0">
                    <a:solidFill>
                      <a:srgbClr val="FFCC29"/>
                    </a:solidFill>
                    <a:latin typeface="Cambria Math" panose="02040503050406030204" pitchFamily="18" charset="0"/>
                  </a:rPr>
                  <a:t> is obtained using ML or MAP. Such an estimate can be used now to optimize our solution</a:t>
                </a:r>
              </a:p>
              <a:p>
                <a:r>
                  <a:rPr lang="en-US" sz="2200" dirty="0">
                    <a:solidFill>
                      <a:srgbClr val="FFCC29"/>
                    </a:solidFill>
                    <a:latin typeface="Cambria Math" panose="02040503050406030204" pitchFamily="18" charset="0"/>
                  </a:rPr>
                  <a:t>The other approach is to compute the posteriori pdf. The difficulty is the integration that is involved. </a:t>
                </a:r>
              </a:p>
              <a:p>
                <a:r>
                  <a:rPr lang="en-US" sz="2200" b="0" dirty="0">
                    <a:solidFill>
                      <a:srgbClr val="FFCC29"/>
                    </a:solidFill>
                    <a:latin typeface="Cambria Math" panose="02040503050406030204" pitchFamily="18" charset="0"/>
                  </a:rPr>
                  <a:t>The 2</a:t>
                </a:r>
                <a:r>
                  <a:rPr lang="en-US" sz="2200" b="0" baseline="30000" dirty="0">
                    <a:solidFill>
                      <a:srgbClr val="FFCC29"/>
                    </a:solidFill>
                    <a:latin typeface="Cambria Math" panose="02040503050406030204" pitchFamily="18" charset="0"/>
                  </a:rPr>
                  <a:t>n</a:t>
                </a:r>
                <a:r>
                  <a:rPr lang="en-US" sz="2200" baseline="30000" dirty="0">
                    <a:solidFill>
                      <a:srgbClr val="FFCC29"/>
                    </a:solidFill>
                    <a:latin typeface="Cambria Math" panose="02040503050406030204" pitchFamily="18" charset="0"/>
                  </a:rPr>
                  <a:t>d</a:t>
                </a:r>
                <a:r>
                  <a:rPr lang="en-US" sz="2200" dirty="0">
                    <a:solidFill>
                      <a:srgbClr val="FFCC29"/>
                    </a:solidFill>
                    <a:latin typeface="Cambria Math" panose="02040503050406030204" pitchFamily="18" charset="0"/>
                  </a:rPr>
                  <a:t> approach (Bayesian inference) has several advantages:</a:t>
                </a:r>
              </a:p>
              <a:p>
                <a:r>
                  <a:rPr lang="en-US" sz="2200" dirty="0">
                    <a:solidFill>
                      <a:srgbClr val="FFCC29"/>
                    </a:solidFill>
                    <a:latin typeface="Cambria Math" panose="02040503050406030204" pitchFamily="18" charset="0"/>
                  </a:rPr>
                  <a:t>1) Principled way to incorporate prior knowledge</a:t>
                </a:r>
              </a:p>
              <a:p>
                <a:r>
                  <a:rPr lang="en-US" sz="2200" dirty="0">
                    <a:solidFill>
                      <a:srgbClr val="FFCC29"/>
                    </a:solidFill>
                    <a:latin typeface="Cambria Math" panose="02040503050406030204" pitchFamily="18" charset="0"/>
                  </a:rPr>
                  <a:t>2) Accounting for side information</a:t>
                </a:r>
              </a:p>
              <a:p>
                <a:r>
                  <a:rPr lang="en-US" sz="2200" dirty="0">
                    <a:solidFill>
                      <a:srgbClr val="FFCC29"/>
                    </a:solidFill>
                    <a:latin typeface="Cambria Math" panose="02040503050406030204" pitchFamily="18" charset="0"/>
                  </a:rPr>
                  <a:t>3) Incorporating structural knowledge </a:t>
                </a:r>
              </a:p>
              <a:p>
                <a:r>
                  <a:rPr lang="en-US" sz="2200" dirty="0">
                    <a:solidFill>
                      <a:srgbClr val="FFCC29"/>
                    </a:solidFill>
                    <a:latin typeface="Cambria Math" panose="02040503050406030204" pitchFamily="18" charset="0"/>
                  </a:rPr>
                  <a:t>Finally, the propagation of the parameter uncertainty to the prediction can be valuable in decision-making systems for risk assessment and exploration in the context of data-driven learning</a:t>
                </a:r>
                <a:endParaRPr lang="en-US" sz="140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0C043FD1-B470-E4B1-A24B-54B89B1A76BF}"/>
                  </a:ext>
                </a:extLst>
              </p:cNvPr>
              <p:cNvSpPr>
                <a:spLocks noGrp="1" noRot="1" noChangeAspect="1" noMove="1" noResize="1" noEditPoints="1" noAdjustHandles="1" noChangeArrowheads="1" noChangeShapeType="1" noTextEdit="1"/>
              </p:cNvSpPr>
              <p:nvPr>
                <p:ph idx="1"/>
              </p:nvPr>
            </p:nvSpPr>
            <p:spPr>
              <a:xfrm>
                <a:off x="377354" y="1410627"/>
                <a:ext cx="11437291" cy="5072881"/>
              </a:xfrm>
              <a:blipFill>
                <a:blip r:embed="rId9"/>
                <a:stretch>
                  <a:fillRect l="-1439" t="-1681" b="-3001"/>
                </a:stretch>
              </a:blipFill>
            </p:spPr>
            <p:txBody>
              <a:bodyPr/>
              <a:lstStyle/>
              <a:p>
                <a:r>
                  <a:rPr lang="en-US">
                    <a:noFill/>
                  </a:rPr>
                  <a:t> </a:t>
                </a:r>
              </a:p>
            </p:txBody>
          </p:sp>
        </mc:Fallback>
      </mc:AlternateContent>
    </p:spTree>
    <p:extLst>
      <p:ext uri="{BB962C8B-B14F-4D97-AF65-F5344CB8AC3E}">
        <p14:creationId xmlns:p14="http://schemas.microsoft.com/office/powerpoint/2010/main" val="1793963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CEC7-BC41-4FCF-D9F5-37593E41A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E171E-0F2C-B096-78CD-8B5E7B528775}"/>
              </a:ext>
            </a:extLst>
          </p:cNvPr>
          <p:cNvSpPr>
            <a:spLocks noGrp="1"/>
          </p:cNvSpPr>
          <p:nvPr>
            <p:ph type="title"/>
          </p:nvPr>
        </p:nvSpPr>
        <p:spPr>
          <a:xfrm>
            <a:off x="550200" y="374492"/>
            <a:ext cx="11091600" cy="1332000"/>
          </a:xfrm>
        </p:spPr>
        <p:txBody>
          <a:bodyPr/>
          <a:lstStyle/>
          <a:p>
            <a:r>
              <a:rPr lang="en-US">
                <a:solidFill>
                  <a:srgbClr val="00B0F0"/>
                </a:solidFill>
              </a:rPr>
              <a:t>Bayesian Model Selection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E51D012-8888-D9C7-3A7C-7F05EE287AC1}"/>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5E51D012-8888-D9C7-3A7C-7F05EE287AC1}"/>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108B941-FFEB-35CA-3B64-AB370ED06F7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108B941-FFEB-35CA-3B64-AB370ED06F73}"/>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6F3DEEC-66AC-0212-2AD2-7A3FCA88C8FF}"/>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E6F3DEEC-66AC-0212-2AD2-7A3FCA88C8FF}"/>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DCCFF0D-2D51-FB58-9019-EE4FB9A4E453}"/>
                  </a:ext>
                </a:extLst>
              </p:cNvPr>
              <p:cNvSpPr>
                <a:spLocks noGrp="1"/>
              </p:cNvSpPr>
              <p:nvPr>
                <p:ph idx="1"/>
              </p:nvPr>
            </p:nvSpPr>
            <p:spPr>
              <a:xfrm>
                <a:off x="377354" y="1040492"/>
                <a:ext cx="11437291" cy="5501976"/>
              </a:xfrm>
            </p:spPr>
            <p:txBody>
              <a:bodyPr>
                <a:normAutofit lnSpcReduction="10000"/>
              </a:bodyPr>
              <a:lstStyle/>
              <a:p>
                <a:r>
                  <a:rPr lang="en-US" sz="2200" dirty="0">
                    <a:solidFill>
                      <a:srgbClr val="FFCC29"/>
                    </a:solidFill>
                    <a:latin typeface="Cambria Math" panose="02040503050406030204" pitchFamily="18" charset="0"/>
                  </a:rPr>
                  <a:t>There are many model selection techniques that are selected by compromising complexity for  data fit (performance)</a:t>
                </a:r>
              </a:p>
              <a:p>
                <a:r>
                  <a:rPr lang="en-US" sz="2200" dirty="0">
                    <a:solidFill>
                      <a:srgbClr val="FFCC29"/>
                    </a:solidFill>
                    <a:latin typeface="Cambria Math" panose="02040503050406030204" pitchFamily="18" charset="0"/>
                  </a:rPr>
                  <a:t>Less complex models (surprisingly) are less prone to overfitting</a:t>
                </a:r>
              </a:p>
              <a:p>
                <a:r>
                  <a:rPr lang="en-US" sz="2200" dirty="0">
                    <a:solidFill>
                      <a:srgbClr val="FFCC29"/>
                    </a:solidFill>
                    <a:latin typeface="Cambria Math" panose="02040503050406030204" pitchFamily="18" charset="0"/>
                  </a:rPr>
                  <a:t>Objective is to come up with the simplest model that explains data reasonably well- </a:t>
                </a:r>
                <a:r>
                  <a:rPr lang="en-US" sz="2200" i="1" dirty="0">
                    <a:solidFill>
                      <a:srgbClr val="FFCC29"/>
                    </a:solidFill>
                    <a:latin typeface="Cambria Math" panose="02040503050406030204" pitchFamily="18" charset="0"/>
                  </a:rPr>
                  <a:t>Occam’s Razor</a:t>
                </a:r>
              </a:p>
              <a:p>
                <a:r>
                  <a:rPr lang="en-US" sz="2200" dirty="0">
                    <a:solidFill>
                      <a:srgbClr val="FFCC29"/>
                    </a:solidFill>
                    <a:latin typeface="Cambria Math" panose="02040503050406030204" pitchFamily="18" charset="0"/>
                  </a:rPr>
                  <a:t>Let us assume that we have finite number of models </a:t>
                </a:r>
                <a14:m>
                  <m:oMath xmlns:m="http://schemas.openxmlformats.org/officeDocument/2006/math">
                    <m:r>
                      <a:rPr lang="en-US" sz="2200" b="0" i="1" smtClean="0">
                        <a:solidFill>
                          <a:srgbClr val="FFCC29"/>
                        </a:solidFill>
                        <a:latin typeface="Cambria Math" panose="02040503050406030204" pitchFamily="18" charset="0"/>
                      </a:rPr>
                      <m:t>𝑀</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oMath>
                </a14:m>
                <a:endParaRPr lang="en-US" sz="2200" dirty="0">
                  <a:solidFill>
                    <a:srgbClr val="FFCC29"/>
                  </a:solidFill>
                  <a:latin typeface="Cambria Math" panose="02040503050406030204" pitchFamily="18" charset="0"/>
                </a:endParaRPr>
              </a:p>
              <a:p>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sub>
                        <m:r>
                          <a:rPr lang="en-US" sz="2200" b="0" i="1" smtClean="0">
                            <a:solidFill>
                              <a:srgbClr val="FFCC29"/>
                            </a:solidFill>
                            <a:latin typeface="Cambria Math" panose="02040503050406030204" pitchFamily="18" charset="0"/>
                            <a:ea typeface="Cambria Math" panose="02040503050406030204" pitchFamily="18" charset="0"/>
                          </a:rPr>
                          <m:t>𝑘</m:t>
                        </m:r>
                      </m:sub>
                    </m:sSub>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𝑓</m:t>
                    </m:r>
                    <m:d>
                      <m:dPr>
                        <m:ctrlPr>
                          <a:rPr lang="en-US" sz="2200" b="0" i="1" smtClean="0">
                            <a:solidFill>
                              <a:srgbClr val="FFCC29"/>
                            </a:solidFill>
                            <a:latin typeface="Cambria Math" panose="02040503050406030204" pitchFamily="18" charset="0"/>
                            <a:ea typeface="Cambria Math" panose="02040503050406030204" pitchFamily="18" charset="0"/>
                          </a:rPr>
                        </m:ctrlPr>
                      </m:dPr>
                      <m:e>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n-US" sz="2200" b="0" i="0" smtClean="0">
                                <a:solidFill>
                                  <a:srgbClr val="FFCC29"/>
                                </a:solidFill>
                                <a:latin typeface="Cambria Math" panose="02040503050406030204" pitchFamily="18" charset="0"/>
                                <a:ea typeface="Cambria Math" panose="02040503050406030204" pitchFamily="18" charset="0"/>
                              </a:rPr>
                              <m:t>Θ</m:t>
                            </m:r>
                          </m:e>
                          <m:sub>
                            <m:r>
                              <a:rPr lang="en-US" sz="2200" b="0" i="1" smtClean="0">
                                <a:solidFill>
                                  <a:srgbClr val="FFCC29"/>
                                </a:solidFill>
                                <a:latin typeface="Cambria Math" panose="02040503050406030204" pitchFamily="18" charset="0"/>
                                <a:ea typeface="Cambria Math" panose="02040503050406030204" pitchFamily="18" charset="0"/>
                              </a:rPr>
                              <m:t>𝑘</m:t>
                            </m:r>
                          </m:sub>
                        </m:sSub>
                      </m:e>
                    </m:d>
                    <m:r>
                      <a:rPr lang="en-US" sz="2200" b="0" i="0" smtClean="0">
                        <a:solidFill>
                          <a:srgbClr val="FFCC29"/>
                        </a:solidFill>
                        <a:latin typeface="Cambria Math" panose="02040503050406030204" pitchFamily="18" charset="0"/>
                        <a:ea typeface="Cambria Math" panose="02040503050406030204" pitchFamily="18" charset="0"/>
                      </a:rPr>
                      <m:t>. </m:t>
                    </m:r>
                  </m:oMath>
                </a14:m>
                <a:r>
                  <a:rPr lang="en-US" sz="2200" dirty="0">
                    <a:solidFill>
                      <a:srgbClr val="FFCC29"/>
                    </a:solidFill>
                    <a:latin typeface="Cambria Math" panose="02040503050406030204" pitchFamily="18" charset="0"/>
                  </a:rPr>
                  <a:t>Also, </a:t>
                </a:r>
                <a14:m>
                  <m:oMath xmlns:m="http://schemas.openxmlformats.org/officeDocument/2006/math">
                    <m:r>
                      <a:rPr lang="en-US" sz="2200" b="0" i="1" smtClean="0">
                        <a:solidFill>
                          <a:srgbClr val="FFCC29"/>
                        </a:solidFill>
                        <a:latin typeface="Cambria Math" panose="02040503050406030204" pitchFamily="18" charset="0"/>
                      </a:rPr>
                      <m:t>𝐷𝐴𝑇𝐴</m:t>
                    </m:r>
                  </m:oMath>
                </a14:m>
                <a:r>
                  <a:rPr lang="en-US" sz="2200" dirty="0">
                    <a:solidFill>
                      <a:srgbClr val="FFCC29"/>
                    </a:solidFill>
                    <a:latin typeface="Cambria Math" panose="02040503050406030204" pitchFamily="18" charset="0"/>
                  </a:rPr>
                  <a:t> denotes the data set. We now have</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𝑝</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𝐷𝐴𝑇𝐴</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𝑝</m:t>
                      </m:r>
                      <m:d>
                        <m:dPr>
                          <m:ctrlPr>
                            <a:rPr lang="en-US" sz="2200" b="0" i="1" smtClean="0">
                              <a:solidFill>
                                <a:srgbClr val="FFCC29"/>
                              </a:solidFill>
                              <a:latin typeface="Cambria Math" panose="02040503050406030204" pitchFamily="18" charset="0"/>
                              <a:ea typeface="Cambria Math" panose="02040503050406030204" pitchFamily="18" charset="0"/>
                            </a:rPr>
                          </m:ctrlPr>
                        </m:dPr>
                        <m:e>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𝑀</m:t>
                              </m:r>
                            </m:e>
                            <m:sub>
                              <m:r>
                                <a:rPr lang="en-US" sz="2200" b="0" i="1" smtClean="0">
                                  <a:solidFill>
                                    <a:srgbClr val="FFCC29"/>
                                  </a:solidFill>
                                  <a:latin typeface="Cambria Math" panose="02040503050406030204" pitchFamily="18" charset="0"/>
                                  <a:ea typeface="Cambria Math" panose="02040503050406030204" pitchFamily="18" charset="0"/>
                                </a:rPr>
                                <m:t>𝑘</m:t>
                              </m:r>
                            </m:sub>
                          </m:sSub>
                        </m:e>
                      </m:d>
                      <m:r>
                        <a:rPr lang="en-US" sz="2200" b="0" i="1" smtClean="0">
                          <a:solidFill>
                            <a:srgbClr val="FFCC29"/>
                          </a:solidFill>
                          <a:latin typeface="Cambria Math" panose="02040503050406030204" pitchFamily="18" charset="0"/>
                          <a:ea typeface="Cambria Math" panose="02040503050406030204" pitchFamily="18" charset="0"/>
                        </a:rPr>
                        <m:t>𝑓</m:t>
                      </m:r>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𝐷𝐴𝑇𝐴</m:t>
                      </m:r>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𝑀</m:t>
                          </m:r>
                        </m:e>
                        <m:sub>
                          <m:r>
                            <a:rPr lang="en-US" sz="2200" b="0" i="1" smtClean="0">
                              <a:solidFill>
                                <a:srgbClr val="FFCC29"/>
                              </a:solidFill>
                              <a:latin typeface="Cambria Math" panose="02040503050406030204" pitchFamily="18" charset="0"/>
                              <a:ea typeface="Cambria Math" panose="02040503050406030204" pitchFamily="18" charset="0"/>
                            </a:rPr>
                            <m:t>𝑘</m:t>
                          </m:r>
                        </m:sub>
                      </m:sSub>
                      <m:r>
                        <a:rPr lang="en-US" sz="2200" b="0" i="1" smtClean="0">
                          <a:solidFill>
                            <a:srgbClr val="FFCC29"/>
                          </a:solidFill>
                          <a:latin typeface="Cambria Math" panose="02040503050406030204" pitchFamily="18" charset="0"/>
                          <a:ea typeface="Cambria Math" panose="02040503050406030204" pitchFamily="18" charset="0"/>
                        </a:rPr>
                        <m:t>)</m:t>
                      </m:r>
                    </m:oMath>
                  </m:oMathPara>
                </a14:m>
                <a:endParaRPr lang="en-US" sz="2200" dirty="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m:t>
                      </m:r>
                      <m:nary>
                        <m:naryPr>
                          <m:limLoc m:val="undOvr"/>
                          <m:subHide m:val="on"/>
                          <m:supHide m:val="on"/>
                          <m:ctrlPr>
                            <a:rPr lang="en-US" sz="2200" b="0" i="1" smtClean="0">
                              <a:solidFill>
                                <a:srgbClr val="FFCC29"/>
                              </a:solidFill>
                              <a:latin typeface="Cambria Math" panose="02040503050406030204" pitchFamily="18" charset="0"/>
                            </a:rPr>
                          </m:ctrlPr>
                        </m:naryPr>
                        <m:sub/>
                        <m:sup/>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𝑑</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nary>
                    </m:oMath>
                  </m:oMathPara>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This expression is called </a:t>
                </a:r>
                <a:r>
                  <a:rPr lang="en-US" sz="2200" i="1" dirty="0">
                    <a:solidFill>
                      <a:srgbClr val="FFCC29"/>
                    </a:solidFill>
                    <a:latin typeface="Cambria Math" panose="02040503050406030204" pitchFamily="18" charset="0"/>
                  </a:rPr>
                  <a:t>model evidence </a:t>
                </a:r>
                <a:r>
                  <a:rPr lang="en-US" sz="2200" dirty="0">
                    <a:solidFill>
                      <a:srgbClr val="FFCC29"/>
                    </a:solidFill>
                    <a:latin typeface="Cambria Math" panose="02040503050406030204" pitchFamily="18" charset="0"/>
                  </a:rPr>
                  <a:t>or </a:t>
                </a:r>
                <a:r>
                  <a:rPr lang="en-US" sz="2200" i="1" dirty="0">
                    <a:solidFill>
                      <a:srgbClr val="FFCC29"/>
                    </a:solidFill>
                    <a:latin typeface="Cambria Math" panose="02040503050406030204" pitchFamily="18" charset="0"/>
                  </a:rPr>
                  <a:t>marginal likelihood </a:t>
                </a:r>
                <a:r>
                  <a:rPr lang="en-US" sz="2200" dirty="0">
                    <a:solidFill>
                      <a:srgbClr val="FFCC29"/>
                    </a:solidFill>
                    <a:latin typeface="Cambria Math" panose="02040503050406030204" pitchFamily="18" charset="0"/>
                  </a:rPr>
                  <a:t>(different from likelihood)</a:t>
                </a:r>
              </a:p>
              <a:p>
                <a:endParaRPr lang="en-US" sz="2200" dirty="0">
                  <a:solidFill>
                    <a:srgbClr val="FFCC29"/>
                  </a:solidFill>
                  <a:latin typeface="Cambria Math" panose="02040503050406030204" pitchFamily="18" charset="0"/>
                </a:endParaRPr>
              </a:p>
              <a:p>
                <a:endParaRPr lang="en-US" sz="2200" dirty="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0DCCFF0D-2D51-FB58-9019-EE4FB9A4E453}"/>
                  </a:ext>
                </a:extLst>
              </p:cNvPr>
              <p:cNvSpPr>
                <a:spLocks noGrp="1" noRot="1" noChangeAspect="1" noMove="1" noResize="1" noEditPoints="1" noAdjustHandles="1" noChangeArrowheads="1" noChangeShapeType="1" noTextEdit="1"/>
              </p:cNvSpPr>
              <p:nvPr>
                <p:ph idx="1"/>
              </p:nvPr>
            </p:nvSpPr>
            <p:spPr>
              <a:xfrm>
                <a:off x="377354" y="1040492"/>
                <a:ext cx="11437291" cy="5501976"/>
              </a:xfrm>
              <a:blipFill>
                <a:blip r:embed="rId9"/>
                <a:stretch>
                  <a:fillRect l="-1439" t="-1663" r="-1919" b="-665"/>
                </a:stretch>
              </a:blipFill>
            </p:spPr>
            <p:txBody>
              <a:bodyPr/>
              <a:lstStyle/>
              <a:p>
                <a:r>
                  <a:rPr lang="en-US">
                    <a:noFill/>
                  </a:rPr>
                  <a:t> </a:t>
                </a:r>
              </a:p>
            </p:txBody>
          </p:sp>
        </mc:Fallback>
      </mc:AlternateContent>
    </p:spTree>
    <p:extLst>
      <p:ext uri="{BB962C8B-B14F-4D97-AF65-F5344CB8AC3E}">
        <p14:creationId xmlns:p14="http://schemas.microsoft.com/office/powerpoint/2010/main" val="3342641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E333E-B303-6A59-B2B4-803CFB1F9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64E9D-557F-1B2C-53DB-C01E79AEA3C7}"/>
              </a:ext>
            </a:extLst>
          </p:cNvPr>
          <p:cNvSpPr>
            <a:spLocks noGrp="1"/>
          </p:cNvSpPr>
          <p:nvPr>
            <p:ph type="title"/>
          </p:nvPr>
        </p:nvSpPr>
        <p:spPr>
          <a:xfrm>
            <a:off x="550200" y="374492"/>
            <a:ext cx="11091600" cy="1332000"/>
          </a:xfrm>
        </p:spPr>
        <p:txBody>
          <a:bodyPr/>
          <a:lstStyle/>
          <a:p>
            <a:r>
              <a:rPr lang="en-US">
                <a:solidFill>
                  <a:srgbClr val="00B0F0"/>
                </a:solidFill>
              </a:rPr>
              <a:t>Bayesian Model Selection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BFF994-0EF2-3F9E-15DA-C6E9CDECFBE8}"/>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61BFF994-0EF2-3F9E-15DA-C6E9CDECFBE8}"/>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B0AA241-E09A-4571-1E8E-B4DCE0B4F70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B0AA241-E09A-4571-1E8E-B4DCE0B4F70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29F30E8-8CA9-325F-A25F-AB3B289DF2E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29F30E8-8CA9-325F-A25F-AB3B289DF2E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8DC12C9-E32F-1860-F9B4-B8394EFFAA9F}"/>
                  </a:ext>
                </a:extLst>
              </p:cNvPr>
              <p:cNvSpPr>
                <a:spLocks noGrp="1"/>
              </p:cNvSpPr>
              <p:nvPr>
                <p:ph idx="1"/>
              </p:nvPr>
            </p:nvSpPr>
            <p:spPr>
              <a:xfrm>
                <a:off x="377354" y="1040492"/>
                <a:ext cx="11437291" cy="5501976"/>
              </a:xfrm>
            </p:spPr>
            <p:txBody>
              <a:bodyPr>
                <a:normAutofit/>
              </a:bodyPr>
              <a:lstStyle/>
              <a:p>
                <a:r>
                  <a:rPr lang="en-US" sz="2200">
                    <a:solidFill>
                      <a:srgbClr val="FFCC29"/>
                    </a:solidFill>
                    <a:latin typeface="Cambria Math" panose="02040503050406030204" pitchFamily="18" charset="0"/>
                  </a:rPr>
                  <a:t>Then, the MAP estimate is given by </a:t>
                </a:r>
              </a:p>
              <a:p>
                <a:pPr marL="0" indent="0" algn="ctr">
                  <a:buNone/>
                </a:pPr>
                <a14:m>
                  <m:oMathPara xmlns:m="http://schemas.openxmlformats.org/officeDocument/2006/math">
                    <m:oMathParaPr>
                      <m:jc m:val="centerGroup"/>
                    </m:oMathParaPr>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𝑀</m:t>
                          </m:r>
                        </m:e>
                        <m:sup>
                          <m:r>
                            <a:rPr lang="en-US" sz="2200" b="0" i="1" smtClean="0">
                              <a:solidFill>
                                <a:srgbClr val="FFCC29"/>
                              </a:solidFill>
                              <a:latin typeface="Cambria Math" panose="02040503050406030204" pitchFamily="18" charset="0"/>
                            </a:rPr>
                            <m:t>∗</m:t>
                          </m:r>
                        </m:sup>
                      </m:sSup>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arg</m:t>
                          </m:r>
                        </m:fName>
                        <m:e>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max</m:t>
                                  </m:r>
                                </m:e>
                                <m:lim>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M</m:t>
                                      </m:r>
                                    </m:e>
                                    <m:sub>
                                      <m:r>
                                        <m:rPr>
                                          <m:sty m:val="p"/>
                                        </m:rPr>
                                        <a:rPr lang="en-US" sz="2200" b="0" i="0" smtClean="0">
                                          <a:solidFill>
                                            <a:srgbClr val="FFCC29"/>
                                          </a:solidFill>
                                          <a:latin typeface="Cambria Math" panose="02040503050406030204" pitchFamily="18" charset="0"/>
                                        </a:rPr>
                                        <m:t>k</m:t>
                                      </m:r>
                                    </m:sub>
                                  </m:sSub>
                                </m:lim>
                              </m:limLow>
                            </m:fName>
                            <m:e>
                              <m:r>
                                <a:rPr lang="en-US" sz="2200" b="0" i="1" smtClean="0">
                                  <a:solidFill>
                                    <a:srgbClr val="FFCC29"/>
                                  </a:solidFill>
                                  <a:latin typeface="Cambria Math" panose="02040503050406030204" pitchFamily="18" charset="0"/>
                                </a:rPr>
                                <m:t>𝑝</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𝐷𝐴𝑇𝐴</m:t>
                              </m:r>
                              <m:r>
                                <a:rPr lang="en-US" sz="2200" b="0" i="1" smtClean="0">
                                  <a:solidFill>
                                    <a:srgbClr val="FFCC29"/>
                                  </a:solidFill>
                                  <a:latin typeface="Cambria Math" panose="02040503050406030204" pitchFamily="18" charset="0"/>
                                </a:rPr>
                                <m:t>)</m:t>
                              </m:r>
                            </m:e>
                          </m:func>
                        </m:e>
                      </m:func>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For equally like case (</a:t>
                </a:r>
                <a14:m>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𝑘</m:t>
                        </m:r>
                      </m:den>
                    </m:f>
                    <m:r>
                      <a:rPr lang="en-US" sz="2200" b="0" i="1" smtClean="0">
                        <a:solidFill>
                          <a:srgbClr val="FFCC29"/>
                        </a:solidFill>
                        <a:latin typeface="Cambria Math" panose="02040503050406030204" pitchFamily="18" charset="0"/>
                      </a:rPr>
                      <m:t>),</m:t>
                    </m:r>
                  </m:oMath>
                </a14:m>
                <a:r>
                  <a:rPr lang="en-US" sz="2200">
                    <a:solidFill>
                      <a:srgbClr val="FFCC29"/>
                    </a:solidFill>
                    <a:latin typeface="Cambria Math" panose="02040503050406030204" pitchFamily="18" charset="0"/>
                  </a:rPr>
                  <a:t> the MAP estimate is obtained by maximizing the model evidence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𝐷𝐴𝑇𝐴</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can then introduce Baye’s factor for model selection (assume </a:t>
                </a:r>
                <a14:m>
                  <m:oMath xmlns:m="http://schemas.openxmlformats.org/officeDocument/2006/math">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=2)</m:t>
                    </m:r>
                  </m:oMath>
                </a14:m>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1</m:t>
                                  </m:r>
                                </m:sub>
                              </m:sSub>
                            </m:e>
                            <m:e>
                              <m:r>
                                <a:rPr lang="en-US" sz="2200" b="0" i="1" smtClean="0">
                                  <a:solidFill>
                                    <a:srgbClr val="FFCC29"/>
                                  </a:solidFill>
                                  <a:latin typeface="Cambria Math" panose="02040503050406030204" pitchFamily="18" charset="0"/>
                                </a:rPr>
                                <m:t>𝐷𝐴𝑇𝐴</m:t>
                              </m:r>
                            </m:e>
                          </m:d>
                        </m:num>
                        <m:den>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e>
                            <m:e>
                              <m:r>
                                <a:rPr lang="en-US" sz="2200" b="0" i="1" smtClean="0">
                                  <a:solidFill>
                                    <a:srgbClr val="FFCC29"/>
                                  </a:solidFill>
                                  <a:latin typeface="Cambria Math" panose="02040503050406030204" pitchFamily="18" charset="0"/>
                                </a:rPr>
                                <m:t>𝐷𝐴𝑇𝐴</m:t>
                              </m:r>
                            </m:e>
                          </m:d>
                        </m:den>
                      </m:f>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f>
                            <m:fPr>
                              <m:ctrlPr>
                                <a:rPr lang="en-US" sz="2200" b="0" i="1" smtClean="0">
                                  <a:solidFill>
                                    <a:srgbClr val="FFCC29"/>
                                  </a:solidFill>
                                  <a:latin typeface="Cambria Math" panose="02040503050406030204" pitchFamily="18" charset="0"/>
                                </a:rPr>
                              </m:ctrlPr>
                            </m:fPr>
                            <m:num>
                              <m:r>
                                <m:rPr>
                                  <m:sty m:val="p"/>
                                </m:rPr>
                                <a:rPr lang="en-US" sz="2200" b="0" i="0" smtClean="0">
                                  <a:solidFill>
                                    <a:srgbClr val="FFCC29"/>
                                  </a:solidFill>
                                  <a:latin typeface="Cambria Math" panose="02040503050406030204" pitchFamily="18" charset="0"/>
                                </a:rPr>
                                <m:t>f</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DATA</m:t>
                                  </m:r>
                                </m:e>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M</m:t>
                                      </m:r>
                                    </m:e>
                                    <m:sub>
                                      <m:r>
                                        <a:rPr lang="en-US" sz="2200" b="0" i="0" smtClean="0">
                                          <a:solidFill>
                                            <a:srgbClr val="FFCC29"/>
                                          </a:solidFill>
                                          <a:latin typeface="Cambria Math" panose="02040503050406030204" pitchFamily="18" charset="0"/>
                                        </a:rPr>
                                        <m:t>1</m:t>
                                      </m:r>
                                    </m:sub>
                                  </m:sSub>
                                </m:e>
                              </m:d>
                              <m:r>
                                <m:rPr>
                                  <m:sty m:val="p"/>
                                </m:rPr>
                                <a:rPr lang="en-US" sz="2200" b="0" i="0" smtClean="0">
                                  <a:solidFill>
                                    <a:srgbClr val="FFCC29"/>
                                  </a:solidFill>
                                  <a:latin typeface="Cambria Math" panose="02040503050406030204" pitchFamily="18" charset="0"/>
                                </a:rPr>
                                <m:t>p</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M</m:t>
                                      </m:r>
                                    </m:e>
                                    <m:sub>
                                      <m:r>
                                        <a:rPr lang="en-US" sz="2200" b="0" i="0" smtClean="0">
                                          <a:solidFill>
                                            <a:srgbClr val="FFCC29"/>
                                          </a:solidFill>
                                          <a:latin typeface="Cambria Math" panose="02040503050406030204" pitchFamily="18" charset="0"/>
                                        </a:rPr>
                                        <m:t>1</m:t>
                                      </m:r>
                                    </m:sub>
                                  </m:sSub>
                                </m:e>
                              </m:d>
                            </m:num>
                            <m:den>
                              <m:r>
                                <m:rPr>
                                  <m:sty m:val="p"/>
                                </m:rPr>
                                <a:rPr lang="en-US" sz="2200" b="0" i="0" smtClean="0">
                                  <a:solidFill>
                                    <a:srgbClr val="FFCC29"/>
                                  </a:solidFill>
                                  <a:latin typeface="Cambria Math" panose="02040503050406030204" pitchFamily="18" charset="0"/>
                                </a:rPr>
                                <m:t>f</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D</m:t>
                                  </m:r>
                                  <m:r>
                                    <a:rPr lang="en-US" sz="2200" b="0" i="1" smtClean="0">
                                      <a:solidFill>
                                        <a:srgbClr val="FFCC29"/>
                                      </a:solidFill>
                                      <a:latin typeface="Cambria Math" panose="02040503050406030204" pitchFamily="18" charset="0"/>
                                    </a:rPr>
                                    <m:t>𝐴𝑇𝐴</m:t>
                                  </m:r>
                                </m:e>
                              </m:d>
                            </m:den>
                          </m:f>
                        </m:num>
                        <m:den>
                          <m:f>
                            <m:fPr>
                              <m:ctrlPr>
                                <a:rPr lang="en-US" sz="2200" i="1">
                                  <a:solidFill>
                                    <a:srgbClr val="FFCC29"/>
                                  </a:solidFill>
                                  <a:latin typeface="Cambria Math" panose="02040503050406030204" pitchFamily="18" charset="0"/>
                                </a:rPr>
                              </m:ctrlPr>
                            </m:fPr>
                            <m:num>
                              <m:r>
                                <m:rPr>
                                  <m:sty m:val="p"/>
                                </m:rPr>
                                <a:rPr lang="en-US" sz="2200">
                                  <a:solidFill>
                                    <a:srgbClr val="FFCC29"/>
                                  </a:solidFill>
                                  <a:latin typeface="Cambria Math" panose="02040503050406030204" pitchFamily="18" charset="0"/>
                                </a:rPr>
                                <m:t>f</m:t>
                              </m:r>
                              <m:d>
                                <m:dPr>
                                  <m:ctrlPr>
                                    <a:rPr lang="en-US" sz="2200" i="1">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DATA</m:t>
                                  </m:r>
                                </m:e>
                                <m:e>
                                  <m:sSub>
                                    <m:sSubPr>
                                      <m:ctrlPr>
                                        <a:rPr lang="en-US" sz="2200" i="1">
                                          <a:solidFill>
                                            <a:srgbClr val="FFCC29"/>
                                          </a:solidFill>
                                          <a:latin typeface="Cambria Math" panose="02040503050406030204" pitchFamily="18" charset="0"/>
                                        </a:rPr>
                                      </m:ctrlPr>
                                    </m:sSubPr>
                                    <m:e>
                                      <m:r>
                                        <m:rPr>
                                          <m:sty m:val="p"/>
                                        </m:rPr>
                                        <a:rPr lang="en-US" sz="2200">
                                          <a:solidFill>
                                            <a:srgbClr val="FFCC29"/>
                                          </a:solidFill>
                                          <a:latin typeface="Cambria Math" panose="02040503050406030204" pitchFamily="18" charset="0"/>
                                        </a:rPr>
                                        <m:t>M</m:t>
                                      </m:r>
                                    </m:e>
                                    <m:sub>
                                      <m:r>
                                        <a:rPr lang="en-US" sz="2200" b="0" i="0" smtClean="0">
                                          <a:solidFill>
                                            <a:srgbClr val="FFCC29"/>
                                          </a:solidFill>
                                          <a:latin typeface="Cambria Math" panose="02040503050406030204" pitchFamily="18" charset="0"/>
                                        </a:rPr>
                                        <m:t>2</m:t>
                                      </m:r>
                                    </m:sub>
                                  </m:sSub>
                                </m:e>
                              </m:d>
                              <m:r>
                                <m:rPr>
                                  <m:sty m:val="p"/>
                                </m:rPr>
                                <a:rPr lang="en-US" sz="2200">
                                  <a:solidFill>
                                    <a:srgbClr val="FFCC29"/>
                                  </a:solidFill>
                                  <a:latin typeface="Cambria Math" panose="02040503050406030204" pitchFamily="18" charset="0"/>
                                </a:rPr>
                                <m:t>p</m:t>
                              </m:r>
                              <m:d>
                                <m:dPr>
                                  <m:ctrlPr>
                                    <a:rPr lang="en-US" sz="2200" i="1">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e>
                              </m:d>
                            </m:num>
                            <m:den>
                              <m:r>
                                <m:rPr>
                                  <m:sty m:val="p"/>
                                </m:rPr>
                                <a:rPr lang="en-US" sz="2200">
                                  <a:solidFill>
                                    <a:srgbClr val="FFCC29"/>
                                  </a:solidFill>
                                  <a:latin typeface="Cambria Math" panose="02040503050406030204" pitchFamily="18" charset="0"/>
                                </a:rPr>
                                <m:t>f</m:t>
                              </m:r>
                              <m:d>
                                <m:dPr>
                                  <m:ctrlPr>
                                    <a:rPr lang="en-US" sz="2200" i="1">
                                      <a:solidFill>
                                        <a:srgbClr val="FFCC29"/>
                                      </a:solidFill>
                                      <a:latin typeface="Cambria Math" panose="02040503050406030204" pitchFamily="18" charset="0"/>
                                    </a:rPr>
                                  </m:ctrlPr>
                                </m:dPr>
                                <m:e>
                                  <m:r>
                                    <m:rPr>
                                      <m:sty m:val="p"/>
                                    </m:rPr>
                                    <a:rPr lang="en-US" sz="2200">
                                      <a:solidFill>
                                        <a:srgbClr val="FFCC29"/>
                                      </a:solidFill>
                                      <a:latin typeface="Cambria Math" panose="02040503050406030204" pitchFamily="18" charset="0"/>
                                    </a:rPr>
                                    <m:t>D</m:t>
                                  </m:r>
                                  <m:r>
                                    <m:rPr>
                                      <m:sty m:val="p"/>
                                    </m:rPr>
                                    <a:rPr lang="en-US" sz="2200" b="0" i="0" smtClean="0">
                                      <a:solidFill>
                                        <a:srgbClr val="FFCC29"/>
                                      </a:solidFill>
                                      <a:latin typeface="Cambria Math" panose="02040503050406030204" pitchFamily="18" charset="0"/>
                                    </a:rPr>
                                    <m:t>ATA</m:t>
                                  </m:r>
                                </m:e>
                              </m:d>
                            </m:den>
                          </m:f>
                        </m:den>
                      </m:f>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m:rPr>
                              <m:sty m:val="p"/>
                            </m:rPr>
                            <a:rPr lang="en-US" sz="2200" b="0" i="0" smtClean="0">
                              <a:solidFill>
                                <a:srgbClr val="FFCC29"/>
                              </a:solidFill>
                              <a:latin typeface="Cambria Math" panose="02040503050406030204" pitchFamily="18" charset="0"/>
                            </a:rPr>
                            <m:t>p</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M</m:t>
                                  </m:r>
                                </m:e>
                                <m:sub>
                                  <m:r>
                                    <a:rPr lang="en-US" sz="2200" b="0" i="0" smtClean="0">
                                      <a:solidFill>
                                        <a:srgbClr val="FFCC29"/>
                                      </a:solidFill>
                                      <a:latin typeface="Cambria Math" panose="02040503050406030204" pitchFamily="18" charset="0"/>
                                    </a:rPr>
                                    <m:t>1</m:t>
                                  </m:r>
                                </m:sub>
                              </m:sSub>
                            </m:e>
                          </m:d>
                        </m:num>
                        <m:den>
                          <m:r>
                            <m:rPr>
                              <m:sty m:val="p"/>
                            </m:rPr>
                            <a:rPr lang="en-US" sz="2200" b="0" i="0" smtClean="0">
                              <a:solidFill>
                                <a:srgbClr val="FFCC29"/>
                              </a:solidFill>
                              <a:latin typeface="Cambria Math" panose="02040503050406030204" pitchFamily="18" charset="0"/>
                            </a:rPr>
                            <m:t>p</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M</m:t>
                                  </m:r>
                                </m:e>
                                <m:sub>
                                  <m:r>
                                    <a:rPr lang="en-US" sz="2200" b="0" i="0" smtClean="0">
                                      <a:solidFill>
                                        <a:srgbClr val="FFCC29"/>
                                      </a:solidFill>
                                      <a:latin typeface="Cambria Math" panose="02040503050406030204" pitchFamily="18" charset="0"/>
                                    </a:rPr>
                                    <m:t>2</m:t>
                                  </m:r>
                                </m:sub>
                              </m:sSub>
                            </m:e>
                          </m:d>
                        </m:den>
                      </m:f>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1</m:t>
                                  </m:r>
                                </m:sub>
                              </m:sSub>
                            </m:e>
                          </m:d>
                        </m:num>
                        <m:den>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e>
                          </m:d>
                        </m:den>
                      </m:f>
                    </m:oMath>
                  </m:oMathPara>
                </a14:m>
                <a:endParaRPr lang="en-US" sz="2200">
                  <a:solidFill>
                    <a:srgbClr val="FFCC29"/>
                  </a:solidFill>
                  <a:latin typeface="Cambria Math" panose="02040503050406030204" pitchFamily="18" charset="0"/>
                </a:endParaRPr>
              </a:p>
              <a:p>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88DC12C9-E32F-1860-F9B4-B8394EFFAA9F}"/>
                  </a:ext>
                </a:extLst>
              </p:cNvPr>
              <p:cNvSpPr>
                <a:spLocks noGrp="1" noRot="1" noChangeAspect="1" noMove="1" noResize="1" noEditPoints="1" noAdjustHandles="1" noChangeArrowheads="1" noChangeShapeType="1" noTextEdit="1"/>
              </p:cNvSpPr>
              <p:nvPr>
                <p:ph idx="1"/>
              </p:nvPr>
            </p:nvSpPr>
            <p:spPr>
              <a:xfrm>
                <a:off x="377354" y="1040492"/>
                <a:ext cx="11437291" cy="5501976"/>
              </a:xfrm>
              <a:blipFill>
                <a:blip r:embed="rId9"/>
                <a:stretch>
                  <a:fillRect l="-1439" t="-1663"/>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7AA3F3FC-D631-499F-9246-182C3A6297A9}"/>
              </a:ext>
            </a:extLst>
          </p:cNvPr>
          <p:cNvSpPr txBox="1"/>
          <p:nvPr/>
        </p:nvSpPr>
        <p:spPr>
          <a:xfrm>
            <a:off x="6256407" y="5394315"/>
            <a:ext cx="1408014" cy="846386"/>
          </a:xfrm>
          <a:prstGeom prst="rect">
            <a:avLst/>
          </a:prstGeom>
          <a:noFill/>
        </p:spPr>
        <p:txBody>
          <a:bodyPr wrap="none" rtlCol="0" anchor="ctr" anchorCtr="1">
            <a:spAutoFit/>
          </a:bodyPr>
          <a:lstStyle/>
          <a:p>
            <a:pPr algn="ctr"/>
            <a:r>
              <a:rPr lang="en-US" sz="4900">
                <a:solidFill>
                  <a:srgbClr val="E71224"/>
                </a:solidFill>
              </a:rPr>
              <a:t>odds</a:t>
            </a:r>
          </a:p>
        </p:txBody>
      </p:sp>
      <p:sp>
        <p:nvSpPr>
          <p:cNvPr id="59" name="TextBox 58">
            <a:extLst>
              <a:ext uri="{FF2B5EF4-FFF2-40B4-BE49-F238E27FC236}">
                <a16:creationId xmlns:a16="http://schemas.microsoft.com/office/drawing/2014/main" id="{1DF7C553-8DF5-4FD0-91B6-03742E4FBFCE}"/>
              </a:ext>
            </a:extLst>
          </p:cNvPr>
          <p:cNvSpPr txBox="1"/>
          <p:nvPr/>
        </p:nvSpPr>
        <p:spPr>
          <a:xfrm>
            <a:off x="5098297" y="5456620"/>
            <a:ext cx="1269898" cy="723275"/>
          </a:xfrm>
          <a:prstGeom prst="rect">
            <a:avLst/>
          </a:prstGeom>
          <a:noFill/>
        </p:spPr>
        <p:txBody>
          <a:bodyPr wrap="none" rtlCol="0" anchor="ctr" anchorCtr="1">
            <a:spAutoFit/>
          </a:bodyPr>
          <a:lstStyle/>
          <a:p>
            <a:pPr algn="ctr"/>
            <a:r>
              <a:rPr lang="en-US" sz="4100">
                <a:solidFill>
                  <a:srgbClr val="E71224"/>
                </a:solidFill>
              </a:rPr>
              <a:t>prior</a:t>
            </a:r>
          </a:p>
        </p:txBody>
      </p:sp>
      <p:sp>
        <p:nvSpPr>
          <p:cNvPr id="75" name="CuadroTexto 74">
            <a:extLst>
              <a:ext uri="{FF2B5EF4-FFF2-40B4-BE49-F238E27FC236}">
                <a16:creationId xmlns:a16="http://schemas.microsoft.com/office/drawing/2014/main" id="{88CEFD43-BF16-46B0-BB97-D52CF52D52AF}"/>
              </a:ext>
            </a:extLst>
          </p:cNvPr>
          <p:cNvSpPr txBox="1"/>
          <p:nvPr/>
        </p:nvSpPr>
        <p:spPr>
          <a:xfrm>
            <a:off x="9469223" y="5715300"/>
            <a:ext cx="1534394" cy="769441"/>
          </a:xfrm>
          <a:prstGeom prst="rect">
            <a:avLst/>
          </a:prstGeom>
          <a:noFill/>
        </p:spPr>
        <p:txBody>
          <a:bodyPr wrap="none" rtlCol="0" anchor="ctr" anchorCtr="1">
            <a:spAutoFit/>
          </a:bodyPr>
          <a:lstStyle/>
          <a:p>
            <a:pPr algn="ctr"/>
            <a:r>
              <a:rPr lang="en-US" sz="4400">
                <a:solidFill>
                  <a:srgbClr val="E71224"/>
                </a:solidFill>
              </a:rPr>
              <a:t>factor</a:t>
            </a:r>
          </a:p>
        </p:txBody>
      </p:sp>
      <p:sp>
        <p:nvSpPr>
          <p:cNvPr id="45" name="CuadroTexto 44">
            <a:extLst>
              <a:ext uri="{FF2B5EF4-FFF2-40B4-BE49-F238E27FC236}">
                <a16:creationId xmlns:a16="http://schemas.microsoft.com/office/drawing/2014/main" id="{CC1485A6-8B0A-425E-8873-799C13A3163A}"/>
              </a:ext>
            </a:extLst>
          </p:cNvPr>
          <p:cNvSpPr txBox="1"/>
          <p:nvPr/>
        </p:nvSpPr>
        <p:spPr>
          <a:xfrm>
            <a:off x="9327465" y="5145240"/>
            <a:ext cx="1548629" cy="769441"/>
          </a:xfrm>
          <a:prstGeom prst="rect">
            <a:avLst/>
          </a:prstGeom>
          <a:noFill/>
        </p:spPr>
        <p:txBody>
          <a:bodyPr wrap="none" rtlCol="0" anchor="ctr" anchorCtr="1">
            <a:spAutoFit/>
          </a:bodyPr>
          <a:lstStyle/>
          <a:p>
            <a:pPr algn="ctr"/>
            <a:r>
              <a:rPr lang="en-US" sz="4400">
                <a:solidFill>
                  <a:srgbClr val="E71224"/>
                </a:solidFill>
              </a:rPr>
              <a:t>Baye's</a:t>
            </a:r>
          </a:p>
        </p:txBody>
      </p:sp>
      <p:sp>
        <p:nvSpPr>
          <p:cNvPr id="11" name="Straight Connector 10">
            <a:extLst>
              <a:ext uri="{FF2B5EF4-FFF2-40B4-BE49-F238E27FC236}">
                <a16:creationId xmlns:a16="http://schemas.microsoft.com/office/drawing/2014/main" id="{075FB41F-68A5-45ED-9233-20D8377611EE}"/>
              </a:ext>
            </a:extLst>
          </p:cNvPr>
          <p:cNvSpPr/>
          <p:nvPr/>
        </p:nvSpPr>
        <p:spPr>
          <a:xfrm rot="-9782555">
            <a:off x="9821782" y="4855275"/>
            <a:ext cx="676971" cy="83862"/>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40" name="Straight Connector 39">
            <a:extLst>
              <a:ext uri="{FF2B5EF4-FFF2-40B4-BE49-F238E27FC236}">
                <a16:creationId xmlns:a16="http://schemas.microsoft.com/office/drawing/2014/main" id="{6F73659F-EB53-B6B6-25D9-50F5C20AF159}"/>
              </a:ext>
            </a:extLst>
          </p:cNvPr>
          <p:cNvSpPr/>
          <p:nvPr/>
        </p:nvSpPr>
        <p:spPr>
          <a:xfrm rot="-9782555" flipH="1">
            <a:off x="6778479" y="5107011"/>
            <a:ext cx="213619" cy="325533"/>
          </a:xfrm>
          <a:prstGeom prst="line">
            <a:avLst/>
          </a:prstGeom>
          <a:solidFill>
            <a:srgbClr val="E71224">
              <a:alpha val="5000"/>
            </a:srgbClr>
          </a:solidFill>
          <a:ln w="36000">
            <a:solidFill>
              <a:srgbClr val="E71224"/>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106228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A8FD-B9F7-6BCA-8D6C-787767A06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2287D-25A1-6FF1-2040-FA489D9F8586}"/>
              </a:ext>
            </a:extLst>
          </p:cNvPr>
          <p:cNvSpPr>
            <a:spLocks noGrp="1"/>
          </p:cNvSpPr>
          <p:nvPr>
            <p:ph type="title"/>
          </p:nvPr>
        </p:nvSpPr>
        <p:spPr>
          <a:xfrm>
            <a:off x="550200" y="374492"/>
            <a:ext cx="11091600" cy="1332000"/>
          </a:xfrm>
        </p:spPr>
        <p:txBody>
          <a:bodyPr/>
          <a:lstStyle/>
          <a:p>
            <a:r>
              <a:rPr lang="en-US">
                <a:solidFill>
                  <a:srgbClr val="00B0F0"/>
                </a:solidFill>
              </a:rPr>
              <a:t>Bayesian Model Selection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5E1DD3B-AAB7-BEB9-5F4D-2B5580F97BE6}"/>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5E1DD3B-AAB7-BEB9-5F4D-2B5580F97BE6}"/>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1DDD24C-2781-E63A-947D-75FFED66033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1DDD24C-2781-E63A-947D-75FFED66033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9883D4D-8274-E0A6-7FB0-6CB25FDDA8A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9883D4D-8274-E0A6-7FB0-6CB25FDDA8AE}"/>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CCB4D62-A904-5D1F-B76B-97EFD646B1BA}"/>
                  </a:ext>
                </a:extLst>
              </p:cNvPr>
              <p:cNvSpPr>
                <a:spLocks noGrp="1"/>
              </p:cNvSpPr>
              <p:nvPr>
                <p:ph idx="1"/>
              </p:nvPr>
            </p:nvSpPr>
            <p:spPr>
              <a:xfrm>
                <a:off x="377354" y="1098447"/>
                <a:ext cx="11437291" cy="5501976"/>
              </a:xfrm>
            </p:spPr>
            <p:txBody>
              <a:bodyPr>
                <a:normAutofit fontScale="92500"/>
              </a:bodyPr>
              <a:lstStyle/>
              <a:p>
                <a:r>
                  <a:rPr lang="en-US" sz="2200" i="1">
                    <a:solidFill>
                      <a:srgbClr val="FFCC29"/>
                    </a:solidFill>
                    <a:latin typeface="Cambria Math" panose="02040503050406030204" pitchFamily="18" charset="0"/>
                  </a:rPr>
                  <a:t>Jeffreys-Lindley paradox </a:t>
                </a:r>
                <a:r>
                  <a:rPr lang="en-US" sz="2200">
                    <a:solidFill>
                      <a:srgbClr val="FFCC29"/>
                    </a:solidFill>
                    <a:latin typeface="Cambria Math" panose="02040503050406030204" pitchFamily="18" charset="0"/>
                  </a:rPr>
                  <a:t>states that the Baye’s factor always favors the simpler model since the probability of data under a complex model with a diffused prior will be very small</a:t>
                </a:r>
              </a:p>
              <a:p>
                <a:r>
                  <a:rPr lang="en-US" sz="2200">
                    <a:solidFill>
                      <a:srgbClr val="FFCC29"/>
                    </a:solidFill>
                    <a:latin typeface="Cambria Math" panose="02040503050406030204" pitchFamily="18" charset="0"/>
                  </a:rPr>
                  <a:t>A diffused prior refers to a prior that does not favor specific models (that is, many models are a prior plausible under this prior)</a:t>
                </a:r>
              </a:p>
              <a:p>
                <a:r>
                  <a:rPr lang="en-US" sz="2200">
                    <a:solidFill>
                      <a:srgbClr val="FFCC29"/>
                    </a:solidFill>
                    <a:latin typeface="Cambria Math" panose="02040503050406030204" pitchFamily="18" charset="0"/>
                  </a:rPr>
                  <a:t>If priors are uniform, then we only need to consider Baye’s factor </a:t>
                </a:r>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1</m:t>
                                </m:r>
                              </m:sub>
                            </m:sSub>
                          </m:e>
                        </m:d>
                      </m:num>
                      <m:den>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e>
                        </m:d>
                      </m:den>
                    </m:f>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If Baye’s factor is greater than 1, we choose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1</m:t>
                        </m:r>
                      </m:sub>
                    </m:sSub>
                    <m:r>
                      <a:rPr lang="en-US" sz="2200" b="0" i="0" smtClean="0">
                        <a:solidFill>
                          <a:srgbClr val="FFCC29"/>
                        </a:solidFill>
                        <a:latin typeface="Cambria Math" panose="02040503050406030204" pitchFamily="18" charset="0"/>
                      </a:rPr>
                      <m:t>.</m:t>
                    </m:r>
                  </m:oMath>
                </a14:m>
                <a:r>
                  <a:rPr lang="en-US" sz="2200">
                    <a:solidFill>
                      <a:srgbClr val="FFCC29"/>
                    </a:solidFill>
                    <a:latin typeface="Cambria Math" panose="02040503050406030204" pitchFamily="18" charset="0"/>
                  </a:rPr>
                  <a:t> Otherwise, we choose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2</m:t>
                        </m:r>
                      </m:sub>
                    </m:sSub>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The approach requires that we compute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m:t>
                    </m:r>
                    <m:nary>
                      <m:naryPr>
                        <m:limLoc m:val="undOvr"/>
                        <m:subHide m:val="on"/>
                        <m:supHide m:val="on"/>
                        <m:ctrlPr>
                          <a:rPr lang="en-US" sz="2200" b="0" i="1" smtClean="0">
                            <a:solidFill>
                              <a:srgbClr val="FFCC29"/>
                            </a:solidFill>
                            <a:latin typeface="Cambria Math" panose="02040503050406030204" pitchFamily="18" charset="0"/>
                          </a:rPr>
                        </m:ctrlPr>
                      </m:naryPr>
                      <m:sub/>
                      <m:sup/>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𝐷𝐴𝑇𝐴</m:t>
                            </m:r>
                          </m:e>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𝑀</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𝑑</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𝑘</m:t>
                            </m:r>
                          </m:sub>
                        </m:sSub>
                      </m:e>
                    </m:nary>
                  </m:oMath>
                </a14:m>
                <a:r>
                  <a:rPr lang="en-US" sz="2200">
                    <a:solidFill>
                      <a:srgbClr val="FFCC29"/>
                    </a:solidFill>
                    <a:latin typeface="Cambria Math" panose="02040503050406030204" pitchFamily="18" charset="0"/>
                  </a:rPr>
                  <a:t>, which in many problems is not tractable</a:t>
                </a:r>
              </a:p>
              <a:p>
                <a:r>
                  <a:rPr lang="en-US" sz="2200">
                    <a:solidFill>
                      <a:srgbClr val="FFCC29"/>
                    </a:solidFill>
                    <a:latin typeface="Cambria Math" panose="02040503050406030204" pitchFamily="18" charset="0"/>
                  </a:rPr>
                  <a:t>In the context of linear regression (will be covered later), we have a case with conjugate a prior that one can solve this integral</a:t>
                </a:r>
              </a:p>
              <a:p>
                <a:r>
                  <a:rPr lang="en-US" sz="2200">
                    <a:solidFill>
                      <a:srgbClr val="FFCC29"/>
                    </a:solidFill>
                    <a:latin typeface="Cambria Math" panose="02040503050406030204" pitchFamily="18" charset="0"/>
                  </a:rPr>
                  <a:t>A prior is conjugate for the likelihood function if the posteriori is of the same form/type as the prior</a:t>
                </a:r>
              </a:p>
            </p:txBody>
          </p:sp>
        </mc:Choice>
        <mc:Fallback xmlns="">
          <p:sp>
            <p:nvSpPr>
              <p:cNvPr id="8" name="Content Placeholder 2">
                <a:extLst>
                  <a:ext uri="{FF2B5EF4-FFF2-40B4-BE49-F238E27FC236}">
                    <a16:creationId xmlns:a16="http://schemas.microsoft.com/office/drawing/2014/main" id="{ACCB4D62-A904-5D1F-B76B-97EFD646B1BA}"/>
                  </a:ext>
                </a:extLst>
              </p:cNvPr>
              <p:cNvSpPr>
                <a:spLocks noGrp="1" noRot="1" noChangeAspect="1" noMove="1" noResize="1" noEditPoints="1" noAdjustHandles="1" noChangeArrowheads="1" noChangeShapeType="1" noTextEdit="1"/>
              </p:cNvSpPr>
              <p:nvPr>
                <p:ph idx="1"/>
              </p:nvPr>
            </p:nvSpPr>
            <p:spPr>
              <a:xfrm>
                <a:off x="377354" y="1098447"/>
                <a:ext cx="11437291" cy="5501976"/>
              </a:xfrm>
              <a:blipFill>
                <a:blip r:embed="rId9"/>
                <a:stretch>
                  <a:fillRect l="-1279" t="-1440" r="-1599" b="-111"/>
                </a:stretch>
              </a:blipFill>
            </p:spPr>
            <p:txBody>
              <a:bodyPr/>
              <a:lstStyle/>
              <a:p>
                <a:r>
                  <a:rPr lang="en-US">
                    <a:noFill/>
                  </a:rPr>
                  <a:t> </a:t>
                </a:r>
              </a:p>
            </p:txBody>
          </p:sp>
        </mc:Fallback>
      </mc:AlternateContent>
    </p:spTree>
    <p:extLst>
      <p:ext uri="{BB962C8B-B14F-4D97-AF65-F5344CB8AC3E}">
        <p14:creationId xmlns:p14="http://schemas.microsoft.com/office/powerpoint/2010/main" val="2947081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52F3-7FD9-685F-C909-BF8B08AD2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BF680-CDB7-A8B7-20B3-FF4D025DA6D2}"/>
              </a:ext>
            </a:extLst>
          </p:cNvPr>
          <p:cNvSpPr>
            <a:spLocks noGrp="1"/>
          </p:cNvSpPr>
          <p:nvPr>
            <p:ph type="title"/>
          </p:nvPr>
        </p:nvSpPr>
        <p:spPr>
          <a:xfrm>
            <a:off x="550199" y="153070"/>
            <a:ext cx="11091600" cy="1332000"/>
          </a:xfrm>
        </p:spPr>
        <p:txBody>
          <a:bodyPr/>
          <a:lstStyle/>
          <a:p>
            <a:r>
              <a:rPr lang="en-US">
                <a:solidFill>
                  <a:srgbClr val="00B0F0"/>
                </a:solidFill>
              </a:rPr>
              <a:t>Linear Regression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FE30EE0-27C1-7B3D-6733-0DEB4CE576F2}"/>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FE30EE0-27C1-7B3D-6733-0DEB4CE576F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1A641FE-08E6-EF1E-0085-FF770F259E0E}"/>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1A641FE-08E6-EF1E-0085-FF770F259E0E}"/>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9DD9744-A022-D0B3-C817-15E6B9370E11}"/>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79DD9744-A022-D0B3-C817-15E6B9370E11}"/>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40F68861-F98E-DB66-770E-DF610EE07878}"/>
                  </a:ext>
                </a:extLst>
              </p:cNvPr>
              <p:cNvSpPr>
                <a:spLocks noGrp="1"/>
              </p:cNvSpPr>
              <p:nvPr>
                <p:ph idx="1"/>
              </p:nvPr>
            </p:nvSpPr>
            <p:spPr>
              <a:xfrm>
                <a:off x="453068" y="1044388"/>
                <a:ext cx="11437291" cy="5759553"/>
              </a:xfrm>
            </p:spPr>
            <p:txBody>
              <a:bodyPr>
                <a:normAutofit fontScale="62500" lnSpcReduction="20000"/>
              </a:bodyPr>
              <a:lstStyle/>
              <a:p>
                <a:r>
                  <a:rPr lang="en-US" sz="2900" i="1" dirty="0">
                    <a:solidFill>
                      <a:srgbClr val="FFCC29"/>
                    </a:solidFill>
                    <a:latin typeface="Cambria Math" panose="02040503050406030204" pitchFamily="18" charset="0"/>
                  </a:rPr>
                  <a:t>Problem:</a:t>
                </a:r>
                <a:r>
                  <a:rPr lang="en-US" sz="2900" dirty="0">
                    <a:solidFill>
                      <a:srgbClr val="FFCC29"/>
                    </a:solidFill>
                    <a:latin typeface="Cambria Math" panose="02040503050406030204" pitchFamily="18" charset="0"/>
                  </a:rPr>
                  <a:t> We have </a:t>
                </a:r>
                <a14:m>
                  <m:oMath xmlns:m="http://schemas.openxmlformats.org/officeDocument/2006/math">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𝑋</m:t>
                        </m:r>
                      </m:e>
                      <m:sub>
                        <m:r>
                          <a:rPr lang="en-US" sz="2900" b="0" i="1" smtClean="0">
                            <a:solidFill>
                              <a:srgbClr val="FFCC29"/>
                            </a:solidFill>
                            <a:latin typeface="Cambria Math" panose="02040503050406030204" pitchFamily="18" charset="0"/>
                          </a:rPr>
                          <m:t>𝑛</m:t>
                        </m:r>
                      </m:sub>
                    </m:sSub>
                    <m:r>
                      <a:rPr lang="en-US" sz="2900" b="0" i="1" smtClean="0">
                        <a:solidFill>
                          <a:srgbClr val="FFCC29"/>
                        </a:solidFill>
                        <a:latin typeface="Cambria Math" panose="02040503050406030204" pitchFamily="18" charset="0"/>
                      </a:rPr>
                      <m:t>∈</m:t>
                    </m:r>
                    <m:sSup>
                      <m:sSupPr>
                        <m:ctrlPr>
                          <a:rPr lang="en-US" sz="2900" b="0" i="1" smtClean="0">
                            <a:solidFill>
                              <a:srgbClr val="FFCC29"/>
                            </a:solidFill>
                            <a:latin typeface="Cambria Math" panose="02040503050406030204" pitchFamily="18" charset="0"/>
                          </a:rPr>
                        </m:ctrlPr>
                      </m:sSupPr>
                      <m:e>
                        <m:r>
                          <a:rPr lang="en-US" sz="2900" b="0" i="1" smtClean="0">
                            <a:solidFill>
                              <a:srgbClr val="FFCC29"/>
                            </a:solidFill>
                            <a:latin typeface="Cambria Math" panose="02040503050406030204" pitchFamily="18" charset="0"/>
                          </a:rPr>
                          <m:t>ℝ</m:t>
                        </m:r>
                      </m:e>
                      <m:sup>
                        <m:r>
                          <a:rPr lang="en-US" sz="2900" b="0" i="1" smtClean="0">
                            <a:solidFill>
                              <a:srgbClr val="FFCC29"/>
                            </a:solidFill>
                            <a:latin typeface="Cambria Math" panose="02040503050406030204" pitchFamily="18" charset="0"/>
                          </a:rPr>
                          <m:t>𝐷</m:t>
                        </m:r>
                      </m:sup>
                    </m:sSup>
                  </m:oMath>
                </a14:m>
                <a:r>
                  <a:rPr lang="en-US" sz="2900" dirty="0">
                    <a:solidFill>
                      <a:srgbClr val="FFCC29"/>
                    </a:solidFill>
                    <a:latin typeface="Cambria Math" panose="02040503050406030204" pitchFamily="18" charset="0"/>
                  </a:rPr>
                  <a:t> and we want to find g</a:t>
                </a:r>
                <a14:m>
                  <m:oMath xmlns:m="http://schemas.openxmlformats.org/officeDocument/2006/math">
                    <m:r>
                      <a:rPr lang="en-US" sz="2900" b="0" i="1" smtClean="0">
                        <a:solidFill>
                          <a:srgbClr val="FFCC29"/>
                        </a:solidFill>
                        <a:latin typeface="Cambria Math" panose="02040503050406030204" pitchFamily="18" charset="0"/>
                      </a:rPr>
                      <m:t>(</m:t>
                    </m:r>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𝑋</m:t>
                        </m:r>
                      </m:e>
                      <m:sub>
                        <m:r>
                          <a:rPr lang="en-US" sz="2900" b="0" i="1" smtClean="0">
                            <a:solidFill>
                              <a:srgbClr val="FFCC29"/>
                            </a:solidFill>
                            <a:latin typeface="Cambria Math" panose="02040503050406030204" pitchFamily="18" charset="0"/>
                          </a:rPr>
                          <m:t>𝑛</m:t>
                        </m:r>
                      </m:sub>
                    </m:sSub>
                    <m:r>
                      <a:rPr lang="en-US" sz="2900" b="0" i="1" smtClean="0">
                        <a:solidFill>
                          <a:srgbClr val="FFCC29"/>
                        </a:solidFill>
                        <a:latin typeface="Cambria Math" panose="02040503050406030204" pitchFamily="18" charset="0"/>
                      </a:rPr>
                      <m:t>)</m:t>
                    </m:r>
                  </m:oMath>
                </a14:m>
                <a:r>
                  <a:rPr lang="en-US" sz="2900" dirty="0">
                    <a:solidFill>
                      <a:srgbClr val="FFCC29"/>
                    </a:solidFill>
                    <a:latin typeface="Cambria Math" panose="02040503050406030204" pitchFamily="18" charset="0"/>
                  </a:rPr>
                  <a:t> that maps </a:t>
                </a:r>
                <a14:m>
                  <m:oMath xmlns:m="http://schemas.openxmlformats.org/officeDocument/2006/math">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𝑋</m:t>
                        </m:r>
                      </m:e>
                      <m:sub>
                        <m:r>
                          <a:rPr lang="en-US" sz="2900" b="0" i="1" smtClean="0">
                            <a:solidFill>
                              <a:srgbClr val="FFCC29"/>
                            </a:solidFill>
                            <a:latin typeface="Cambria Math" panose="02040503050406030204" pitchFamily="18" charset="0"/>
                          </a:rPr>
                          <m:t>𝑛</m:t>
                        </m:r>
                      </m:sub>
                    </m:sSub>
                  </m:oMath>
                </a14:m>
                <a:r>
                  <a:rPr lang="en-US" sz="2900" dirty="0">
                    <a:solidFill>
                      <a:srgbClr val="FFCC29"/>
                    </a:solidFill>
                    <a:latin typeface="Cambria Math" panose="02040503050406030204" pitchFamily="18" charset="0"/>
                  </a:rPr>
                  <a:t> onto </a:t>
                </a:r>
                <a14:m>
                  <m:oMath xmlns:m="http://schemas.openxmlformats.org/officeDocument/2006/math">
                    <m:r>
                      <a:rPr lang="en-US" sz="2900" b="0" i="1" smtClean="0">
                        <a:solidFill>
                          <a:srgbClr val="FFCC29"/>
                        </a:solidFill>
                        <a:latin typeface="Cambria Math" panose="02040503050406030204" pitchFamily="18" charset="0"/>
                      </a:rPr>
                      <m:t>ℝ</m:t>
                    </m:r>
                  </m:oMath>
                </a14:m>
                <a:endParaRPr lang="en-US" sz="2900" b="0" dirty="0">
                  <a:solidFill>
                    <a:srgbClr val="FFCC29"/>
                  </a:solidFill>
                  <a:latin typeface="Cambria Math" panose="02040503050406030204" pitchFamily="18" charset="0"/>
                </a:endParaRPr>
              </a:p>
              <a:p>
                <a:r>
                  <a:rPr lang="en-US" sz="2900" dirty="0">
                    <a:solidFill>
                      <a:srgbClr val="FFCC29"/>
                    </a:solidFill>
                    <a:latin typeface="Cambria Math" panose="02040503050406030204" pitchFamily="18" charset="0"/>
                  </a:rPr>
                  <a:t>We assume that we have been given a set of inputs </a:t>
                </a:r>
                <a14:m>
                  <m:oMath xmlns:m="http://schemas.openxmlformats.org/officeDocument/2006/math">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𝑋</m:t>
                        </m:r>
                      </m:e>
                      <m:sub>
                        <m:r>
                          <a:rPr lang="en-US" sz="2900" b="0" i="1" smtClean="0">
                            <a:solidFill>
                              <a:srgbClr val="FFCC29"/>
                            </a:solidFill>
                            <a:latin typeface="Cambria Math" panose="02040503050406030204" pitchFamily="18" charset="0"/>
                          </a:rPr>
                          <m:t>𝑛</m:t>
                        </m:r>
                      </m:sub>
                    </m:sSub>
                  </m:oMath>
                </a14:m>
                <a:r>
                  <a:rPr lang="en-US" sz="2900" dirty="0">
                    <a:solidFill>
                      <a:srgbClr val="FFCC29"/>
                    </a:solidFill>
                    <a:latin typeface="Cambria Math" panose="02040503050406030204" pitchFamily="18" charset="0"/>
                  </a:rPr>
                  <a:t> and outputs </a:t>
                </a:r>
                <a14:m>
                  <m:oMath xmlns:m="http://schemas.openxmlformats.org/officeDocument/2006/math">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𝑦</m:t>
                        </m:r>
                      </m:e>
                      <m:sub>
                        <m:r>
                          <a:rPr lang="en-US" sz="2900" b="0" i="1" smtClean="0">
                            <a:solidFill>
                              <a:srgbClr val="FFCC29"/>
                            </a:solidFill>
                            <a:latin typeface="Cambria Math" panose="02040503050406030204" pitchFamily="18" charset="0"/>
                          </a:rPr>
                          <m:t>𝑛</m:t>
                        </m:r>
                      </m:sub>
                    </m:sSub>
                    <m:r>
                      <a:rPr lang="en-US" sz="2900" b="0" i="1" smtClean="0">
                        <a:solidFill>
                          <a:srgbClr val="FFCC29"/>
                        </a:solidFill>
                        <a:latin typeface="Cambria Math" panose="02040503050406030204" pitchFamily="18" charset="0"/>
                      </a:rPr>
                      <m:t>=</m:t>
                    </m:r>
                    <m:r>
                      <a:rPr lang="en-US" sz="2900" b="0" i="1" smtClean="0">
                        <a:solidFill>
                          <a:srgbClr val="FFCC29"/>
                        </a:solidFill>
                        <a:latin typeface="Cambria Math" panose="02040503050406030204" pitchFamily="18" charset="0"/>
                      </a:rPr>
                      <m:t>𝑔</m:t>
                    </m:r>
                    <m:d>
                      <m:dPr>
                        <m:ctrlPr>
                          <a:rPr lang="en-US" sz="2900" b="0" i="1" smtClean="0">
                            <a:solidFill>
                              <a:srgbClr val="FFCC29"/>
                            </a:solidFill>
                            <a:latin typeface="Cambria Math" panose="02040503050406030204" pitchFamily="18" charset="0"/>
                          </a:rPr>
                        </m:ctrlPr>
                      </m:dPr>
                      <m:e>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𝑋</m:t>
                            </m:r>
                          </m:e>
                          <m:sub>
                            <m:r>
                              <a:rPr lang="en-US" sz="2900" b="0" i="1" smtClean="0">
                                <a:solidFill>
                                  <a:srgbClr val="FFCC29"/>
                                </a:solidFill>
                                <a:latin typeface="Cambria Math" panose="02040503050406030204" pitchFamily="18" charset="0"/>
                              </a:rPr>
                              <m:t>𝑛</m:t>
                            </m:r>
                          </m:sub>
                        </m:sSub>
                      </m:e>
                    </m:d>
                    <m:r>
                      <a:rPr lang="en-US" sz="2900" b="0" i="1" smtClean="0">
                        <a:solidFill>
                          <a:srgbClr val="FFCC29"/>
                        </a:solidFill>
                        <a:latin typeface="Cambria Math" panose="02040503050406030204" pitchFamily="18" charset="0"/>
                      </a:rPr>
                      <m:t>+</m:t>
                    </m:r>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𝜖</m:t>
                        </m:r>
                      </m:e>
                      <m:sub>
                        <m:r>
                          <a:rPr lang="en-US" sz="2900" b="0" i="1" smtClean="0">
                            <a:solidFill>
                              <a:srgbClr val="FFCC29"/>
                            </a:solidFill>
                            <a:latin typeface="Cambria Math" panose="02040503050406030204" pitchFamily="18" charset="0"/>
                          </a:rPr>
                          <m:t>𝑛</m:t>
                        </m:r>
                      </m:sub>
                    </m:sSub>
                  </m:oMath>
                </a14:m>
                <a:endParaRPr lang="en-US" sz="2900" dirty="0">
                  <a:solidFill>
                    <a:srgbClr val="FFCC29"/>
                  </a:solidFill>
                  <a:latin typeface="Cambria Math" panose="02040503050406030204" pitchFamily="18" charset="0"/>
                </a:endParaRPr>
              </a:p>
              <a:p>
                <a14:m>
                  <m:oMath xmlns:m="http://schemas.openxmlformats.org/officeDocument/2006/math">
                    <m:sSub>
                      <m:sSubPr>
                        <m:ctrlPr>
                          <a:rPr lang="en-US" sz="2900" b="0" i="1" smtClean="0">
                            <a:solidFill>
                              <a:srgbClr val="FFCC29"/>
                            </a:solidFill>
                            <a:latin typeface="Cambria Math" panose="02040503050406030204" pitchFamily="18" charset="0"/>
                          </a:rPr>
                        </m:ctrlPr>
                      </m:sSubPr>
                      <m:e>
                        <m:r>
                          <a:rPr lang="en-US" sz="2900" b="0" i="1" smtClean="0">
                            <a:solidFill>
                              <a:srgbClr val="FFCC29"/>
                            </a:solidFill>
                            <a:latin typeface="Cambria Math" panose="02040503050406030204" pitchFamily="18" charset="0"/>
                          </a:rPr>
                          <m:t>𝜖</m:t>
                        </m:r>
                      </m:e>
                      <m:sub>
                        <m:r>
                          <m:rPr>
                            <m:sty m:val="p"/>
                          </m:rPr>
                          <a:rPr lang="en-US" sz="2900" b="0" i="0" smtClean="0">
                            <a:solidFill>
                              <a:srgbClr val="FFCC29"/>
                            </a:solidFill>
                            <a:latin typeface="Cambria Math" panose="02040503050406030204" pitchFamily="18" charset="0"/>
                          </a:rPr>
                          <m:t>n</m:t>
                        </m:r>
                      </m:sub>
                    </m:sSub>
                  </m:oMath>
                </a14:m>
                <a:r>
                  <a:rPr lang="en-US" sz="2900" dirty="0">
                    <a:solidFill>
                      <a:srgbClr val="FFCC29"/>
                    </a:solidFill>
                    <a:latin typeface="Cambria Math" panose="02040503050406030204" pitchFamily="18" charset="0"/>
                  </a:rPr>
                  <a:t> describes measurement/observation noise and unmodeled processes </a:t>
                </a:r>
              </a:p>
              <a:p>
                <a:r>
                  <a:rPr lang="en-US" sz="2900" dirty="0">
                    <a:solidFill>
                      <a:srgbClr val="FFCC29"/>
                    </a:solidFill>
                    <a:latin typeface="Cambria Math" panose="02040503050406030204" pitchFamily="18" charset="0"/>
                  </a:rPr>
                  <a:t>We assume that this parameter is a zero-mean Gaussian noise</a:t>
                </a:r>
              </a:p>
              <a:p>
                <a:r>
                  <a:rPr lang="en-US" sz="2900" dirty="0">
                    <a:solidFill>
                      <a:srgbClr val="FFCC29"/>
                    </a:solidFill>
                    <a:latin typeface="Cambria Math" panose="02040503050406030204" pitchFamily="18" charset="0"/>
                  </a:rPr>
                  <a:t>We need to address the following problems</a:t>
                </a:r>
              </a:p>
              <a:p>
                <a:pPr marL="457200" indent="-457200">
                  <a:buFont typeface="+mj-lt"/>
                  <a:buAutoNum type="arabicPeriod"/>
                </a:pPr>
                <a:r>
                  <a:rPr lang="en-US" sz="2900" dirty="0">
                    <a:solidFill>
                      <a:srgbClr val="FFCC29"/>
                    </a:solidFill>
                    <a:latin typeface="Cambria Math" panose="02040503050406030204" pitchFamily="18" charset="0"/>
                  </a:rPr>
                  <a:t>Choice of the model (type) and the parametrization (should we use a polynomial and if so, what should be the order?)</a:t>
                </a:r>
              </a:p>
              <a:p>
                <a:pPr marL="457200" indent="-457200">
                  <a:buFont typeface="+mj-lt"/>
                  <a:buAutoNum type="arabicPeriod"/>
                </a:pPr>
                <a:r>
                  <a:rPr lang="en-US" sz="2900" dirty="0">
                    <a:solidFill>
                      <a:srgbClr val="FFCC29"/>
                    </a:solidFill>
                    <a:latin typeface="Cambria Math" panose="02040503050406030204" pitchFamily="18" charset="0"/>
                  </a:rPr>
                  <a:t>Finding good parameters (how do we find a good model parameter). We need to consider various loss/objective functions</a:t>
                </a:r>
              </a:p>
              <a:p>
                <a:pPr marL="457200" indent="-457200">
                  <a:buFont typeface="+mj-lt"/>
                  <a:buAutoNum type="arabicPeriod"/>
                </a:pPr>
                <a:r>
                  <a:rPr lang="en-US" sz="2900" dirty="0">
                    <a:solidFill>
                      <a:srgbClr val="FFCC29"/>
                    </a:solidFill>
                    <a:latin typeface="Cambria Math" panose="02040503050406030204" pitchFamily="18" charset="0"/>
                  </a:rPr>
                  <a:t>Overfitting and model selection (we match very too well with training data and not so well for the test data)</a:t>
                </a:r>
              </a:p>
              <a:p>
                <a:pPr marL="457200" indent="-457200">
                  <a:buFont typeface="+mj-lt"/>
                  <a:buAutoNum type="arabicPeriod"/>
                </a:pPr>
                <a:r>
                  <a:rPr lang="en-US" sz="2900" dirty="0">
                    <a:solidFill>
                      <a:srgbClr val="FFCC29"/>
                    </a:solidFill>
                    <a:latin typeface="Cambria Math" panose="02040503050406030204" pitchFamily="18" charset="0"/>
                  </a:rPr>
                  <a:t>Relationship between loss functions and parameter priors (loss functions are often motivated and induced by probabilistic models, which are related to prior statistics) </a:t>
                </a:r>
              </a:p>
              <a:p>
                <a:pPr marL="457200" indent="-457200">
                  <a:buFont typeface="+mj-lt"/>
                  <a:buAutoNum type="arabicPeriod"/>
                </a:pPr>
                <a:r>
                  <a:rPr lang="en-US" sz="2900" dirty="0">
                    <a:solidFill>
                      <a:srgbClr val="FFCC29"/>
                    </a:solidFill>
                    <a:latin typeface="Cambria Math" panose="02040503050406030204" pitchFamily="18" charset="0"/>
                  </a:rPr>
                  <a:t>Underlying modeling (dealing with finite data for training and ensuing uncertainly)</a:t>
                </a:r>
              </a:p>
              <a:p>
                <a:endParaRPr lang="en-US" sz="220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40F68861-F98E-DB66-770E-DF610EE07878}"/>
                  </a:ext>
                </a:extLst>
              </p:cNvPr>
              <p:cNvSpPr>
                <a:spLocks noGrp="1" noRot="1" noChangeAspect="1" noMove="1" noResize="1" noEditPoints="1" noAdjustHandles="1" noChangeArrowheads="1" noChangeShapeType="1" noTextEdit="1"/>
              </p:cNvSpPr>
              <p:nvPr>
                <p:ph idx="1"/>
              </p:nvPr>
            </p:nvSpPr>
            <p:spPr>
              <a:xfrm>
                <a:off x="453068" y="1044388"/>
                <a:ext cx="11437291" cy="5759553"/>
              </a:xfrm>
              <a:blipFill>
                <a:blip r:embed="rId9"/>
                <a:stretch>
                  <a:fillRect l="-1172" t="-1905" r="-1012"/>
                </a:stretch>
              </a:blipFill>
            </p:spPr>
            <p:txBody>
              <a:bodyPr/>
              <a:lstStyle/>
              <a:p>
                <a:r>
                  <a:rPr lang="en-US">
                    <a:noFill/>
                  </a:rPr>
                  <a:t> </a:t>
                </a:r>
              </a:p>
            </p:txBody>
          </p:sp>
        </mc:Fallback>
      </mc:AlternateContent>
    </p:spTree>
    <p:extLst>
      <p:ext uri="{BB962C8B-B14F-4D97-AF65-F5344CB8AC3E}">
        <p14:creationId xmlns:p14="http://schemas.microsoft.com/office/powerpoint/2010/main" val="54337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AC4F-77E1-0ACF-B214-8B334C317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AC14A-E156-4AB4-1BF1-06B28F38369E}"/>
              </a:ext>
            </a:extLst>
          </p:cNvPr>
          <p:cNvSpPr>
            <a:spLocks noGrp="1"/>
          </p:cNvSpPr>
          <p:nvPr>
            <p:ph type="title"/>
          </p:nvPr>
        </p:nvSpPr>
        <p:spPr>
          <a:xfrm>
            <a:off x="550199" y="153070"/>
            <a:ext cx="11091600" cy="1332000"/>
          </a:xfrm>
        </p:spPr>
        <p:txBody>
          <a:bodyPr/>
          <a:lstStyle/>
          <a:p>
            <a:r>
              <a:rPr lang="en-US">
                <a:solidFill>
                  <a:srgbClr val="00B0F0"/>
                </a:solidFill>
              </a:rPr>
              <a:t>Linear Regression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4B01C0-751B-C355-FCBC-D274CB200F4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E4B01C0-751B-C355-FCBC-D274CB200F4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EB63687-2879-BE93-2A8A-C06A8240DB8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5EB63687-2879-BE93-2A8A-C06A8240DB89}"/>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45FB975-9C96-339B-E3C5-C051B16F751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E45FB975-9C96-339B-E3C5-C051B16F751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E2C7B77-0622-FF85-C2EF-1407C6A1925E}"/>
                  </a:ext>
                </a:extLst>
              </p:cNvPr>
              <p:cNvSpPr>
                <a:spLocks noGrp="1"/>
              </p:cNvSpPr>
              <p:nvPr>
                <p:ph idx="1"/>
              </p:nvPr>
            </p:nvSpPr>
            <p:spPr>
              <a:xfrm>
                <a:off x="377353" y="945377"/>
                <a:ext cx="11437291" cy="5759553"/>
              </a:xfrm>
            </p:spPr>
            <p:txBody>
              <a:bodyPr>
                <a:normAutofit lnSpcReduction="10000"/>
              </a:bodyPr>
              <a:lstStyle/>
              <a:p>
                <a:r>
                  <a:rPr lang="en-US" sz="2200">
                    <a:solidFill>
                      <a:srgbClr val="FFCC29"/>
                    </a:solidFill>
                    <a:latin typeface="Cambria Math" panose="02040503050406030204" pitchFamily="18" charset="0"/>
                  </a:rPr>
                  <a:t>Formulation: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e>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r>
                      <a:rPr lang="el-GR" sz="2200" i="1">
                        <a:solidFill>
                          <a:srgbClr val="FFCC29"/>
                        </a:solidFill>
                        <a:latin typeface="Cambria Math" panose="02040503050406030204" pitchFamily="18" charset="0"/>
                        <a:ea typeface="Cambria Math" panose="02040503050406030204" pitchFamily="18" charset="0"/>
                      </a:rPr>
                      <m:t>ℕ</m:t>
                    </m:r>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𝑔</m:t>
                    </m:r>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𝑋</m:t>
                    </m:r>
                    <m:r>
                      <a:rPr lang="en-US" sz="2200" b="0" i="1" smtClean="0">
                        <a:solidFill>
                          <a:srgbClr val="FFCC29"/>
                        </a:solidFill>
                        <a:latin typeface="Cambria Math" panose="02040503050406030204" pitchFamily="18" charset="0"/>
                        <a:ea typeface="Cambria Math" panose="02040503050406030204" pitchFamily="18" charset="0"/>
                      </a:rPr>
                      <m:t>),</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𝜎</m:t>
                        </m:r>
                      </m:e>
                      <m:sup>
                        <m:r>
                          <a:rPr lang="en-US" sz="2200" b="0" i="1" smtClean="0">
                            <a:solidFill>
                              <a:srgbClr val="FFCC29"/>
                            </a:solidFill>
                            <a:latin typeface="Cambria Math" panose="02040503050406030204" pitchFamily="18" charset="0"/>
                            <a:ea typeface="Cambria Math" panose="02040503050406030204" pitchFamily="18" charset="0"/>
                          </a:rPr>
                          <m:t>2</m:t>
                        </m:r>
                      </m:sup>
                    </m:sSup>
                    <m:r>
                      <a:rPr lang="en-US" sz="2200" b="0" i="1" smtClean="0">
                        <a:solidFill>
                          <a:srgbClr val="FFCC29"/>
                        </a:solidFill>
                        <a:latin typeface="Cambria Math" panose="02040503050406030204" pitchFamily="18" charset="0"/>
                        <a:ea typeface="Cambria Math" panose="02040503050406030204" pitchFamily="18" charset="0"/>
                      </a:rPr>
                      <m:t>)</m:t>
                    </m:r>
                  </m:oMath>
                </a14:m>
                <a:r>
                  <a:rPr lang="en-US" sz="2200">
                    <a:solidFill>
                      <a:srgbClr val="FFCC29"/>
                    </a:solidFill>
                    <a:latin typeface="Cambria Math" panose="02040503050406030204" pitchFamily="18" charset="0"/>
                  </a:rPr>
                  <a:t>; </a:t>
                </a:r>
                <a14:m>
                  <m:oMath xmlns:m="http://schemas.openxmlformats.org/officeDocument/2006/math">
                    <m:r>
                      <a:rPr lang="en-US" sz="2200" b="0" i="1" dirty="0" smtClean="0">
                        <a:solidFill>
                          <a:srgbClr val="FFCC29"/>
                        </a:solidFill>
                        <a:latin typeface="Cambria Math" panose="02040503050406030204" pitchFamily="18" charset="0"/>
                      </a:rPr>
                      <m:t>𝑋</m:t>
                    </m:r>
                    <m:r>
                      <a:rPr lang="en-US" sz="2200" b="0" i="1" dirty="0" smtClean="0">
                        <a:solidFill>
                          <a:srgbClr val="FFCC29"/>
                        </a:solidFill>
                        <a:latin typeface="Cambria Math" panose="02040503050406030204" pitchFamily="18" charset="0"/>
                      </a:rPr>
                      <m:t>∈</m:t>
                    </m:r>
                    <m:sSup>
                      <m:sSupPr>
                        <m:ctrlPr>
                          <a:rPr lang="en-US" sz="2200" b="0" i="1" dirty="0" smtClean="0">
                            <a:solidFill>
                              <a:srgbClr val="FFCC29"/>
                            </a:solidFill>
                            <a:latin typeface="Cambria Math" panose="02040503050406030204" pitchFamily="18" charset="0"/>
                          </a:rPr>
                        </m:ctrlPr>
                      </m:sSupPr>
                      <m:e>
                        <m:r>
                          <a:rPr lang="en-US" sz="2200" b="0" i="1" dirty="0" smtClean="0">
                            <a:solidFill>
                              <a:srgbClr val="FFCC29"/>
                            </a:solidFill>
                            <a:latin typeface="Cambria Math" panose="02040503050406030204" pitchFamily="18" charset="0"/>
                          </a:rPr>
                          <m:t>ℝ</m:t>
                        </m:r>
                      </m:e>
                      <m:sup>
                        <m:r>
                          <a:rPr lang="en-US" sz="2200" b="0" i="1" dirty="0" smtClean="0">
                            <a:solidFill>
                              <a:srgbClr val="FFCC29"/>
                            </a:solidFill>
                            <a:latin typeface="Cambria Math" panose="02040503050406030204" pitchFamily="18" charset="0"/>
                          </a:rPr>
                          <m:t>𝐷</m:t>
                        </m:r>
                      </m:sup>
                    </m:sSup>
                  </m:oMath>
                </a14:m>
                <a:r>
                  <a:rPr lang="en-US" sz="2200">
                    <a:solidFill>
                      <a:srgbClr val="FFCC29"/>
                    </a:solidFill>
                    <a:latin typeface="Cambria Math" panose="02040503050406030204" pitchFamily="18" charset="0"/>
                  </a:rPr>
                  <a:t> and </a:t>
                </a:r>
                <a14:m>
                  <m:oMath xmlns:m="http://schemas.openxmlformats.org/officeDocument/2006/math">
                    <m:r>
                      <a:rPr lang="en-US" sz="2200" b="0" i="1" smtClean="0">
                        <a:solidFill>
                          <a:srgbClr val="FFCC29"/>
                        </a:solidFill>
                        <a:latin typeface="Cambria Math" panose="02040503050406030204" pitchFamily="18" charset="0"/>
                      </a:rPr>
                      <m:t>ℕ</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𝑚</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 </m:t>
                    </m:r>
                  </m:oMath>
                </a14:m>
                <a:r>
                  <a:rPr lang="en-US" sz="2200">
                    <a:solidFill>
                      <a:srgbClr val="FFCC29"/>
                    </a:solidFill>
                    <a:latin typeface="Cambria Math" panose="02040503050406030204" pitchFamily="18" charset="0"/>
                  </a:rPr>
                  <a:t>denotes a normal random distribution with mean </a:t>
                </a:r>
                <a14:m>
                  <m:oMath xmlns:m="http://schemas.openxmlformats.org/officeDocument/2006/math">
                    <m:r>
                      <a:rPr lang="en-US" sz="2200" b="0" i="1" smtClean="0">
                        <a:solidFill>
                          <a:srgbClr val="FFCC29"/>
                        </a:solidFill>
                        <a:latin typeface="Cambria Math" panose="02040503050406030204" pitchFamily="18" charset="0"/>
                      </a:rPr>
                      <m:t>𝑚</m:t>
                    </m:r>
                    <m:r>
                      <a:rPr lang="en-US" sz="2200" b="0" i="1" smtClean="0">
                        <a:solidFill>
                          <a:srgbClr val="FFCC29"/>
                        </a:solidFill>
                        <a:latin typeface="Cambria Math" panose="02040503050406030204" pitchFamily="18" charset="0"/>
                      </a:rPr>
                      <m:t> </m:t>
                    </m:r>
                  </m:oMath>
                </a14:m>
                <a:r>
                  <a:rPr lang="en-US" sz="2200">
                    <a:solidFill>
                      <a:srgbClr val="FFCC29"/>
                    </a:solidFill>
                    <a:latin typeface="Cambria Math" panose="02040503050406030204" pitchFamily="18" charset="0"/>
                  </a:rPr>
                  <a:t>and variance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oMath>
                </a14:m>
                <a:endParaRPr lang="en-US" sz="2200">
                  <a:solidFill>
                    <a:srgbClr val="FFCC29"/>
                  </a:solidFill>
                  <a:latin typeface="Cambria Math" panose="02040503050406030204" pitchFamily="18" charset="0"/>
                </a:endParaRPr>
              </a:p>
              <a:p>
                <a:r>
                  <a:rPr lang="en-US" sz="2200" b="0">
                    <a:solidFill>
                      <a:srgbClr val="FFCC29"/>
                    </a:solidFill>
                  </a:rPr>
                  <a:t>g</a:t>
                </a:r>
                <a14:m>
                  <m:oMath xmlns:m="http://schemas.openxmlformats.org/officeDocument/2006/math">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m:rPr>
                        <m:sty m:val="p"/>
                      </m:rPr>
                      <a:rPr lang="en-US" sz="2200" b="0" i="0" smtClean="0">
                        <a:solidFill>
                          <a:srgbClr val="FFCC29"/>
                        </a:solidFill>
                        <a:latin typeface="Cambria Math" panose="02040503050406030204" pitchFamily="18" charset="0"/>
                      </a:rPr>
                      <m:t>Θ</m:t>
                    </m:r>
                  </m:oMath>
                </a14:m>
                <a:r>
                  <a:rPr lang="en-US" sz="2200">
                    <a:solidFill>
                      <a:srgbClr val="FFCC29"/>
                    </a:solidFill>
                    <a:latin typeface="Cambria Math" panose="02040503050406030204" pitchFamily="18" charset="0"/>
                  </a:rPr>
                  <a:t> where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oMath>
                </a14:m>
                <a:r>
                  <a:rPr lang="en-US" sz="2200">
                    <a:solidFill>
                      <a:srgbClr val="FFCC29"/>
                    </a:solidFill>
                    <a:latin typeface="Cambria Math" panose="02040503050406030204" pitchFamily="18" charset="0"/>
                  </a:rPr>
                  <a:t>  (linear model)-We intend to find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e>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l-GR" sz="2200" i="1">
                        <a:solidFill>
                          <a:srgbClr val="FFCC29"/>
                        </a:solidFill>
                        <a:latin typeface="Cambria Math" panose="02040503050406030204" pitchFamily="18" charset="0"/>
                        <a:ea typeface="Cambria Math" panose="02040503050406030204" pitchFamily="18" charset="0"/>
                      </a:rPr>
                      <m:t>ℕ</m:t>
                    </m:r>
                    <m:d>
                      <m:dPr>
                        <m:ctrlPr>
                          <a:rPr lang="en-US" sz="2200" b="0" i="1" smtClean="0">
                            <a:solidFill>
                              <a:srgbClr val="FFCC29"/>
                            </a:solidFill>
                            <a:latin typeface="Cambria Math" panose="02040503050406030204" pitchFamily="18" charset="0"/>
                            <a:ea typeface="Cambria Math" panose="02040503050406030204" pitchFamily="18" charset="0"/>
                          </a:rPr>
                        </m:ctrlPr>
                      </m:dPr>
                      <m:e>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𝑋</m:t>
                            </m:r>
                          </m:e>
                          <m:sup>
                            <m:r>
                              <a:rPr lang="en-US" sz="2200" i="1">
                                <a:solidFill>
                                  <a:srgbClr val="FFCC29"/>
                                </a:solidFill>
                                <a:latin typeface="Cambria Math" panose="02040503050406030204" pitchFamily="18" charset="0"/>
                              </a:rPr>
                              <m:t>𝑇</m:t>
                            </m:r>
                          </m:sup>
                        </m:sSup>
                        <m:r>
                          <m:rPr>
                            <m:sty m:val="p"/>
                          </m:rPr>
                          <a:rPr lang="en-US" sz="220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𝜎</m:t>
                            </m:r>
                          </m:e>
                          <m:sup>
                            <m:r>
                              <a:rPr lang="en-US" sz="2200" b="0" i="1" smtClean="0">
                                <a:solidFill>
                                  <a:srgbClr val="FFCC29"/>
                                </a:solidFill>
                                <a:latin typeface="Cambria Math" panose="02040503050406030204" pitchFamily="18" charset="0"/>
                                <a:ea typeface="Cambria Math" panose="02040503050406030204" pitchFamily="18" charset="0"/>
                              </a:rPr>
                              <m:t>2</m:t>
                            </m:r>
                          </m:sup>
                        </m:sSup>
                      </m:e>
                    </m:d>
                  </m:oMath>
                </a14:m>
                <a:r>
                  <a:rPr lang="en-US" sz="2200">
                    <a:solidFill>
                      <a:srgbClr val="FFCC29"/>
                    </a:solidFill>
                    <a:latin typeface="Cambria Math" panose="02040503050406030204" pitchFamily="18" charset="0"/>
                  </a:rPr>
                  <a:t> is the likelihood function</a:t>
                </a:r>
              </a:p>
              <a:p>
                <a:r>
                  <a:rPr lang="en-US" sz="2200">
                    <a:solidFill>
                      <a:srgbClr val="FFCC29"/>
                    </a:solidFill>
                    <a:latin typeface="Cambria Math" panose="02040503050406030204" pitchFamily="18" charset="0"/>
                  </a:rPr>
                  <a:t>Our task becomes to estimate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a:solidFill>
                      <a:srgbClr val="FFCC29"/>
                    </a:solidFill>
                    <a:latin typeface="Cambria Math" panose="02040503050406030204" pitchFamily="18" charset="0"/>
                  </a:rPr>
                  <a:t> that maximized the likelihood function </a:t>
                </a:r>
                <a:r>
                  <a:rPr lang="en-US" sz="2200" i="1">
                    <a:solidFill>
                      <a:srgbClr val="FFCC29"/>
                    </a:solidFill>
                    <a:latin typeface="Cambria Math" panose="02040503050406030204" pitchFamily="18" charset="0"/>
                  </a:rPr>
                  <a:t>(</a:t>
                </a:r>
                <a:r>
                  <a:rPr lang="en-US" sz="2200" i="1" err="1">
                    <a:solidFill>
                      <a:srgbClr val="FFCC29"/>
                    </a:solidFill>
                    <a:latin typeface="Cambria Math" panose="02040503050406030204" pitchFamily="18" charset="0"/>
                  </a:rPr>
                  <a:t>deja</a:t>
                </a:r>
                <a:r>
                  <a:rPr lang="en-US" sz="2200" i="1">
                    <a:solidFill>
                      <a:srgbClr val="FFCC29"/>
                    </a:solidFill>
                    <a:latin typeface="Cambria Math" panose="02040503050406030204" pitchFamily="18" charset="0"/>
                  </a:rPr>
                  <a:t> vu)</a:t>
                </a:r>
                <a:r>
                  <a:rPr lang="en-US" sz="2200">
                    <a:solidFill>
                      <a:srgbClr val="FFCC29"/>
                    </a:solidFill>
                    <a:latin typeface="Cambria Math" panose="02040503050406030204" pitchFamily="18" charset="0"/>
                  </a:rPr>
                  <a:t> </a:t>
                </a:r>
              </a:p>
              <a:p>
                <a:r>
                  <a:rPr lang="en-US" sz="2200" b="0">
                    <a:solidFill>
                      <a:srgbClr val="FFCC29"/>
                    </a:solidFill>
                    <a:latin typeface="Cambria Math" panose="02040503050406030204" pitchFamily="18" charset="0"/>
                  </a:rPr>
                  <a:t>Let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1</m:t>
                            </m:r>
                          </m:sub>
                        </m:sSub>
                      </m:e>
                    </m:d>
                    <m:r>
                      <a:rPr lang="en-US" sz="2200" b="0" i="1" smtClean="0">
                        <a:solidFill>
                          <a:srgbClr val="FFCC29"/>
                        </a:solidFill>
                        <a:latin typeface="Cambria Math" panose="02040503050406030204" pitchFamily="18" charset="0"/>
                      </a:rPr>
                      <m:t>,…,</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𝑁</m:t>
                            </m:r>
                          </m:sub>
                        </m:sSub>
                      </m:e>
                    </m:d>
                    <m:r>
                      <a:rPr lang="en-US" sz="2200" b="0" i="1" smtClean="0">
                        <a:solidFill>
                          <a:srgbClr val="FFCC29"/>
                        </a:solidFill>
                        <a:latin typeface="Cambria Math" panose="02040503050406030204" pitchFamily="18" charset="0"/>
                      </a:rPr>
                      <m:t>}</m:t>
                    </m:r>
                  </m:oMath>
                </a14:m>
                <a:endParaRPr lang="en-US" sz="2200" b="0">
                  <a:solidFill>
                    <a:srgbClr val="FFCC29"/>
                  </a:solidFill>
                  <a:latin typeface="Cambria Math" panose="02040503050406030204" pitchFamily="18" charset="0"/>
                </a:endParaRPr>
              </a:p>
              <a:p>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e>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r>
                          <a:rPr lang="el-GR" sz="2200" i="1">
                            <a:solidFill>
                              <a:srgbClr val="FFCC29"/>
                            </a:solidFill>
                            <a:latin typeface="Cambria Math" panose="02040503050406030204" pitchFamily="18" charset="0"/>
                            <a:ea typeface="Cambria Math" panose="02040503050406030204" pitchFamily="18" charset="0"/>
                          </a:rPr>
                          <m:t>ℕ</m:t>
                        </m:r>
                        <m:r>
                          <a:rPr lang="en-US" sz="2200" i="1">
                            <a:solidFill>
                              <a:srgbClr val="FFCC29"/>
                            </a:solidFill>
                            <a:latin typeface="Cambria Math" panose="02040503050406030204" pitchFamily="18" charset="0"/>
                            <a:ea typeface="Cambria Math" panose="02040503050406030204" pitchFamily="18" charset="0"/>
                          </a:rPr>
                          <m:t>(</m:t>
                        </m:r>
                        <m:sSubSup>
                          <m:sSubSupPr>
                            <m:ctrlPr>
                              <a:rPr lang="en-US" sz="2200" b="0" i="1" smtClean="0">
                                <a:solidFill>
                                  <a:srgbClr val="FFCC29"/>
                                </a:solidFill>
                                <a:latin typeface="Cambria Math" panose="02040503050406030204" pitchFamily="18" charset="0"/>
                                <a:ea typeface="Cambria Math" panose="02040503050406030204" pitchFamily="18" charset="0"/>
                              </a:rPr>
                            </m:ctrlPr>
                          </m:sSubSupPr>
                          <m:e>
                            <m:r>
                              <a:rPr lang="en-US" sz="2200" b="0" i="1" smtClean="0">
                                <a:solidFill>
                                  <a:srgbClr val="FFCC29"/>
                                </a:solidFill>
                                <a:latin typeface="Cambria Math" panose="02040503050406030204" pitchFamily="18" charset="0"/>
                                <a:ea typeface="Cambria Math" panose="02040503050406030204" pitchFamily="18" charset="0"/>
                              </a:rPr>
                              <m:t>𝑋</m:t>
                            </m:r>
                          </m:e>
                          <m:sub>
                            <m:r>
                              <a:rPr lang="en-US" sz="2200" b="0" i="1" smtClean="0">
                                <a:solidFill>
                                  <a:srgbClr val="FFCC29"/>
                                </a:solidFill>
                                <a:latin typeface="Cambria Math" panose="02040503050406030204" pitchFamily="18" charset="0"/>
                                <a:ea typeface="Cambria Math" panose="02040503050406030204" pitchFamily="18" charset="0"/>
                              </a:rPr>
                              <m:t>𝑛</m:t>
                            </m:r>
                          </m:sub>
                          <m:sup>
                            <m:r>
                              <a:rPr lang="en-US" sz="2200" b="0" i="1" smtClean="0">
                                <a:solidFill>
                                  <a:srgbClr val="FFCC29"/>
                                </a:solidFill>
                                <a:latin typeface="Cambria Math" panose="02040503050406030204" pitchFamily="18" charset="0"/>
                                <a:ea typeface="Cambria Math" panose="02040503050406030204" pitchFamily="18" charset="0"/>
                              </a:rPr>
                              <m:t>𝑇</m:t>
                            </m:r>
                          </m:sup>
                        </m:sSubSup>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i="1">
                            <a:solidFill>
                              <a:srgbClr val="FFCC29"/>
                            </a:solidFill>
                            <a:latin typeface="Cambria Math" panose="02040503050406030204" pitchFamily="18" charset="0"/>
                            <a:ea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𝜎</m:t>
                            </m:r>
                          </m:e>
                          <m:sup>
                            <m:r>
                              <a:rPr lang="en-US" sz="2200" i="1">
                                <a:solidFill>
                                  <a:srgbClr val="FFCC29"/>
                                </a:solidFill>
                                <a:latin typeface="Cambria Math" panose="02040503050406030204" pitchFamily="18" charset="0"/>
                                <a:ea typeface="Cambria Math" panose="02040503050406030204" pitchFamily="18" charset="0"/>
                              </a:rPr>
                              <m:t>2</m:t>
                            </m:r>
                          </m:sup>
                        </m:sSup>
                        <m:r>
                          <a:rPr lang="en-US" sz="2200" i="1">
                            <a:solidFill>
                              <a:srgbClr val="FFCC29"/>
                            </a:solidFill>
                            <a:latin typeface="Cambria Math" panose="02040503050406030204" pitchFamily="18" charset="0"/>
                            <a:ea typeface="Cambria Math" panose="02040503050406030204" pitchFamily="18" charset="0"/>
                          </a:rPr>
                          <m:t>)</m:t>
                        </m:r>
                        <m:r>
                          <m:rPr>
                            <m:nor/>
                          </m:rPr>
                          <a:rPr lang="en-US" sz="2200" dirty="0">
                            <a:solidFill>
                              <a:srgbClr val="FFCC29"/>
                            </a:solidFill>
                            <a:latin typeface="Cambria Math" panose="02040503050406030204" pitchFamily="18" charset="0"/>
                          </a:rPr>
                          <m:t>;</m:t>
                        </m:r>
                      </m:e>
                    </m:nary>
                  </m:oMath>
                </a14:m>
                <a:r>
                  <a:rPr lang="en-US" sz="2200" b="0">
                    <a:solidFill>
                      <a:srgbClr val="FFCC29"/>
                    </a:solidFill>
                    <a:latin typeface="Cambria Math" panose="02040503050406030204" pitchFamily="18" charset="0"/>
                  </a:rPr>
                  <a:t> (independent observations, which is due to </a:t>
                </a:r>
                <a14:m>
                  <m:oMath xmlns:m="http://schemas.openxmlformats.org/officeDocument/2006/math">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𝜖</m:t>
                        </m:r>
                      </m:e>
                      <m:sub>
                        <m:r>
                          <a:rPr lang="en-US" sz="2200" b="0" i="1" smtClean="0">
                            <a:solidFill>
                              <a:srgbClr val="FFCC29"/>
                            </a:solidFill>
                            <a:latin typeface="Cambria Math" panose="02040503050406030204" pitchFamily="18" charset="0"/>
                          </a:rPr>
                          <m:t>𝑛</m:t>
                        </m:r>
                      </m:sub>
                      <m:sup>
                        <m:r>
                          <a:rPr lang="en-US" sz="2200" b="0" i="1" smtClean="0">
                            <a:solidFill>
                              <a:srgbClr val="FFCC29"/>
                            </a:solidFill>
                            <a:latin typeface="Cambria Math" panose="02040503050406030204" pitchFamily="18" charset="0"/>
                          </a:rPr>
                          <m:t>′</m:t>
                        </m:r>
                      </m:sup>
                    </m:sSubSup>
                    <m:r>
                      <a:rPr lang="en-US" sz="2200" b="0" i="1" smtClean="0">
                        <a:solidFill>
                          <a:srgbClr val="FFCC29"/>
                        </a:solidFill>
                        <a:latin typeface="Cambria Math" panose="02040503050406030204" pitchFamily="18" charset="0"/>
                      </a:rPr>
                      <m:t>𝑠</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Now,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arg</m:t>
                          </m:r>
                        </m:fName>
                        <m:e>
                          <m:func>
                            <m:funcPr>
                              <m:ctrlPr>
                                <a:rPr lang="en-US" sz="2200" i="1">
                                  <a:solidFill>
                                    <a:srgbClr val="FFCC29"/>
                                  </a:solidFill>
                                  <a:latin typeface="Cambria Math" panose="02040503050406030204" pitchFamily="18" charset="0"/>
                                </a:rPr>
                              </m:ctrlPr>
                            </m:funcPr>
                            <m:fName>
                              <m:limLow>
                                <m:limLowPr>
                                  <m:ctrlPr>
                                    <a:rPr lang="en-US" sz="2200" i="1">
                                      <a:solidFill>
                                        <a:srgbClr val="FFCC29"/>
                                      </a:solidFill>
                                      <a:latin typeface="Cambria Math" panose="02040503050406030204" pitchFamily="18" charset="0"/>
                                    </a:rPr>
                                  </m:ctrlPr>
                                </m:limLowPr>
                                <m:e>
                                  <m:r>
                                    <m:rPr>
                                      <m:sty m:val="p"/>
                                    </m:rPr>
                                    <a:rPr lang="en-US" sz="2200">
                                      <a:solidFill>
                                        <a:srgbClr val="FFCC29"/>
                                      </a:solidFill>
                                      <a:latin typeface="Cambria Math" panose="02040503050406030204" pitchFamily="18" charset="0"/>
                                    </a:rPr>
                                    <m:t>max</m:t>
                                  </m:r>
                                </m:e>
                                <m:lim>
                                  <m:r>
                                    <m:rPr>
                                      <m:sty m:val="p"/>
                                    </m:rPr>
                                    <a:rPr lang="en-US" sz="2200" b="0" i="0" smtClean="0">
                                      <a:solidFill>
                                        <a:srgbClr val="FFCC29"/>
                                      </a:solidFill>
                                      <a:latin typeface="Cambria Math" panose="02040503050406030204" pitchFamily="18" charset="0"/>
                                    </a:rPr>
                                    <m:t>Θ</m:t>
                                  </m:r>
                                </m:lim>
                              </m:limLow>
                            </m:fName>
                            <m:e>
                              <m:r>
                                <a:rPr lang="en-US" sz="2200" b="0" i="1" smtClean="0">
                                  <a:solidFill>
                                    <a:srgbClr val="FFCC29"/>
                                  </a:solidFill>
                                  <a:latin typeface="Cambria Math" panose="02040503050406030204" pitchFamily="18" charset="0"/>
                                </a:rPr>
                                <m:t>𝑓</m:t>
                              </m:r>
                              <m:r>
                                <a:rPr lang="en-US" sz="2200" i="1">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e>
                          </m:func>
                        </m:e>
                      </m:func>
                    </m:oMath>
                  </m:oMathPara>
                </a14:m>
                <a:endParaRPr lang="en-US" sz="2200">
                  <a:solidFill>
                    <a:srgbClr val="FFCC29"/>
                  </a:solidFill>
                  <a:latin typeface="Cambria Math" panose="02040503050406030204" pitchFamily="18" charset="0"/>
                </a:endParaRPr>
              </a:p>
              <a:p>
                <a:pPr marL="0" indent="0">
                  <a:buNone/>
                </a:pPr>
                <a:r>
                  <a:rPr lang="en-US" sz="2200">
                    <a:solidFill>
                      <a:srgbClr val="FFCC29"/>
                    </a:solidFill>
                    <a:latin typeface="Cambria Math" panose="02040503050406030204" pitchFamily="18" charset="0"/>
                  </a:rPr>
                  <a:t>One can use gradient ascent (or descent if negative likelihood function is used) to arrive at the solution</a:t>
                </a:r>
              </a:p>
              <a:p>
                <a:pPr marL="0" indent="0">
                  <a:buNone/>
                </a:pPr>
                <a:r>
                  <a:rPr lang="en-US" sz="2200">
                    <a:solidFill>
                      <a:srgbClr val="FFCC29"/>
                    </a:solidFill>
                    <a:latin typeface="Cambria Math" panose="02040503050406030204" pitchFamily="18" charset="0"/>
                  </a:rPr>
                  <a:t>In this case (linear regression), a closed form solution exists</a:t>
                </a:r>
              </a:p>
            </p:txBody>
          </p:sp>
        </mc:Choice>
        <mc:Fallback xmlns="">
          <p:sp>
            <p:nvSpPr>
              <p:cNvPr id="8" name="Content Placeholder 2">
                <a:extLst>
                  <a:ext uri="{FF2B5EF4-FFF2-40B4-BE49-F238E27FC236}">
                    <a16:creationId xmlns:a16="http://schemas.microsoft.com/office/drawing/2014/main" id="{0E2C7B77-0622-FF85-C2EF-1407C6A1925E}"/>
                  </a:ext>
                </a:extLst>
              </p:cNvPr>
              <p:cNvSpPr>
                <a:spLocks noGrp="1" noRot="1" noChangeAspect="1" noMove="1" noResize="1" noEditPoints="1" noAdjustHandles="1" noChangeArrowheads="1" noChangeShapeType="1" noTextEdit="1"/>
              </p:cNvSpPr>
              <p:nvPr>
                <p:ph idx="1"/>
              </p:nvPr>
            </p:nvSpPr>
            <p:spPr>
              <a:xfrm>
                <a:off x="377353" y="945377"/>
                <a:ext cx="11437291" cy="5759553"/>
              </a:xfrm>
              <a:blipFill>
                <a:blip r:embed="rId9"/>
                <a:stretch>
                  <a:fillRect l="-1493" t="-1481"/>
                </a:stretch>
              </a:blipFill>
            </p:spPr>
            <p:txBody>
              <a:bodyPr/>
              <a:lstStyle/>
              <a:p>
                <a:r>
                  <a:rPr lang="en-US">
                    <a:noFill/>
                  </a:rPr>
                  <a:t> </a:t>
                </a:r>
              </a:p>
            </p:txBody>
          </p:sp>
        </mc:Fallback>
      </mc:AlternateContent>
    </p:spTree>
    <p:extLst>
      <p:ext uri="{BB962C8B-B14F-4D97-AF65-F5344CB8AC3E}">
        <p14:creationId xmlns:p14="http://schemas.microsoft.com/office/powerpoint/2010/main" val="410722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B324C6-2E37-53D2-1C87-9678E0408F73}"/>
                  </a:ext>
                </a:extLst>
              </p:cNvPr>
              <p:cNvSpPr>
                <a:spLocks noGrp="1"/>
              </p:cNvSpPr>
              <p:nvPr>
                <p:ph idx="1"/>
              </p:nvPr>
            </p:nvSpPr>
            <p:spPr>
              <a:xfrm>
                <a:off x="550863" y="634839"/>
                <a:ext cx="11090274" cy="5457986"/>
              </a:xfrm>
            </p:spPr>
            <p:txBody>
              <a:bodyPr>
                <a:normAutofit fontScale="92500" lnSpcReduction="20000"/>
              </a:bodyPr>
              <a:lstStyle/>
              <a:p>
                <a:r>
                  <a:rPr lang="en-US" dirty="0">
                    <a:solidFill>
                      <a:srgbClr val="FFC000"/>
                    </a:solidFill>
                  </a:rPr>
                  <a:t>For instance, if we assign </a:t>
                </a:r>
                <a14:m>
                  <m:oMath xmlns:m="http://schemas.openxmlformats.org/officeDocument/2006/math">
                    <m:r>
                      <a:rPr lang="en-US" b="0" i="1" smtClean="0">
                        <a:solidFill>
                          <a:srgbClr val="FFC000"/>
                        </a:solidFill>
                        <a:latin typeface="Cambria Math" panose="02040503050406030204" pitchFamily="18" charset="0"/>
                      </a:rPr>
                      <m:t>1</m:t>
                    </m:r>
                  </m:oMath>
                </a14:m>
                <a:r>
                  <a:rPr lang="en-US" dirty="0">
                    <a:solidFill>
                      <a:srgbClr val="FFC000"/>
                    </a:solidFill>
                  </a:rPr>
                  <a:t> to city Y, the 2</a:t>
                </a:r>
                <a:r>
                  <a:rPr lang="en-US" baseline="30000" dirty="0">
                    <a:solidFill>
                      <a:srgbClr val="FFC000"/>
                    </a:solidFill>
                  </a:rPr>
                  <a:t>nd</a:t>
                </a:r>
                <a:r>
                  <a:rPr lang="en-US" dirty="0">
                    <a:solidFill>
                      <a:srgbClr val="FFC000"/>
                    </a:solidFill>
                  </a:rPr>
                  <a:t> sample (second row) is encoded as (23,1,0,1,0,0,0,0,0,0,21000) as </a:t>
                </a:r>
                <a14:m>
                  <m:oMath xmlns:m="http://schemas.openxmlformats.org/officeDocument/2006/math">
                    <m:r>
                      <a:rPr lang="en-US" b="0" i="1" smtClean="0">
                        <a:solidFill>
                          <a:srgbClr val="FFC000"/>
                        </a:solidFill>
                        <a:latin typeface="Cambria Math" panose="02040503050406030204" pitchFamily="18" charset="0"/>
                      </a:rPr>
                      <m:t>1</m:t>
                    </m:r>
                  </m:oMath>
                </a14:m>
                <a:r>
                  <a:rPr lang="en-US" dirty="0">
                    <a:solidFill>
                      <a:srgbClr val="FFC000"/>
                    </a:solidFill>
                  </a:rPr>
                  <a:t> out of </a:t>
                </a:r>
                <a14:m>
                  <m:oMath xmlns:m="http://schemas.openxmlformats.org/officeDocument/2006/math">
                    <m:r>
                      <a:rPr lang="en-US" b="0" i="1" smtClean="0">
                        <a:solidFill>
                          <a:srgbClr val="FFC000"/>
                        </a:solidFill>
                        <a:latin typeface="Cambria Math" panose="02040503050406030204" pitchFamily="18" charset="0"/>
                      </a:rPr>
                      <m:t>𝑁</m:t>
                    </m:r>
                  </m:oMath>
                </a14:m>
                <a:r>
                  <a:rPr lang="en-US" dirty="0">
                    <a:solidFill>
                      <a:srgbClr val="FFC000"/>
                    </a:solidFill>
                  </a:rPr>
                  <a:t> (number of cities) translates to 0,1,0,0,0,0,0,0</a:t>
                </a:r>
              </a:p>
              <a:p>
                <a:r>
                  <a:rPr lang="en-US" dirty="0">
                    <a:solidFill>
                      <a:srgbClr val="FFC000"/>
                    </a:solidFill>
                  </a:rPr>
                  <a:t>This form of mapping transforms your data to a point in the “feature space”</a:t>
                </a:r>
              </a:p>
              <a:p>
                <a:r>
                  <a:rPr lang="en-US" dirty="0">
                    <a:solidFill>
                      <a:srgbClr val="FFC000"/>
                    </a:solidFill>
                  </a:rPr>
                  <a:t>This allows not only for visualization but enables us to define “distance” between data points (how similar are the data we are considering?)</a:t>
                </a:r>
              </a:p>
              <a:p>
                <a:r>
                  <a:rPr lang="en-US" dirty="0">
                    <a:solidFill>
                      <a:srgbClr val="FFC000"/>
                    </a:solidFill>
                  </a:rPr>
                  <a:t>This approach may be extended to images and text</a:t>
                </a:r>
              </a:p>
              <a:p>
                <a:r>
                  <a:rPr lang="en-US" dirty="0">
                    <a:solidFill>
                      <a:srgbClr val="FFC000"/>
                    </a:solidFill>
                  </a:rPr>
                  <a:t>For images, we can consider an image as a matrix whose entries are the grayscale of the image in that coordinate</a:t>
                </a:r>
              </a:p>
              <a:p>
                <a:r>
                  <a:rPr lang="en-US" dirty="0">
                    <a:solidFill>
                      <a:srgbClr val="FFC000"/>
                    </a:solidFill>
                  </a:rPr>
                  <a:t>For text, we can have a database (bag) of words and assess frequency of the words as a metric</a:t>
                </a:r>
              </a:p>
              <a:p>
                <a:r>
                  <a:rPr lang="en-US" dirty="0">
                    <a:solidFill>
                      <a:srgbClr val="FFC000"/>
                    </a:solidFill>
                  </a:rPr>
                  <a:t>This forms a vector of numbers for each word in my “bag” </a:t>
                </a:r>
              </a:p>
              <a:p>
                <a:r>
                  <a:rPr lang="en-US" dirty="0">
                    <a:solidFill>
                      <a:srgbClr val="FFC000"/>
                    </a:solidFill>
                  </a:rPr>
                  <a:t>One can then use the “frequency” of occurrence of words to establish similarity of different documents</a:t>
                </a:r>
              </a:p>
              <a:p>
                <a:endParaRPr lang="en-US" dirty="0">
                  <a:solidFill>
                    <a:srgbClr val="FFC000"/>
                  </a:solidFill>
                </a:endParaRPr>
              </a:p>
              <a:p>
                <a:endParaRPr lang="en-US" dirty="0">
                  <a:solidFill>
                    <a:srgbClr val="FFC000"/>
                  </a:solidFill>
                </a:endParaRPr>
              </a:p>
            </p:txBody>
          </p:sp>
        </mc:Choice>
        <mc:Fallback>
          <p:sp>
            <p:nvSpPr>
              <p:cNvPr id="3" name="Content Placeholder 2">
                <a:extLst>
                  <a:ext uri="{FF2B5EF4-FFF2-40B4-BE49-F238E27FC236}">
                    <a16:creationId xmlns:a16="http://schemas.microsoft.com/office/drawing/2014/main" id="{F6B324C6-2E37-53D2-1C87-9678E0408F73}"/>
                  </a:ext>
                </a:extLst>
              </p:cNvPr>
              <p:cNvSpPr>
                <a:spLocks noGrp="1" noRot="1" noChangeAspect="1" noMove="1" noResize="1" noEditPoints="1" noAdjustHandles="1" noChangeArrowheads="1" noChangeShapeType="1" noTextEdit="1"/>
              </p:cNvSpPr>
              <p:nvPr>
                <p:ph idx="1"/>
              </p:nvPr>
            </p:nvSpPr>
            <p:spPr>
              <a:xfrm>
                <a:off x="550863" y="634839"/>
                <a:ext cx="11090274" cy="5457986"/>
              </a:xfrm>
              <a:blipFill>
                <a:blip r:embed="rId3"/>
                <a:stretch>
                  <a:fillRect l="-1429" t="-2123" r="-495"/>
                </a:stretch>
              </a:blipFill>
            </p:spPr>
            <p:txBody>
              <a:bodyPr/>
              <a:lstStyle/>
              <a:p>
                <a:r>
                  <a:rPr lang="en-US">
                    <a:noFill/>
                  </a:rPr>
                  <a:t> </a:t>
                </a:r>
              </a:p>
            </p:txBody>
          </p:sp>
        </mc:Fallback>
      </mc:AlternateContent>
    </p:spTree>
    <p:extLst>
      <p:ext uri="{BB962C8B-B14F-4D97-AF65-F5344CB8AC3E}">
        <p14:creationId xmlns:p14="http://schemas.microsoft.com/office/powerpoint/2010/main" val="2209451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A0F5-A639-74E1-A344-2C0523840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55164B-1294-0942-07BD-58A035CAE5E2}"/>
              </a:ext>
            </a:extLst>
          </p:cNvPr>
          <p:cNvSpPr>
            <a:spLocks noGrp="1"/>
          </p:cNvSpPr>
          <p:nvPr>
            <p:ph type="title"/>
          </p:nvPr>
        </p:nvSpPr>
        <p:spPr>
          <a:xfrm>
            <a:off x="550199" y="153070"/>
            <a:ext cx="11091600" cy="1332000"/>
          </a:xfrm>
        </p:spPr>
        <p:txBody>
          <a:bodyPr/>
          <a:lstStyle/>
          <a:p>
            <a:r>
              <a:rPr lang="en-US">
                <a:solidFill>
                  <a:srgbClr val="00B0F0"/>
                </a:solidFill>
              </a:rPr>
              <a:t>Linear Regression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C1408E8-CF3F-0C51-E4EA-DB6D23F9CB15}"/>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0C1408E8-CF3F-0C51-E4EA-DB6D23F9CB15}"/>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84AF5F9-40AA-A4C9-C710-D2E23F9B830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284AF5F9-40AA-A4C9-C710-D2E23F9B830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706E35F-8CFC-4405-8C47-D654CA844F43}"/>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1706E35F-8CFC-4405-8C47-D654CA844F43}"/>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D27D138-7D37-4435-BC04-33DF7337D65A}"/>
                  </a:ext>
                </a:extLst>
              </p:cNvPr>
              <p:cNvSpPr>
                <a:spLocks noGrp="1"/>
              </p:cNvSpPr>
              <p:nvPr>
                <p:ph idx="1"/>
              </p:nvPr>
            </p:nvSpPr>
            <p:spPr>
              <a:xfrm>
                <a:off x="550199" y="1216840"/>
                <a:ext cx="11437291" cy="5759553"/>
              </a:xfrm>
            </p:spPr>
            <p:txBody>
              <a:bodyPr>
                <a:normAutofit/>
              </a:bodyPr>
              <a:lstStyle/>
              <a:p>
                <a14:m>
                  <m:oMath xmlns:m="http://schemas.openxmlformats.org/officeDocument/2006/math">
                    <m:r>
                      <a:rPr lang="en-US" sz="2200" b="0" i="1" smtClean="0">
                        <a:solidFill>
                          <a:srgbClr val="FFCC29"/>
                        </a:solidFill>
                        <a:latin typeface="Cambria Math" panose="02040503050406030204" pitchFamily="18" charset="0"/>
                      </a:rPr>
                      <m:t>𝐿</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func>
                    <m:r>
                      <a:rPr lang="en-US" sz="2200" b="0" i="0"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b="0" i="1" smtClean="0">
                                <a:solidFill>
                                  <a:srgbClr val="FFCC29"/>
                                </a:solidFill>
                                <a:latin typeface="Cambria Math" panose="02040503050406030204" pitchFamily="18" charset="0"/>
                              </a:rPr>
                              <m:t>𝑓</m:t>
                            </m:r>
                            <m:d>
                              <m:dPr>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e>
                            </m:d>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e>
                        </m:func>
                      </m:e>
                    </m:nary>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0" smtClean="0">
                            <a:solidFill>
                              <a:srgbClr val="FFCC29"/>
                            </a:solidFill>
                            <a:latin typeface="Cambria Math" panose="02040503050406030204" pitchFamily="18" charset="0"/>
                          </a:rPr>
                          <m:t>1</m:t>
                        </m:r>
                      </m:num>
                      <m:den>
                        <m:r>
                          <a:rPr lang="en-US" sz="2200" b="0" i="0"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y</m:t>
                                </m:r>
                              </m:e>
                              <m:sub>
                                <m:r>
                                  <m:rPr>
                                    <m:sty m:val="p"/>
                                  </m:rPr>
                                  <a:rPr lang="en-US" sz="2200" b="0" i="0" smtClean="0">
                                    <a:solidFill>
                                      <a:srgbClr val="FFCC29"/>
                                    </a:solidFill>
                                    <a:latin typeface="Cambria Math" panose="02040503050406030204" pitchFamily="18" charset="0"/>
                                  </a:rPr>
                                  <m:t>n</m:t>
                                </m:r>
                              </m:sub>
                            </m:sSub>
                            <m:r>
                              <a:rPr lang="en-US" sz="2200" b="0" i="0"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m:rPr>
                                    <m:sty m:val="p"/>
                                  </m:rPr>
                                  <a:rPr lang="en-US" sz="2200" b="0" i="0" smtClean="0">
                                    <a:solidFill>
                                      <a:srgbClr val="FFCC29"/>
                                    </a:solidFill>
                                    <a:latin typeface="Cambria Math" panose="02040503050406030204" pitchFamily="18" charset="0"/>
                                  </a:rPr>
                                  <m:t>X</m:t>
                                </m:r>
                              </m:e>
                              <m:sub>
                                <m:r>
                                  <m:rPr>
                                    <m:sty m:val="p"/>
                                  </m:rPr>
                                  <a:rPr lang="en-US" sz="2200" b="0" i="0" smtClean="0">
                                    <a:solidFill>
                                      <a:srgbClr val="FFCC29"/>
                                    </a:solidFill>
                                    <a:latin typeface="Cambria Math" panose="02040503050406030204" pitchFamily="18" charset="0"/>
                                  </a:rPr>
                                  <m:t>n</m:t>
                                </m:r>
                              </m:sub>
                              <m:sup>
                                <m:r>
                                  <m:rPr>
                                    <m:sty m:val="p"/>
                                  </m:rPr>
                                  <a:rPr lang="en-US" sz="2200" b="0" i="0" smtClean="0">
                                    <a:solidFill>
                                      <a:srgbClr val="FFCC29"/>
                                    </a:solidFill>
                                    <a:latin typeface="Cambria Math" panose="02040503050406030204" pitchFamily="18" charset="0"/>
                                  </a:rPr>
                                  <m:t>T</m:t>
                                </m:r>
                              </m:sup>
                            </m:sSubSup>
                            <m:r>
                              <m:rPr>
                                <m:sty m:val="p"/>
                              </m:rPr>
                              <a:rPr lang="en-US" sz="2200" b="0" i="0" smtClean="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𝑐𝑜𝑛𝑠𝑡𝑎𝑛𝑡</m:t>
                    </m:r>
                  </m:oMath>
                </a14:m>
                <a:endParaRPr lang="en-US" sz="2200">
                  <a:solidFill>
                    <a:srgbClr val="FFCC29"/>
                  </a:solidFill>
                  <a:latin typeface="Cambria Math" panose="02040503050406030204" pitchFamily="18" charset="0"/>
                </a:endParaRPr>
              </a:p>
              <a:p>
                <a14:m>
                  <m:oMath xmlns:m="http://schemas.openxmlformats.org/officeDocument/2006/math">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func>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d>
                      <m:dPr>
                        <m:begChr m:val="‖"/>
                        <m:endChr m:val=""/>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𝑋</m:t>
                                </m:r>
                                <m:r>
                                  <m:rPr>
                                    <m:sty m:val="p"/>
                                  </m:rPr>
                                  <a:rPr lang="en-US" sz="2200">
                                    <a:solidFill>
                                      <a:srgbClr val="FFCC29"/>
                                    </a:solidFill>
                                    <a:latin typeface="Cambria Math" panose="02040503050406030204" pitchFamily="18" charset="0"/>
                                  </a:rPr>
                                  <m:t>Θ</m:t>
                                </m:r>
                              </m:e>
                            </m:d>
                          </m:e>
                          <m:sup>
                            <m:r>
                              <a:rPr lang="en-US" sz="2200" b="0" i="1" smtClean="0">
                                <a:solidFill>
                                  <a:srgbClr val="FFCC29"/>
                                </a:solidFill>
                                <a:latin typeface="Cambria Math" panose="02040503050406030204" pitchFamily="18" charset="0"/>
                              </a:rPr>
                              <m:t>2</m:t>
                            </m:r>
                          </m:sup>
                        </m:sSup>
                      </m:e>
                    </m:d>
                  </m:oMath>
                </a14:m>
                <a:r>
                  <a:rPr lang="en-US" sz="220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e>
                      <m:sup>
                        <m:r>
                          <a:rPr lang="en-US" sz="2200" b="0" i="1" smtClean="0">
                            <a:solidFill>
                              <a:srgbClr val="FFCC29"/>
                            </a:solidFill>
                            <a:latin typeface="Cambria Math" panose="02040503050406030204" pitchFamily="18" charset="0"/>
                          </a:rPr>
                          <m:t>𝑇</m:t>
                        </m:r>
                      </m:sup>
                    </m:sSup>
                  </m:oMath>
                </a14:m>
                <a:r>
                  <a:rPr lang="en-US" sz="2200">
                    <a:solidFill>
                      <a:srgbClr val="FFCC29"/>
                    </a:solidFill>
                    <a:latin typeface="Cambria Math" panose="02040503050406030204" pitchFamily="18" charset="0"/>
                  </a:rPr>
                  <a:t> (</a:t>
                </a:r>
                <a14:m>
                  <m:oMath xmlns:m="http://schemas.openxmlformats.org/officeDocument/2006/math">
                    <m:sSup>
                      <m:sSupPr>
                        <m:ctrlPr>
                          <a:rPr lang="en-US" sz="2200" b="0" i="1" dirty="0" smtClean="0">
                            <a:solidFill>
                              <a:srgbClr val="FFCC29"/>
                            </a:solidFill>
                            <a:latin typeface="Cambria Math" panose="02040503050406030204" pitchFamily="18" charset="0"/>
                          </a:rPr>
                        </m:ctrlPr>
                      </m:sSupPr>
                      <m:e>
                        <m:r>
                          <a:rPr lang="en-US" sz="2200" b="0" i="1" dirty="0" smtClean="0">
                            <a:solidFill>
                              <a:srgbClr val="FFCC29"/>
                            </a:solidFill>
                            <a:latin typeface="Cambria Math" panose="02040503050406030204" pitchFamily="18" charset="0"/>
                          </a:rPr>
                          <m:t>𝑋</m:t>
                        </m:r>
                        <m:r>
                          <a:rPr lang="en-US" sz="2200" b="0" i="1" dirty="0" smtClean="0">
                            <a:solidFill>
                              <a:srgbClr val="FFCC29"/>
                            </a:solidFill>
                            <a:latin typeface="Cambria Math" panose="02040503050406030204" pitchFamily="18" charset="0"/>
                          </a:rPr>
                          <m:t>∈</m:t>
                        </m:r>
                        <m:r>
                          <a:rPr lang="en-US" sz="2200" b="0" i="1" dirty="0" smtClean="0">
                            <a:solidFill>
                              <a:srgbClr val="FFCC29"/>
                            </a:solidFill>
                            <a:latin typeface="Cambria Math" panose="02040503050406030204" pitchFamily="18" charset="0"/>
                          </a:rPr>
                          <m:t>ℝ</m:t>
                        </m:r>
                      </m:e>
                      <m:sup>
                        <m:r>
                          <a:rPr lang="en-US" sz="2200" b="0" i="1" dirty="0" smtClean="0">
                            <a:solidFill>
                              <a:srgbClr val="FFCC29"/>
                            </a:solidFill>
                            <a:latin typeface="Cambria Math" panose="02040503050406030204" pitchFamily="18" charset="0"/>
                          </a:rPr>
                          <m:t>𝑁</m:t>
                        </m:r>
                        <m:r>
                          <a:rPr lang="en-US" sz="2200" b="0" i="1" dirty="0" smtClean="0">
                            <a:solidFill>
                              <a:srgbClr val="FFCC29"/>
                            </a:solidFill>
                            <a:latin typeface="Cambria Math" panose="02040503050406030204" pitchFamily="18" charset="0"/>
                          </a:rPr>
                          <m:t>×</m:t>
                        </m:r>
                        <m:r>
                          <a:rPr lang="en-US" sz="2200" b="0" i="1" dirty="0" smtClean="0">
                            <a:solidFill>
                              <a:srgbClr val="FFCC29"/>
                            </a:solidFill>
                            <a:latin typeface="Cambria Math" panose="02040503050406030204" pitchFamily="18" charset="0"/>
                          </a:rPr>
                          <m:t>𝐷</m:t>
                        </m:r>
                      </m:sup>
                    </m:sSup>
                  </m:oMath>
                </a14:m>
                <a:r>
                  <a:rPr lang="en-US" sz="2200">
                    <a:solidFill>
                      <a:srgbClr val="FFCC29"/>
                    </a:solidFill>
                    <a:latin typeface="Cambria Math" panose="02040503050406030204" pitchFamily="18" charset="0"/>
                  </a:rPr>
                  <a:t>)</a:t>
                </a:r>
              </a:p>
              <a:p>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𝑑</m:t>
                        </m:r>
                      </m:num>
                      <m:den>
                        <m:r>
                          <a:rPr lang="en-US" sz="2200" b="0" i="1" smtClean="0">
                            <a:solidFill>
                              <a:srgbClr val="FFCC29"/>
                            </a:solidFill>
                            <a:latin typeface="Cambria Math" panose="02040503050406030204" pitchFamily="18" charset="0"/>
                          </a:rPr>
                          <m:t>𝑑</m:t>
                        </m:r>
                        <m:r>
                          <m:rPr>
                            <m:sty m:val="p"/>
                          </m:rPr>
                          <a:rPr lang="en-US" sz="2200" b="0" i="0" smtClean="0">
                            <a:solidFill>
                              <a:srgbClr val="FFCC29"/>
                            </a:solidFill>
                            <a:latin typeface="Cambria Math" panose="02040503050406030204" pitchFamily="18" charset="0"/>
                          </a:rPr>
                          <m:t>Θ</m:t>
                        </m:r>
                      </m:den>
                    </m:f>
                    <m:r>
                      <a:rPr lang="en-US" sz="2200" b="0" i="1" smtClean="0">
                        <a:solidFill>
                          <a:srgbClr val="FFCC29"/>
                        </a:solidFill>
                        <a:latin typeface="Cambria Math" panose="02040503050406030204" pitchFamily="18" charset="0"/>
                      </a:rPr>
                      <m:t>𝐿</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𝜃</m:t>
                        </m:r>
                      </m:e>
                    </m:d>
                    <m:r>
                      <a:rPr lang="en-US" sz="2200" b="0" i="1" smtClean="0">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𝜎</m:t>
                            </m:r>
                          </m:e>
                          <m:sup>
                            <m:r>
                              <a:rPr lang="en-US" sz="2200" i="1">
                                <a:solidFill>
                                  <a:srgbClr val="FFCC29"/>
                                </a:solidFill>
                                <a:latin typeface="Cambria Math" panose="02040503050406030204" pitchFamily="18" charset="0"/>
                              </a:rPr>
                              <m:t>2</m:t>
                            </m:r>
                          </m:sup>
                        </m:sSup>
                      </m:den>
                    </m:f>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𝑑</m:t>
                        </m:r>
                      </m:num>
                      <m:den>
                        <m:r>
                          <a:rPr lang="en-US" sz="2200" b="0" i="1" smtClean="0">
                            <a:solidFill>
                              <a:srgbClr val="FFCC29"/>
                            </a:solidFill>
                            <a:latin typeface="Cambria Math" panose="02040503050406030204" pitchFamily="18" charset="0"/>
                          </a:rPr>
                          <m:t>𝑑</m:t>
                        </m:r>
                        <m:r>
                          <m:rPr>
                            <m:sty m:val="p"/>
                          </m:rPr>
                          <a:rPr lang="en-US" sz="2200" b="0" i="0" smtClean="0">
                            <a:solidFill>
                              <a:srgbClr val="FFCC29"/>
                            </a:solidFill>
                            <a:latin typeface="Cambria Math" panose="02040503050406030204" pitchFamily="18" charset="0"/>
                          </a:rPr>
                          <m:t>Θ</m:t>
                        </m:r>
                      </m:den>
                    </m:f>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𝑌</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𝑌</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rPr>
                              <m:t>𝑇</m:t>
                            </m:r>
                          </m:sup>
                        </m:sSup>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𝑌</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rPr>
                              <m:t>𝑇</m:t>
                            </m:r>
                          </m:sup>
                        </m:sSup>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𝐷</m:t>
                        </m:r>
                      </m:sup>
                    </m:sSup>
                  </m:oMath>
                </a14:m>
                <a:endParaRPr lang="en-US" sz="2200">
                  <a:solidFill>
                    <a:srgbClr val="FFCC29"/>
                  </a:solidFill>
                  <a:latin typeface="Cambria Math" panose="02040503050406030204" pitchFamily="18" charset="0"/>
                </a:endParaRPr>
              </a:p>
              <a:p>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𝑑</m:t>
                        </m:r>
                      </m:num>
                      <m:den>
                        <m:r>
                          <a:rPr lang="en-US" sz="2200" b="0" i="1" smtClean="0">
                            <a:solidFill>
                              <a:srgbClr val="FFCC29"/>
                            </a:solidFill>
                            <a:latin typeface="Cambria Math" panose="02040503050406030204" pitchFamily="18" charset="0"/>
                          </a:rPr>
                          <m:t>𝑑</m:t>
                        </m:r>
                        <m:r>
                          <m:rPr>
                            <m:sty m:val="p"/>
                          </m:rPr>
                          <a:rPr lang="en-US" sz="2200" b="0" i="0" smtClean="0">
                            <a:solidFill>
                              <a:srgbClr val="FFCC29"/>
                            </a:solidFill>
                            <a:latin typeface="Cambria Math" panose="02040503050406030204" pitchFamily="18" charset="0"/>
                          </a:rPr>
                          <m:t>Θ</m:t>
                        </m:r>
                      </m:den>
                    </m:f>
                    <m:r>
                      <a:rPr lang="en-US" sz="2200" b="0" i="1" smtClean="0">
                        <a:solidFill>
                          <a:srgbClr val="FFCC29"/>
                        </a:solidFill>
                        <a:latin typeface="Cambria Math" panose="02040503050406030204" pitchFamily="18" charset="0"/>
                      </a:rPr>
                      <m:t>𝐿</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𝜃</m:t>
                        </m:r>
                      </m:e>
                    </m:d>
                    <m:r>
                      <a:rPr lang="en-US" sz="2200" b="0" i="0"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m:t>
                    </m:r>
                    <m:sSubSup>
                      <m:sSubSupPr>
                        <m:ctrlPr>
                          <a:rPr lang="en-US" sz="2200" b="0" i="1" smtClean="0">
                            <a:solidFill>
                              <a:srgbClr val="FFCC29"/>
                            </a:solidFill>
                            <a:latin typeface="Cambria Math" panose="02040503050406030204" pitchFamily="18" charset="0"/>
                          </a:rPr>
                        </m:ctrlPr>
                      </m:sSubSup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up>
                        <m:r>
                          <a:rPr lang="en-US" sz="2200" b="0" i="1" smtClean="0">
                            <a:solidFill>
                              <a:srgbClr val="FFCC29"/>
                            </a:solidFill>
                            <a:latin typeface="Cambria Math" panose="02040503050406030204" pitchFamily="18" charset="0"/>
                          </a:rPr>
                          <m:t>𝑇</m:t>
                        </m:r>
                      </m:sup>
                    </m:sSubSup>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𝑌</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oMath>
                </a14:m>
                <a:endParaRPr lang="en-US" sz="2200">
                  <a:solidFill>
                    <a:srgbClr val="FFCC29"/>
                  </a:solidFill>
                  <a:latin typeface="Cambria Math" panose="02040503050406030204" pitchFamily="18" charset="0"/>
                </a:endParaRPr>
              </a:p>
              <a:p>
                <a14:m>
                  <m:oMath xmlns:m="http://schemas.openxmlformats.org/officeDocument/2006/math">
                    <m:sSubSup>
                      <m:sSubSupPr>
                        <m:ctrlPr>
                          <a:rPr lang="en-US" sz="2200" b="0" i="1" smtClean="0">
                            <a:solidFill>
                              <a:srgbClr val="FFCC29"/>
                            </a:solidFill>
                            <a:latin typeface="Cambria Math" panose="02040503050406030204" pitchFamily="18" charset="0"/>
                          </a:rPr>
                        </m:ctrlPr>
                      </m:sSubSup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up>
                        <m:r>
                          <a:rPr lang="en-US" sz="2200" b="0" i="1" smtClean="0">
                            <a:solidFill>
                              <a:srgbClr val="FFCC29"/>
                            </a:solidFill>
                            <a:latin typeface="Cambria Math" panose="02040503050406030204" pitchFamily="18" charset="0"/>
                          </a:rPr>
                          <m:t>𝑇</m:t>
                        </m:r>
                      </m:sup>
                    </m:sSubSup>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𝑌</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e>
                        </m:d>
                      </m:e>
                      <m:sup>
                        <m:r>
                          <a:rPr lang="en-US" sz="2200" b="0" i="1" smtClean="0">
                            <a:solidFill>
                              <a:srgbClr val="FFCC29"/>
                            </a:solidFill>
                            <a:latin typeface="Cambria Math" panose="02040503050406030204" pitchFamily="18" charset="0"/>
                          </a:rPr>
                          <m:t>−1</m:t>
                        </m:r>
                      </m:sup>
                    </m:sSup>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e>
                        </m:d>
                      </m:e>
                      <m:sup>
                        <m:r>
                          <a:rPr lang="en-US" sz="2200" b="0" i="1" smtClean="0">
                            <a:solidFill>
                              <a:srgbClr val="FFCC29"/>
                            </a:solidFill>
                            <a:latin typeface="Cambria Math" panose="02040503050406030204" pitchFamily="18" charset="0"/>
                          </a:rPr>
                          <m:t>−1</m:t>
                        </m:r>
                      </m:sup>
                    </m:sSup>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𝑌</m:t>
                    </m:r>
                  </m:oMath>
                </a14:m>
                <a:r>
                  <a:rPr lang="en-US" sz="2200">
                    <a:solidFill>
                      <a:srgbClr val="FFCC29"/>
                    </a:solidFill>
                    <a:latin typeface="Cambria Math" panose="02040503050406030204" pitchFamily="18" charset="0"/>
                  </a:rPr>
                  <a:t>   note that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oMath>
                </a14:m>
                <a:r>
                  <a:rPr lang="en-US" sz="2200">
                    <a:solidFill>
                      <a:srgbClr val="FFCC29"/>
                    </a:solidFill>
                    <a:latin typeface="Cambria Math" panose="02040503050406030204" pitchFamily="18" charset="0"/>
                  </a:rPr>
                  <a:t> matrix</a:t>
                </a:r>
              </a:p>
              <a:p>
                <a:r>
                  <a:rPr lang="en-US" sz="2200">
                    <a:solidFill>
                      <a:srgbClr val="FFCC29"/>
                    </a:solidFill>
                    <a:latin typeface="Cambria Math" panose="02040503050406030204" pitchFamily="18" charset="0"/>
                  </a:rPr>
                  <a:t>Given that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𝑁</m:t>
                        </m:r>
                      </m:sup>
                    </m:sSup>
                    <m:r>
                      <a:rPr lang="en-US" sz="2200" b="0" i="0" smtClean="0">
                        <a:solidFill>
                          <a:srgbClr val="FFCC29"/>
                        </a:solidFill>
                        <a:latin typeface="Cambria Math" panose="02040503050406030204" pitchFamily="18" charset="0"/>
                      </a:rPr>
                      <m:t>,</m:t>
                    </m:r>
                  </m:oMath>
                </a14:m>
                <a:r>
                  <a:rPr lang="en-US" sz="2200">
                    <a:solidFill>
                      <a:srgbClr val="FFCC29"/>
                    </a:solidFill>
                    <a:latin typeface="Cambria Math" panose="02040503050406030204" pitchFamily="18" charset="0"/>
                  </a:rPr>
                  <a:t> then </a:t>
                </a:r>
                <a14:m>
                  <m:oMath xmlns:m="http://schemas.openxmlformats.org/officeDocument/2006/math">
                    <m:sSub>
                      <m:sSubPr>
                        <m:ctrlPr>
                          <a:rPr lang="en-US" sz="2200" i="1">
                            <a:solidFill>
                              <a:srgbClr val="FFCC29"/>
                            </a:solidFill>
                            <a:latin typeface="Cambria Math" panose="02040503050406030204" pitchFamily="18" charset="0"/>
                          </a:rPr>
                        </m:ctrlPr>
                      </m:sSubPr>
                      <m:e>
                        <m:r>
                          <m:rPr>
                            <m:sty m:val="p"/>
                          </m:rPr>
                          <a:rPr lang="en-US" sz="2200">
                            <a:solidFill>
                              <a:srgbClr val="FFCC29"/>
                            </a:solidFill>
                            <a:latin typeface="Cambria Math" panose="02040503050406030204" pitchFamily="18" charset="0"/>
                          </a:rPr>
                          <m:t>Θ</m:t>
                        </m:r>
                      </m:e>
                      <m:sub>
                        <m:r>
                          <a:rPr lang="en-US" sz="2200" i="1">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oMath>
                </a14:m>
                <a:r>
                  <a:rPr lang="en-US" sz="2200">
                    <a:solidFill>
                      <a:srgbClr val="FFCC29"/>
                    </a:solidFill>
                    <a:latin typeface="Cambria Math" panose="02040503050406030204" pitchFamily="18" charset="0"/>
                  </a:rPr>
                  <a:t> (we saw this before under LSQ case)</a:t>
                </a:r>
              </a:p>
            </p:txBody>
          </p:sp>
        </mc:Choice>
        <mc:Fallback xmlns="">
          <p:sp>
            <p:nvSpPr>
              <p:cNvPr id="8" name="Content Placeholder 2">
                <a:extLst>
                  <a:ext uri="{FF2B5EF4-FFF2-40B4-BE49-F238E27FC236}">
                    <a16:creationId xmlns:a16="http://schemas.microsoft.com/office/drawing/2014/main" id="{9D27D138-7D37-4435-BC04-33DF7337D65A}"/>
                  </a:ext>
                </a:extLst>
              </p:cNvPr>
              <p:cNvSpPr>
                <a:spLocks noGrp="1" noRot="1" noChangeAspect="1" noMove="1" noResize="1" noEditPoints="1" noAdjustHandles="1" noChangeArrowheads="1" noChangeShapeType="1" noTextEdit="1"/>
              </p:cNvSpPr>
              <p:nvPr>
                <p:ph idx="1"/>
              </p:nvPr>
            </p:nvSpPr>
            <p:spPr>
              <a:xfrm>
                <a:off x="550199" y="1216840"/>
                <a:ext cx="11437291" cy="5759553"/>
              </a:xfrm>
              <a:blipFill>
                <a:blip r:embed="rId9"/>
                <a:stretch>
                  <a:fillRect l="-1386"/>
                </a:stretch>
              </a:blipFill>
            </p:spPr>
            <p:txBody>
              <a:bodyPr/>
              <a:lstStyle/>
              <a:p>
                <a:r>
                  <a:rPr lang="en-US">
                    <a:noFill/>
                  </a:rPr>
                  <a:t> </a:t>
                </a:r>
              </a:p>
            </p:txBody>
          </p:sp>
        </mc:Fallback>
      </mc:AlternateContent>
    </p:spTree>
    <p:extLst>
      <p:ext uri="{BB962C8B-B14F-4D97-AF65-F5344CB8AC3E}">
        <p14:creationId xmlns:p14="http://schemas.microsoft.com/office/powerpoint/2010/main" val="1788945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2C1AD-1E88-F7C1-91D3-D8925C2A0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B0122-7FC9-D7D5-7764-403383B1033D}"/>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DCE896A-B7D7-D74B-B1F8-C148A5243B16}"/>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DCE896A-B7D7-D74B-B1F8-C148A5243B16}"/>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979AB06-302B-37A6-A660-37CAAD537A50}"/>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5979AB06-302B-37A6-A660-37CAAD537A50}"/>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7013D2A-73D2-28F5-8471-8291B049A8B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7013D2A-73D2-28F5-8471-8291B049A8B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344A22E-A15F-1080-58A6-0E70BBBFD5A0}"/>
                  </a:ext>
                </a:extLst>
              </p:cNvPr>
              <p:cNvSpPr>
                <a:spLocks noGrp="1"/>
              </p:cNvSpPr>
              <p:nvPr>
                <p:ph idx="1"/>
              </p:nvPr>
            </p:nvSpPr>
            <p:spPr>
              <a:xfrm>
                <a:off x="377353" y="819070"/>
                <a:ext cx="11437291" cy="5759553"/>
              </a:xfrm>
            </p:spPr>
            <p:txBody>
              <a:bodyPr>
                <a:normAutofit lnSpcReduction="10000"/>
              </a:bodyPr>
              <a:lstStyle/>
              <a:p>
                <a:r>
                  <a:rPr lang="en-US" sz="2200">
                    <a:solidFill>
                      <a:srgbClr val="FFCC29"/>
                    </a:solidFill>
                    <a:latin typeface="Cambria Math" panose="02040503050406030204" pitchFamily="18" charset="0"/>
                  </a:rPr>
                  <a:t>Linear model regression we have discussed may not be sufficient when we encounter a certain class of data</a:t>
                </a:r>
              </a:p>
              <a:p>
                <a:r>
                  <a:rPr lang="en-US" sz="2200">
                    <a:solidFill>
                      <a:srgbClr val="FFCC29"/>
                    </a:solidFill>
                    <a:latin typeface="Cambria Math" panose="02040503050406030204" pitchFamily="18" charset="0"/>
                  </a:rPr>
                  <a:t>However, LR offers us a way of fitting nonlinear functions within the linear regression framework</a:t>
                </a:r>
              </a:p>
              <a:p>
                <a:r>
                  <a:rPr lang="en-US" sz="2200">
                    <a:solidFill>
                      <a:srgbClr val="FFCC29"/>
                    </a:solidFill>
                    <a:latin typeface="Cambria Math" panose="02040503050406030204" pitchFamily="18" charset="0"/>
                  </a:rPr>
                  <a:t>That is, we can define nonlinear functions to formulate the problem </a:t>
                </a:r>
              </a:p>
              <a:p>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e>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l-GR" sz="2200" i="1">
                        <a:solidFill>
                          <a:srgbClr val="FFCC29"/>
                        </a:solidFill>
                        <a:latin typeface="Cambria Math" panose="02040503050406030204" pitchFamily="18" charset="0"/>
                        <a:ea typeface="Cambria Math" panose="02040503050406030204" pitchFamily="18" charset="0"/>
                      </a:rPr>
                      <m:t>ℕ</m:t>
                    </m:r>
                    <m:d>
                      <m:dPr>
                        <m:ctrlPr>
                          <a:rPr lang="en-US" sz="2200" b="0" i="1" smtClean="0">
                            <a:solidFill>
                              <a:srgbClr val="FFCC29"/>
                            </a:solidFill>
                            <a:latin typeface="Cambria Math" panose="02040503050406030204" pitchFamily="18" charset="0"/>
                            <a:ea typeface="Cambria Math" panose="02040503050406030204" pitchFamily="18" charset="0"/>
                          </a:rPr>
                        </m:ctrlPr>
                      </m:dPr>
                      <m:e>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𝜙</m:t>
                            </m:r>
                          </m:e>
                          <m:sup>
                            <m:r>
                              <a:rPr lang="en-US" sz="2200" b="0" i="1" smtClean="0">
                                <a:solidFill>
                                  <a:srgbClr val="FFCC29"/>
                                </a:solidFill>
                                <a:latin typeface="Cambria Math" panose="02040503050406030204" pitchFamily="18" charset="0"/>
                                <a:ea typeface="Cambria Math" panose="02040503050406030204" pitchFamily="18" charset="0"/>
                              </a:rPr>
                              <m:t>𝑇</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𝑋</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ea typeface="Cambria Math" panose="02040503050406030204" pitchFamily="18" charset="0"/>
                              </a:rPr>
                            </m:ctrlPr>
                          </m:sSupPr>
                          <m:e>
                            <m:r>
                              <a:rPr lang="en-US" sz="2200" b="0" i="1" smtClean="0">
                                <a:solidFill>
                                  <a:srgbClr val="FFCC29"/>
                                </a:solidFill>
                                <a:latin typeface="Cambria Math" panose="02040503050406030204" pitchFamily="18" charset="0"/>
                                <a:ea typeface="Cambria Math" panose="02040503050406030204" pitchFamily="18" charset="0"/>
                              </a:rPr>
                              <m:t>𝜎</m:t>
                            </m:r>
                          </m:e>
                          <m:sup>
                            <m:r>
                              <a:rPr lang="en-US" sz="2200" b="0" i="1" smtClean="0">
                                <a:solidFill>
                                  <a:srgbClr val="FFCC29"/>
                                </a:solidFill>
                                <a:latin typeface="Cambria Math" panose="02040503050406030204" pitchFamily="18" charset="0"/>
                                <a:ea typeface="Cambria Math" panose="02040503050406030204" pitchFamily="18" charset="0"/>
                              </a:rPr>
                              <m:t>2</m:t>
                            </m:r>
                          </m:sup>
                        </m:sSup>
                      </m:e>
                    </m:d>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𝑦</m:t>
                        </m:r>
                      </m:e>
                      <m:sub>
                        <m:r>
                          <a:rPr lang="en-US" sz="2200" b="0" i="1" smtClean="0">
                            <a:solidFill>
                              <a:srgbClr val="FFCC29"/>
                            </a:solidFill>
                            <a:latin typeface="Cambria Math" panose="02040503050406030204" pitchFamily="18" charset="0"/>
                            <a:ea typeface="Cambria Math" panose="02040503050406030204" pitchFamily="18" charset="0"/>
                          </a:rPr>
                          <m:t>𝑛</m:t>
                        </m:r>
                      </m:sub>
                    </m:sSub>
                    <m:r>
                      <a:rPr lang="en-US" sz="2200" b="0" i="1" smtClean="0">
                        <a:solidFill>
                          <a:srgbClr val="FFCC29"/>
                        </a:solidFill>
                        <a:latin typeface="Cambria Math" panose="02040503050406030204" pitchFamily="18" charset="0"/>
                        <a:ea typeface="Cambria Math" panose="02040503050406030204" pitchFamily="18" charset="0"/>
                      </a:rPr>
                      <m:t>=</m:t>
                    </m:r>
                    <m:sSup>
                      <m:sSupPr>
                        <m:ctrlPr>
                          <a:rPr lang="en-US" sz="2200" i="1">
                            <a:solidFill>
                              <a:srgbClr val="FFCC29"/>
                            </a:solidFill>
                            <a:latin typeface="Cambria Math" panose="02040503050406030204" pitchFamily="18" charset="0"/>
                            <a:ea typeface="Cambria Math" panose="02040503050406030204" pitchFamily="18" charset="0"/>
                          </a:rPr>
                        </m:ctrlPr>
                      </m:sSupPr>
                      <m:e>
                        <m:r>
                          <a:rPr lang="en-US" sz="2200" i="1">
                            <a:solidFill>
                              <a:srgbClr val="FFCC29"/>
                            </a:solidFill>
                            <a:latin typeface="Cambria Math" panose="02040503050406030204" pitchFamily="18" charset="0"/>
                            <a:ea typeface="Cambria Math" panose="02040503050406030204" pitchFamily="18" charset="0"/>
                          </a:rPr>
                          <m:t>𝜙</m:t>
                        </m:r>
                      </m:e>
                      <m:sup>
                        <m:r>
                          <a:rPr lang="en-US" sz="2200" i="1">
                            <a:solidFill>
                              <a:srgbClr val="FFCC29"/>
                            </a:solidFill>
                            <a:latin typeface="Cambria Math" panose="02040503050406030204" pitchFamily="18" charset="0"/>
                            <a:ea typeface="Cambria Math" panose="02040503050406030204" pitchFamily="18" charset="0"/>
                          </a:rPr>
                          <m:t>𝑇</m:t>
                        </m:r>
                      </m:sup>
                    </m:sSup>
                    <m:d>
                      <m:dPr>
                        <m:ctrlPr>
                          <a:rPr lang="en-US" sz="2200" i="1">
                            <a:solidFill>
                              <a:srgbClr val="FFCC29"/>
                            </a:solidFill>
                            <a:latin typeface="Cambria Math" panose="02040503050406030204" pitchFamily="18" charset="0"/>
                            <a:ea typeface="Cambria Math" panose="02040503050406030204" pitchFamily="18" charset="0"/>
                          </a:rPr>
                        </m:ctrlPr>
                      </m:dPr>
                      <m:e>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i="1">
                                <a:solidFill>
                                  <a:srgbClr val="FFCC29"/>
                                </a:solidFill>
                                <a:latin typeface="Cambria Math" panose="02040503050406030204" pitchFamily="18" charset="0"/>
                                <a:ea typeface="Cambria Math" panose="02040503050406030204" pitchFamily="18" charset="0"/>
                              </a:rPr>
                              <m:t>𝑋</m:t>
                            </m:r>
                          </m:e>
                          <m:sub>
                            <m:r>
                              <a:rPr lang="en-US" sz="2200" b="0" i="1" smtClean="0">
                                <a:solidFill>
                                  <a:srgbClr val="FFCC29"/>
                                </a:solidFill>
                                <a:latin typeface="Cambria Math" panose="02040503050406030204" pitchFamily="18" charset="0"/>
                                <a:ea typeface="Cambria Math" panose="02040503050406030204" pitchFamily="18" charset="0"/>
                              </a:rPr>
                              <m:t>𝑛</m:t>
                            </m:r>
                          </m:sub>
                        </m:sSub>
                      </m:e>
                    </m:d>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b="0" i="0"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𝜖</m:t>
                        </m:r>
                      </m:e>
                      <m:sub>
                        <m:r>
                          <a:rPr lang="en-US" sz="2200" b="0" i="1" smtClean="0">
                            <a:solidFill>
                              <a:srgbClr val="FFCC29"/>
                            </a:solidFill>
                            <a:latin typeface="Cambria Math" panose="02040503050406030204" pitchFamily="18" charset="0"/>
                            <a:ea typeface="Cambria Math" panose="02040503050406030204" pitchFamily="18" charset="0"/>
                          </a:rPr>
                          <m:t>𝑛</m:t>
                        </m:r>
                      </m:sub>
                    </m:sSub>
                  </m:oMath>
                </a14:m>
                <a:r>
                  <a:rPr lang="en-US" sz="220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𝜙</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𝐾</m:t>
                        </m:r>
                      </m:sup>
                    </m:sSup>
                  </m:oMath>
                </a14:m>
                <a:r>
                  <a:rPr lang="en-US" sz="2200">
                    <a:solidFill>
                      <a:srgbClr val="FFCC29"/>
                    </a:solidFill>
                    <a:latin typeface="Cambria Math" panose="02040503050406030204" pitchFamily="18" charset="0"/>
                  </a:rPr>
                  <a:t> and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𝐾</m:t>
                        </m:r>
                      </m:sup>
                    </m:sSup>
                  </m:oMath>
                </a14:m>
                <a:r>
                  <a:rPr lang="en-US" sz="2200">
                    <a:solidFill>
                      <a:srgbClr val="FFCC29"/>
                    </a:solidFill>
                    <a:latin typeface="Cambria Math" panose="02040503050406030204" pitchFamily="18" charset="0"/>
                  </a:rPr>
                  <a:t> for some </a:t>
                </a:r>
                <a14:m>
                  <m:oMath xmlns:m="http://schemas.openxmlformats.org/officeDocument/2006/math">
                    <m:r>
                      <a:rPr lang="en-US" sz="2200" b="0" i="1" smtClean="0">
                        <a:solidFill>
                          <a:srgbClr val="FFCC29"/>
                        </a:solidFill>
                        <a:latin typeface="Cambria Math" panose="02040503050406030204" pitchFamily="18" charset="0"/>
                      </a:rPr>
                      <m:t>𝐾</m:t>
                    </m:r>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the model is still linear in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a:solidFill>
                      <a:srgbClr val="FFCC29"/>
                    </a:solidFill>
                    <a:latin typeface="Cambria Math" panose="02040503050406030204" pitchFamily="18" charset="0"/>
                  </a:rPr>
                  <a:t> but not in </a:t>
                </a:r>
                <a14:m>
                  <m:oMath xmlns:m="http://schemas.openxmlformats.org/officeDocument/2006/math">
                    <m:r>
                      <a:rPr lang="en-US" sz="2200" b="0" i="1" smtClean="0">
                        <a:solidFill>
                          <a:srgbClr val="FFCC29"/>
                        </a:solidFill>
                        <a:latin typeface="Cambria Math" panose="02040503050406030204" pitchFamily="18" charset="0"/>
                      </a:rPr>
                      <m:t>𝑋</m:t>
                    </m:r>
                  </m:oMath>
                </a14:m>
                <a:endParaRPr lang="en-US" sz="2200" b="0">
                  <a:solidFill>
                    <a:srgbClr val="FFCC29"/>
                  </a:solidFill>
                  <a:latin typeface="Cambria Math" panose="02040503050406030204" pitchFamily="18" charset="0"/>
                </a:endParaRPr>
              </a:p>
              <a:p>
                <a:r>
                  <a:rPr lang="en-US" sz="2200" b="0">
                    <a:solidFill>
                      <a:srgbClr val="FFCC29"/>
                    </a:solidFill>
                    <a:latin typeface="Cambria Math" panose="02040503050406030204" pitchFamily="18" charset="0"/>
                  </a:rPr>
                  <a:t>Example: Let us a define </a:t>
                </a:r>
                <a14:m>
                  <m:oMath xmlns:m="http://schemas.openxmlformats.org/officeDocument/2006/math">
                    <m:r>
                      <a:rPr lang="en-US" sz="2200" b="0" i="1" smtClean="0">
                        <a:solidFill>
                          <a:srgbClr val="FFCC29"/>
                        </a:solidFill>
                        <a:latin typeface="Cambria Math" panose="02040503050406030204" pitchFamily="18" charset="0"/>
                      </a:rPr>
                      <m:t>𝜙</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as (one dimensional input)</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𝜙</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m>
                                <m:mPr>
                                  <m:mcs>
                                    <m:mc>
                                      <m:mcPr>
                                        <m:count m:val="1"/>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1</m:t>
                                    </m:r>
                                  </m:e>
                                </m:mr>
                                <m:mr>
                                  <m:e>
                                    <m:r>
                                      <a:rPr lang="en-US" sz="2200" b="0" i="1" smtClean="0">
                                        <a:solidFill>
                                          <a:srgbClr val="FFCC29"/>
                                        </a:solidFill>
                                        <a:latin typeface="Cambria Math" panose="02040503050406030204" pitchFamily="18" charset="0"/>
                                      </a:rPr>
                                      <m:t>𝑥</m:t>
                                    </m:r>
                                  </m:e>
                                </m:mr>
                                <m:m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2</m:t>
                                        </m:r>
                                      </m:sup>
                                    </m:sSup>
                                  </m:e>
                                </m:mr>
                              </m:m>
                            </m:e>
                            <m:e>
                              <m:r>
                                <a:rPr lang="en-US" sz="2200" i="1" smtClean="0">
                                  <a:solidFill>
                                    <a:srgbClr val="FFCC29"/>
                                  </a:solidFill>
                                  <a:latin typeface="Cambria Math" panose="02040503050406030204" pitchFamily="18" charset="0"/>
                                </a:rPr>
                                <m:t>⋮</m:t>
                              </m:r>
                            </m:e>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p>
                              </m:sSup>
                            </m:e>
                          </m:eqAr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𝐾</m:t>
                          </m:r>
                        </m:sup>
                      </m:sSup>
                      <m:r>
                        <a:rPr lang="en-US" sz="2200" b="0" i="1" smtClean="0">
                          <a:solidFill>
                            <a:srgbClr val="FFCC29"/>
                          </a:solidFill>
                          <a:latin typeface="Cambria Math" panose="02040503050406030204" pitchFamily="18" charset="0"/>
                        </a:rPr>
                        <m:t> </m:t>
                      </m:r>
                    </m:oMath>
                  </m:oMathPara>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2344A22E-A15F-1080-58A6-0E70BBBFD5A0}"/>
                  </a:ext>
                </a:extLst>
              </p:cNvPr>
              <p:cNvSpPr>
                <a:spLocks noGrp="1" noRot="1" noChangeAspect="1" noMove="1" noResize="1" noEditPoints="1" noAdjustHandles="1" noChangeArrowheads="1" noChangeShapeType="1" noTextEdit="1"/>
              </p:cNvSpPr>
              <p:nvPr>
                <p:ph idx="1"/>
              </p:nvPr>
            </p:nvSpPr>
            <p:spPr>
              <a:xfrm>
                <a:off x="377353" y="819070"/>
                <a:ext cx="11437291" cy="5759553"/>
              </a:xfrm>
              <a:blipFill>
                <a:blip r:embed="rId9"/>
                <a:stretch>
                  <a:fillRect l="-1439" t="-1481" r="-320"/>
                </a:stretch>
              </a:blipFill>
            </p:spPr>
            <p:txBody>
              <a:bodyPr/>
              <a:lstStyle/>
              <a:p>
                <a:r>
                  <a:rPr lang="en-US">
                    <a:noFill/>
                  </a:rPr>
                  <a:t> </a:t>
                </a:r>
              </a:p>
            </p:txBody>
          </p:sp>
        </mc:Fallback>
      </mc:AlternateContent>
    </p:spTree>
    <p:extLst>
      <p:ext uri="{BB962C8B-B14F-4D97-AF65-F5344CB8AC3E}">
        <p14:creationId xmlns:p14="http://schemas.microsoft.com/office/powerpoint/2010/main" val="1525345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68161-8D53-F6DA-6170-0DA4F4062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952B1-A251-B128-B056-7A6D63E6F76D}"/>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BB9880-960A-EFBC-1BD1-3A5F5F1B4660}"/>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74BB9880-960A-EFBC-1BD1-3A5F5F1B4660}"/>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E6CA0E9-D7DD-67E2-25DD-022DEB38F3B7}"/>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E6CA0E9-D7DD-67E2-25DD-022DEB38F3B7}"/>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7322E68-C2DA-D3BB-5242-4BC38F23B07D}"/>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7322E68-C2DA-D3BB-5242-4BC38F23B07D}"/>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AA9D6CD-B317-3F11-B50A-A0B18350BB84}"/>
                  </a:ext>
                </a:extLst>
              </p:cNvPr>
              <p:cNvSpPr>
                <a:spLocks noGrp="1"/>
              </p:cNvSpPr>
              <p:nvPr>
                <p:ph idx="1"/>
              </p:nvPr>
            </p:nvSpPr>
            <p:spPr>
              <a:xfrm>
                <a:off x="377353" y="819070"/>
                <a:ext cx="11437291" cy="5759553"/>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𝜙</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m>
                                <m:mPr>
                                  <m:mcs>
                                    <m:mc>
                                      <m:mcPr>
                                        <m:count m:val="1"/>
                                        <m:mcJc m:val="center"/>
                                      </m:mcPr>
                                    </m:mc>
                                  </m:mcs>
                                  <m:ctrlPr>
                                    <a:rPr lang="en-US" sz="2200" i="1">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1</m:t>
                                    </m:r>
                                  </m:e>
                                </m:mr>
                                <m:mr>
                                  <m:e>
                                    <m:r>
                                      <a:rPr lang="en-US" sz="2200" b="0" i="1" smtClean="0">
                                        <a:solidFill>
                                          <a:srgbClr val="FFCC29"/>
                                        </a:solidFill>
                                        <a:latin typeface="Cambria Math" panose="02040503050406030204" pitchFamily="18" charset="0"/>
                                      </a:rPr>
                                      <m:t>𝑥</m:t>
                                    </m:r>
                                  </m:e>
                                </m:mr>
                                <m:mr>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2</m:t>
                                        </m:r>
                                      </m:sup>
                                    </m:sSup>
                                  </m:e>
                                </m:mr>
                              </m:m>
                            </m:e>
                            <m:e>
                              <m:r>
                                <a:rPr lang="en-US" sz="2200" i="1" smtClean="0">
                                  <a:solidFill>
                                    <a:srgbClr val="FFCC29"/>
                                  </a:solidFill>
                                  <a:latin typeface="Cambria Math" panose="02040503050406030204" pitchFamily="18" charset="0"/>
                                </a:rPr>
                                <m:t>⋮</m:t>
                              </m:r>
                            </m:e>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p>
                              </m:sSup>
                            </m:e>
                          </m:eqAr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𝐾</m:t>
                          </m:r>
                        </m:sup>
                      </m:sSup>
                      <m:r>
                        <a:rPr lang="en-US" sz="2200" b="0" i="1" smtClean="0">
                          <a:solidFill>
                            <a:srgbClr val="FFCC29"/>
                          </a:solidFill>
                          <a:latin typeface="Cambria Math" panose="02040503050406030204" pitchFamily="18" charset="0"/>
                        </a:rPr>
                        <m:t> </m:t>
                      </m:r>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This implies we map a one-dimensional input space into </a:t>
                </a:r>
                <a14:m>
                  <m:oMath xmlns:m="http://schemas.openxmlformats.org/officeDocument/2006/math">
                    <m:r>
                      <a:rPr lang="en-US" sz="2200" b="0" i="1" smtClean="0">
                        <a:solidFill>
                          <a:srgbClr val="FFCC29"/>
                        </a:solidFill>
                        <a:latin typeface="Cambria Math" panose="02040503050406030204" pitchFamily="18" charset="0"/>
                      </a:rPr>
                      <m:t>𝐾</m:t>
                    </m:r>
                  </m:oMath>
                </a14:m>
                <a:r>
                  <a:rPr lang="en-US" sz="2200" b="0">
                    <a:solidFill>
                      <a:srgbClr val="FFCC29"/>
                    </a:solidFill>
                    <a:latin typeface="Cambria Math" panose="02040503050406030204" pitchFamily="18" charset="0"/>
                  </a:rPr>
                  <a:t> dimensional feature space</a:t>
                </a:r>
              </a:p>
              <a:p>
                <a:r>
                  <a:rPr lang="en-US" sz="2200">
                    <a:solidFill>
                      <a:srgbClr val="FFCC29"/>
                    </a:solidFill>
                    <a:latin typeface="Cambria Math" panose="02040503050406030204" pitchFamily="18" charset="0"/>
                  </a:rPr>
                  <a:t>Note that  </a:t>
                </a:r>
                <a14:m>
                  <m:oMath xmlns:m="http://schemas.openxmlformats.org/officeDocument/2006/math">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=0</m:t>
                        </m:r>
                      </m:sub>
                      <m:sup>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𝑘</m:t>
                            </m:r>
                          </m:sub>
                        </m:sSub>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𝑘</m:t>
                            </m:r>
                          </m:sup>
                        </m:sSup>
                      </m:e>
                    </m:nary>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𝜖</m:t>
                    </m:r>
                  </m:oMath>
                </a14:m>
                <a:r>
                  <a:rPr lang="en-US" sz="2200" b="0">
                    <a:solidFill>
                      <a:srgbClr val="FFCC29"/>
                    </a:solidFill>
                    <a:latin typeface="Cambria Math" panose="02040503050406030204" pitchFamily="18" charset="0"/>
                  </a:rPr>
                  <a:t> where now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d>
                      <m:dPr>
                        <m:begChr m:val="["/>
                        <m:endChr m:val="]"/>
                        <m:ctrlPr>
                          <a:rPr lang="en-US" sz="2200" i="1">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m>
                              <m:mPr>
                                <m:mcs>
                                  <m:mc>
                                    <m:mcPr>
                                      <m:count m:val="1"/>
                                      <m:mcJc m:val="center"/>
                                    </m:mcPr>
                                  </m:mc>
                                </m:mcs>
                                <m:ctrlPr>
                                  <a:rPr lang="en-US" sz="2200" i="1">
                                    <a:solidFill>
                                      <a:srgbClr val="FFCC29"/>
                                    </a:solidFill>
                                    <a:latin typeface="Cambria Math" panose="02040503050406030204" pitchFamily="18" charset="0"/>
                                  </a:rPr>
                                </m:ctrlPr>
                              </m:mP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0</m:t>
                                      </m:r>
                                    </m:sub>
                                  </m:sSub>
                                </m:e>
                              </m:m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1</m:t>
                                      </m:r>
                                    </m:sub>
                                  </m:sSub>
                                </m:e>
                              </m:m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2</m:t>
                                      </m:r>
                                    </m:sub>
                                  </m:sSub>
                                </m:e>
                              </m:mr>
                            </m:m>
                          </m:e>
                          <m:e>
                            <m:r>
                              <a:rPr lang="en-US" sz="2200" i="1">
                                <a:solidFill>
                                  <a:srgbClr val="FFCC29"/>
                                </a:solidFill>
                                <a:latin typeface="Cambria Math" panose="02040503050406030204" pitchFamily="18" charset="0"/>
                              </a:rPr>
                              <m:t>⋮</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𝜃</m:t>
                                </m:r>
                              </m:e>
                              <m:sub>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b>
                            </m:sSub>
                          </m:e>
                        </m:eqArr>
                      </m:e>
                    </m:d>
                  </m:oMath>
                </a14:m>
                <a:r>
                  <a:rPr lang="en-US" sz="2200">
                    <a:solidFill>
                      <a:srgbClr val="FFCC29"/>
                    </a:solidFill>
                  </a:rPr>
                  <a:t> </a:t>
                </a:r>
                <a14:m>
                  <m:oMath xmlns:m="http://schemas.openxmlformats.org/officeDocument/2006/math">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ℝ</m:t>
                        </m:r>
                      </m:e>
                      <m:sup>
                        <m:r>
                          <a:rPr lang="en-US" sz="2200" i="1">
                            <a:solidFill>
                              <a:srgbClr val="FFCC29"/>
                            </a:solidFill>
                            <a:latin typeface="Cambria Math" panose="02040503050406030204" pitchFamily="18" charset="0"/>
                          </a:rPr>
                          <m:t>𝐾</m:t>
                        </m:r>
                      </m:sup>
                    </m:sSup>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Now, let us address the MLE when we are dealing with an input that is a vector</a:t>
                </a:r>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AA9D6CD-B317-3F11-B50A-A0B18350BB84}"/>
                  </a:ext>
                </a:extLst>
              </p:cNvPr>
              <p:cNvSpPr>
                <a:spLocks noGrp="1" noRot="1" noChangeAspect="1" noMove="1" noResize="1" noEditPoints="1" noAdjustHandles="1" noChangeArrowheads="1" noChangeShapeType="1" noTextEdit="1"/>
              </p:cNvSpPr>
              <p:nvPr>
                <p:ph idx="1"/>
              </p:nvPr>
            </p:nvSpPr>
            <p:spPr>
              <a:xfrm>
                <a:off x="377353" y="819070"/>
                <a:ext cx="11437291" cy="5759553"/>
              </a:xfrm>
              <a:blipFill>
                <a:blip r:embed="rId9"/>
                <a:stretch>
                  <a:fillRect l="-1439"/>
                </a:stretch>
              </a:blipFill>
            </p:spPr>
            <p:txBody>
              <a:bodyPr/>
              <a:lstStyle/>
              <a:p>
                <a:r>
                  <a:rPr lang="en-US">
                    <a:noFill/>
                  </a:rPr>
                  <a:t> </a:t>
                </a:r>
              </a:p>
            </p:txBody>
          </p:sp>
        </mc:Fallback>
      </mc:AlternateContent>
    </p:spTree>
    <p:extLst>
      <p:ext uri="{BB962C8B-B14F-4D97-AF65-F5344CB8AC3E}">
        <p14:creationId xmlns:p14="http://schemas.microsoft.com/office/powerpoint/2010/main" val="418998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BE976-9E41-85FC-3274-B1B3588EC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635E8-BF6F-43BA-A1C4-E5E30C6664FC}"/>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05220AE-356E-664A-BC5C-1BEE64FFE86F}"/>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E05220AE-356E-664A-BC5C-1BEE64FFE86F}"/>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55EBA87-5742-56CF-6261-089B88810CA7}"/>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55EBA87-5742-56CF-6261-089B88810CA7}"/>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6F57C99-50F3-27CB-24A2-52E6A3B2C8C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06F57C99-50F3-27CB-24A2-52E6A3B2C8C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A4E41F74-BED3-F7F5-6395-36E2F92D3F9B}"/>
                  </a:ext>
                </a:extLst>
              </p:cNvPr>
              <p:cNvSpPr>
                <a:spLocks noGrp="1"/>
              </p:cNvSpPr>
              <p:nvPr>
                <p:ph idx="1"/>
              </p:nvPr>
            </p:nvSpPr>
            <p:spPr>
              <a:xfrm>
                <a:off x="377353" y="819070"/>
                <a:ext cx="11437291" cy="5759553"/>
              </a:xfrm>
            </p:spPr>
            <p:txBody>
              <a:bodyPr>
                <a:normAutofit fontScale="92500" lnSpcReduction="20000"/>
              </a:bodyPr>
              <a:lstStyle/>
              <a:p>
                <a:r>
                  <a:rPr lang="en-US" sz="2200">
                    <a:solidFill>
                      <a:srgbClr val="FFCC29"/>
                    </a:solidFill>
                    <a:latin typeface="Cambria Math" panose="02040503050406030204" pitchFamily="18" charset="0"/>
                  </a:rPr>
                  <a:t>In this case,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 is training input vectors,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oMath>
                </a14:m>
                <a:r>
                  <a:rPr lang="en-US" sz="2200" b="0">
                    <a:solidFill>
                      <a:srgbClr val="FFCC29"/>
                    </a:solidFill>
                    <a:latin typeface="Cambria Math" panose="02040503050406030204" pitchFamily="18" charset="0"/>
                  </a:rPr>
                  <a:t> is target, and the feature matrix (design matrix) is </a:t>
                </a:r>
              </a:p>
              <a:p>
                <a:pPr marL="0" indent="0" algn="ctr">
                  <a:buNone/>
                </a:pPr>
                <a14:m>
                  <m:oMath xmlns:m="http://schemas.openxmlformats.org/officeDocument/2006/math">
                    <m:r>
                      <m:rPr>
                        <m:sty m:val="p"/>
                      </m:rPr>
                      <a:rPr lang="en-US" sz="2200" b="0" i="0" smtClean="0">
                        <a:solidFill>
                          <a:srgbClr val="FFCC29"/>
                        </a:solidFill>
                        <a:latin typeface="Cambria Math" panose="02040503050406030204" pitchFamily="18" charset="0"/>
                      </a:rPr>
                      <m:t>Φ</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3"/>
                                  <m:mcJc m:val="center"/>
                                </m:mcPr>
                              </m:mc>
                            </m:mcs>
                            <m:ctrlPr>
                              <a:rPr lang="en-US" sz="2200" b="0" i="1" smtClean="0">
                                <a:solidFill>
                                  <a:srgbClr val="FFCC29"/>
                                </a:solidFill>
                                <a:latin typeface="Cambria Math" panose="02040503050406030204" pitchFamily="18" charset="0"/>
                              </a:rPr>
                            </m:ctrlPr>
                          </m:mP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0</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b>
                              </m:sSub>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e>
                              </m:d>
                            </m:e>
                          </m:mr>
                          <m:mr>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m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0</m:t>
                                  </m:r>
                                </m:sub>
                              </m:sSub>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e>
                            <m:e>
                              <m:r>
                                <a:rPr lang="en-US" sz="2200" b="0" i="1" smtClean="0">
                                  <a:solidFill>
                                    <a:srgbClr val="FFCC29"/>
                                  </a:solidFill>
                                  <a:latin typeface="Cambria Math" panose="02040503050406030204" pitchFamily="18" charset="0"/>
                                </a:rPr>
                                <m:t>⋯</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b>
                              </m:sSub>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e>
                          </m:mr>
                        </m:m>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r>
                          <m:rPr>
                            <m:sty m:val="p"/>
                          </m:rPr>
                          <a:rPr lang="en-US" sz="2200" b="0" i="1" smtClean="0">
                            <a:solidFill>
                              <a:srgbClr val="FFCC29"/>
                            </a:solidFill>
                            <a:latin typeface="Cambria Math" panose="02040503050406030204" pitchFamily="18" charset="0"/>
                          </a:rPr>
                          <m:t>K</m:t>
                        </m:r>
                      </m:sup>
                    </m:sSup>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 where</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𝑗</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𝑝𝑒𝑟𝑓𝑜𝑟𝑚𝑠</m:t>
                      </m:r>
                      <m:r>
                        <a:rPr lang="en-US" sz="2200" b="0" i="1"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m:oMathPara>
                </a14:m>
                <a:endParaRPr lang="en-US" sz="2200" b="0">
                  <a:solidFill>
                    <a:srgbClr val="FFCC29"/>
                  </a:solidFill>
                  <a:latin typeface="Cambria Math" panose="02040503050406030204" pitchFamily="18" charset="0"/>
                </a:endParaRPr>
              </a:p>
              <a:p>
                <a:r>
                  <a:rPr lang="en-US" sz="2200" b="0">
                    <a:solidFill>
                      <a:srgbClr val="FFCC29"/>
                    </a:solidFill>
                  </a:rPr>
                  <a:t>For </a:t>
                </a:r>
                <a14:m>
                  <m:oMath xmlns:m="http://schemas.openxmlformats.org/officeDocument/2006/math">
                    <m:r>
                      <m:rPr>
                        <m:sty m:val="p"/>
                      </m:rPr>
                      <a:rPr lang="en-US" sz="2200" b="0" i="0" smtClean="0">
                        <a:solidFill>
                          <a:srgbClr val="FFCC29"/>
                        </a:solidFill>
                        <a:latin typeface="Cambria Math" panose="02040503050406030204" pitchFamily="18" charset="0"/>
                      </a:rPr>
                      <m:t>D</m:t>
                    </m:r>
                    <m:r>
                      <a:rPr lang="en-US" sz="2200" b="0" i="0" smtClean="0">
                        <a:solidFill>
                          <a:srgbClr val="FFCC29"/>
                        </a:solidFill>
                        <a:latin typeface="Cambria Math" panose="02040503050406030204" pitchFamily="18" charset="0"/>
                      </a:rPr>
                      <m:t>=1,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𝜙</m:t>
                        </m:r>
                      </m:e>
                      <m:sub>
                        <m:r>
                          <a:rPr lang="en-US" sz="2200" b="0" i="1" smtClean="0">
                            <a:solidFill>
                              <a:srgbClr val="FFCC29"/>
                            </a:solidFill>
                            <a:latin typeface="Cambria Math" panose="02040503050406030204" pitchFamily="18" charset="0"/>
                          </a:rPr>
                          <m:t>𝑗</m:t>
                        </m:r>
                      </m:sub>
                    </m:sSub>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𝑥</m:t>
                        </m:r>
                      </m:e>
                      <m:sup>
                        <m:r>
                          <a:rPr lang="en-US" sz="2200" b="0" i="1" smtClean="0">
                            <a:solidFill>
                              <a:srgbClr val="FFCC29"/>
                            </a:solidFill>
                            <a:latin typeface="Cambria Math" panose="02040503050406030204" pitchFamily="18" charset="0"/>
                          </a:rPr>
                          <m:t>𝑗</m:t>
                        </m:r>
                      </m:sup>
                    </m:sSup>
                  </m:oMath>
                </a14:m>
                <a:r>
                  <a:rPr lang="en-US" sz="2200" b="0">
                    <a:solidFill>
                      <a:srgbClr val="FFCC29"/>
                    </a:solidFill>
                    <a:latin typeface="Cambria Math" panose="02040503050406030204" pitchFamily="18" charset="0"/>
                  </a:rPr>
                  <a:t>. In that case, </a:t>
                </a:r>
              </a:p>
              <a:p>
                <a:pPr marL="0" indent="0" algn="ctr">
                  <a:buNone/>
                </a:pPr>
                <a14:m>
                  <m:oMath xmlns:m="http://schemas.openxmlformats.org/officeDocument/2006/math">
                    <m:r>
                      <m:rPr>
                        <m:sty m:val="p"/>
                      </m:rPr>
                      <a:rPr lang="en-US" sz="2200" b="0" i="0" smtClean="0">
                        <a:solidFill>
                          <a:srgbClr val="FFCC29"/>
                        </a:solidFill>
                        <a:latin typeface="Cambria Math" panose="02040503050406030204" pitchFamily="18" charset="0"/>
                      </a:rPr>
                      <m:t>Φ</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3"/>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m:t>
                              </m:r>
                            </m:e>
                            <m:e>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p>
                              </m:sSubSup>
                            </m:e>
                          </m:mr>
                          <m:mr>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mr>
                          <m:mr>
                            <m:e>
                              <m: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m:t>
                              </m:r>
                            </m:e>
                            <m:e>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𝑁</m:t>
                                  </m:r>
                                </m:sub>
                                <m:sup>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−1</m:t>
                                  </m:r>
                                </m:sup>
                              </m:sSubSup>
                            </m:e>
                          </m:mr>
                        </m:m>
                      </m:e>
                    </m:d>
                  </m:oMath>
                </a14:m>
                <a:r>
                  <a:rPr lang="en-US" sz="2200">
                    <a:solidFill>
                      <a:srgbClr val="FFCC29"/>
                    </a:solidFill>
                  </a:rPr>
                  <a:t> </a:t>
                </a:r>
                <a14:m>
                  <m:oMath xmlns:m="http://schemas.openxmlformats.org/officeDocument/2006/math">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ℝ</m:t>
                        </m:r>
                      </m:e>
                      <m:sup>
                        <m:r>
                          <a:rPr lang="en-US" sz="2200" i="1">
                            <a:solidFill>
                              <a:srgbClr val="FFCC29"/>
                            </a:solidFill>
                            <a:latin typeface="Cambria Math" panose="02040503050406030204" pitchFamily="18" charset="0"/>
                          </a:rPr>
                          <m:t>𝑁</m:t>
                        </m:r>
                        <m:r>
                          <a:rPr lang="en-US" sz="2200" i="1">
                            <a:solidFill>
                              <a:srgbClr val="FFCC29"/>
                            </a:solidFill>
                            <a:latin typeface="Cambria Math" panose="02040503050406030204" pitchFamily="18" charset="0"/>
                          </a:rPr>
                          <m:t>×</m:t>
                        </m:r>
                        <m:r>
                          <m:rPr>
                            <m:sty m:val="p"/>
                          </m:rPr>
                          <a:rPr lang="en-US" sz="2200" i="1">
                            <a:solidFill>
                              <a:srgbClr val="FFCC29"/>
                            </a:solidFill>
                            <a:latin typeface="Cambria Math" panose="02040503050406030204" pitchFamily="18" charset="0"/>
                          </a:rPr>
                          <m:t>K</m:t>
                        </m:r>
                      </m:sup>
                    </m:sSup>
                    <m:r>
                      <a:rPr lang="en-US" sz="2200" i="1">
                        <a:solidFill>
                          <a:srgbClr val="FFCC29"/>
                        </a:solidFill>
                        <a:latin typeface="Cambria Math" panose="02040503050406030204" pitchFamily="18" charset="0"/>
                      </a:rPr>
                      <m:t> </m:t>
                    </m:r>
                  </m:oMath>
                </a14:m>
                <a:endParaRPr lang="en-US" sz="2200" b="0">
                  <a:solidFill>
                    <a:srgbClr val="FFCC29"/>
                  </a:solidFill>
                  <a:latin typeface="Cambria Math" panose="02040503050406030204" pitchFamily="18" charset="0"/>
                </a:endParaRPr>
              </a:p>
              <a:p>
                <a:r>
                  <a:rPr lang="en-US" sz="2200" b="0">
                    <a:solidFill>
                      <a:srgbClr val="FFCC29"/>
                    </a:solidFill>
                    <a:latin typeface="Cambria Math" panose="02040503050406030204" pitchFamily="18" charset="0"/>
                  </a:rPr>
                  <a:t>In general, we have </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Φ</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Ε</m:t>
                    </m:r>
                  </m:oMath>
                </a14:m>
                <a:r>
                  <a:rPr lang="en-US" sz="2200" b="0">
                    <a:solidFill>
                      <a:srgbClr val="FFCC29"/>
                    </a:solidFill>
                    <a:latin typeface="Cambria Math" panose="02040503050406030204" pitchFamily="18" charset="0"/>
                  </a:rPr>
                  <a:t> where </a:t>
                </a:r>
                <a14:m>
                  <m:oMath xmlns:m="http://schemas.openxmlformats.org/officeDocument/2006/math">
                    <m:r>
                      <m:rPr>
                        <m:sty m:val="p"/>
                      </m:rPr>
                      <a:rPr lang="en-US" sz="2200" b="0" i="0" smtClean="0">
                        <a:solidFill>
                          <a:srgbClr val="FFCC29"/>
                        </a:solidFill>
                        <a:latin typeface="Cambria Math" panose="02040503050406030204" pitchFamily="18" charset="0"/>
                      </a:rPr>
                      <m:t>Ε</m:t>
                    </m:r>
                    <m:r>
                      <a:rPr lang="en-US" sz="2200" b="0" i="1" smtClean="0">
                        <a:solidFill>
                          <a:srgbClr val="FFCC29"/>
                        </a:solidFill>
                        <a:latin typeface="Cambria Math" panose="02040503050406030204" pitchFamily="18" charset="0"/>
                      </a:rPr>
                      <m:t>=</m:t>
                    </m:r>
                    <m:d>
                      <m:dPr>
                        <m:begChr m:val="["/>
                        <m:endChr m:val="]"/>
                        <m:ctrlPr>
                          <a:rPr lang="en-US" sz="2200" i="1">
                            <a:solidFill>
                              <a:srgbClr val="FFCC29"/>
                            </a:solidFill>
                            <a:latin typeface="Cambria Math" panose="02040503050406030204" pitchFamily="18" charset="0"/>
                          </a:rPr>
                        </m:ctrlPr>
                      </m:dPr>
                      <m:e>
                        <m:eqArr>
                          <m:eqArrPr>
                            <m:ctrlPr>
                              <a:rPr lang="en-US" sz="2200" i="1">
                                <a:solidFill>
                                  <a:srgbClr val="FFCC29"/>
                                </a:solidFill>
                                <a:latin typeface="Cambria Math" panose="02040503050406030204" pitchFamily="18" charset="0"/>
                              </a:rPr>
                            </m:ctrlPr>
                          </m:eqArrPr>
                          <m:e>
                            <m:m>
                              <m:mPr>
                                <m:mcs>
                                  <m:mc>
                                    <m:mcPr>
                                      <m:count m:val="1"/>
                                      <m:mcJc m:val="center"/>
                                    </m:mcPr>
                                  </m:mc>
                                </m:mcs>
                                <m:ctrlPr>
                                  <a:rPr lang="en-US" sz="2200" i="1">
                                    <a:solidFill>
                                      <a:srgbClr val="FFCC29"/>
                                    </a:solidFill>
                                    <a:latin typeface="Cambria Math" panose="02040503050406030204" pitchFamily="18" charset="0"/>
                                  </a:rPr>
                                </m:ctrlPr>
                              </m:mPr>
                              <m:m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𝜖</m:t>
                                      </m:r>
                                    </m:e>
                                    <m:sub>
                                      <m:r>
                                        <a:rPr lang="en-US" sz="2200" i="1">
                                          <a:solidFill>
                                            <a:srgbClr val="FFCC29"/>
                                          </a:solidFill>
                                          <a:latin typeface="Cambria Math" panose="02040503050406030204" pitchFamily="18" charset="0"/>
                                        </a:rPr>
                                        <m:t>1</m:t>
                                      </m:r>
                                    </m:sub>
                                  </m:sSub>
                                </m:e>
                              </m:mr>
                              <m:m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𝜖</m:t>
                                      </m:r>
                                    </m:e>
                                    <m:sub>
                                      <m:r>
                                        <a:rPr lang="en-US" sz="2200" i="1">
                                          <a:solidFill>
                                            <a:srgbClr val="FFCC29"/>
                                          </a:solidFill>
                                          <a:latin typeface="Cambria Math" panose="02040503050406030204" pitchFamily="18" charset="0"/>
                                        </a:rPr>
                                        <m:t>2</m:t>
                                      </m:r>
                                    </m:sub>
                                  </m:sSub>
                                </m:e>
                              </m:mr>
                              <m:m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𝜖</m:t>
                                      </m:r>
                                    </m:e>
                                    <m:sub>
                                      <m:r>
                                        <a:rPr lang="en-US" sz="2200" i="1">
                                          <a:solidFill>
                                            <a:srgbClr val="FFCC29"/>
                                          </a:solidFill>
                                          <a:latin typeface="Cambria Math" panose="02040503050406030204" pitchFamily="18" charset="0"/>
                                        </a:rPr>
                                        <m:t>3</m:t>
                                      </m:r>
                                    </m:sub>
                                  </m:sSub>
                                </m:e>
                              </m:mr>
                            </m:m>
                          </m:e>
                          <m:e>
                            <m:r>
                              <a:rPr lang="en-US" sz="2200" i="1" smtClean="0">
                                <a:solidFill>
                                  <a:srgbClr val="FFCC29"/>
                                </a:solidFill>
                                <a:latin typeface="Cambria Math" panose="02040503050406030204" pitchFamily="18" charset="0"/>
                              </a:rPr>
                              <m:t>⋮</m:t>
                            </m:r>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𝜖</m:t>
                                </m:r>
                              </m:e>
                              <m:sub>
                                <m:r>
                                  <a:rPr lang="en-US" sz="2200" b="0" i="1" smtClean="0">
                                    <a:solidFill>
                                      <a:srgbClr val="FFCC29"/>
                                    </a:solidFill>
                                    <a:latin typeface="Cambria Math" panose="02040503050406030204" pitchFamily="18" charset="0"/>
                                  </a:rPr>
                                  <m:t>𝑁</m:t>
                                </m:r>
                              </m:sub>
                            </m:sSub>
                          </m:e>
                        </m:eqArr>
                      </m:e>
                    </m:d>
                  </m:oMath>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A4E41F74-BED3-F7F5-6395-36E2F92D3F9B}"/>
                  </a:ext>
                </a:extLst>
              </p:cNvPr>
              <p:cNvSpPr>
                <a:spLocks noGrp="1" noRot="1" noChangeAspect="1" noMove="1" noResize="1" noEditPoints="1" noAdjustHandles="1" noChangeArrowheads="1" noChangeShapeType="1" noTextEdit="1"/>
              </p:cNvSpPr>
              <p:nvPr>
                <p:ph idx="1"/>
              </p:nvPr>
            </p:nvSpPr>
            <p:spPr>
              <a:xfrm>
                <a:off x="377353" y="819070"/>
                <a:ext cx="11437291" cy="5759553"/>
              </a:xfrm>
              <a:blipFill>
                <a:blip r:embed="rId9"/>
                <a:stretch>
                  <a:fillRect l="-1279" t="-1905"/>
                </a:stretch>
              </a:blipFill>
            </p:spPr>
            <p:txBody>
              <a:bodyPr/>
              <a:lstStyle/>
              <a:p>
                <a:r>
                  <a:rPr lang="en-US">
                    <a:noFill/>
                  </a:rPr>
                  <a:t> </a:t>
                </a:r>
              </a:p>
            </p:txBody>
          </p:sp>
        </mc:Fallback>
      </mc:AlternateContent>
    </p:spTree>
    <p:extLst>
      <p:ext uri="{BB962C8B-B14F-4D97-AF65-F5344CB8AC3E}">
        <p14:creationId xmlns:p14="http://schemas.microsoft.com/office/powerpoint/2010/main" val="4023392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572CF-450F-8063-39E5-E130A249F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B816D-AD58-2C5E-72A7-3724FDE8EE58}"/>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2727EE4-67A0-27E2-7ACC-39CE92CA97FE}"/>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2727EE4-67A0-27E2-7ACC-39CE92CA97FE}"/>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4275298-B3F7-4DEA-34B8-0B2AF772BC1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84275298-B3F7-4DEA-34B8-0B2AF772BC19}"/>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E7492A5-5C38-1EAF-9C44-5298CD64A7E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2E7492A5-5C38-1EAF-9C44-5298CD64A7EE}"/>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441988D-5B7B-1881-EFCD-02FF6261EE37}"/>
                  </a:ext>
                </a:extLst>
              </p:cNvPr>
              <p:cNvSpPr>
                <a:spLocks noGrp="1"/>
              </p:cNvSpPr>
              <p:nvPr>
                <p:ph idx="1"/>
              </p:nvPr>
            </p:nvSpPr>
            <p:spPr>
              <a:xfrm>
                <a:off x="377353" y="819070"/>
                <a:ext cx="11437291" cy="5759553"/>
              </a:xfrm>
            </p:spPr>
            <p:txBody>
              <a:bodyPr>
                <a:normAutofit/>
              </a:bodyPr>
              <a:lstStyle/>
              <a:p>
                <a:r>
                  <a:rPr lang="en-US" sz="2200" b="0">
                    <a:solidFill>
                      <a:srgbClr val="FFCC29"/>
                    </a:solidFill>
                    <a:latin typeface="Cambria Math" panose="02040503050406030204" pitchFamily="18" charset="0"/>
                  </a:rPr>
                  <a:t>Now, </a:t>
                </a:r>
                <a:endParaRPr lang="en-US" sz="2200" b="0" i="1">
                  <a:solidFill>
                    <a:srgbClr val="FFCC29"/>
                  </a:solidFill>
                  <a:latin typeface="Cambria Math" panose="02040503050406030204" pitchFamily="18" charset="0"/>
                </a:endParaRP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ΦΘ</m:t>
                                </m:r>
                              </m:e>
                            </m:d>
                          </m:e>
                          <m:sup>
                            <m:r>
                              <a:rPr lang="en-US" sz="2200" b="0" i="1" smtClean="0">
                                <a:solidFill>
                                  <a:srgbClr val="FFCC29"/>
                                </a:solidFill>
                                <a:latin typeface="Cambria Math" panose="02040503050406030204" pitchFamily="18" charset="0"/>
                              </a:rPr>
                              <m:t>𝑇</m:t>
                            </m:r>
                          </m:sup>
                        </m:sSup>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ΦΘ</m:t>
                            </m:r>
                          </m:e>
                        </m:d>
                        <m:r>
                          <a:rPr lang="en-US" sz="2200" b="0" i="1" smtClean="0">
                            <a:solidFill>
                              <a:srgbClr val="FFCC29"/>
                            </a:solidFill>
                            <a:latin typeface="Cambria Math" panose="02040503050406030204" pitchFamily="18" charset="0"/>
                          </a:rPr>
                          <m:t>+</m:t>
                        </m:r>
                      </m:e>
                    </m:func>
                  </m:oMath>
                </a14:m>
                <a:r>
                  <a:rPr lang="en-US" sz="2200" b="0">
                    <a:solidFill>
                      <a:srgbClr val="FFCC29"/>
                    </a:solidFill>
                    <a:latin typeface="Cambria Math" panose="02040503050406030204" pitchFamily="18" charset="0"/>
                  </a:rPr>
                  <a:t> constant</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m:rPr>
                                  <m:sty m:val="p"/>
                                </m:rPr>
                                <a:rPr lang="en-US" sz="2200" b="0" i="0" smtClean="0">
                                  <a:solidFill>
                                    <a:srgbClr val="FFCC29"/>
                                  </a:solidFill>
                                  <a:latin typeface="Cambria Math" panose="02040503050406030204" pitchFamily="18" charset="0"/>
                                </a:rPr>
                                <m:t>Φ</m:t>
                              </m:r>
                            </m:e>
                          </m:d>
                        </m:e>
                        <m:sup>
                          <m:r>
                            <a:rPr lang="en-US" sz="2200" b="0" i="1" smtClean="0">
                              <a:solidFill>
                                <a:srgbClr val="FFCC29"/>
                              </a:solidFill>
                              <a:latin typeface="Cambria Math" panose="02040503050406030204" pitchFamily="18" charset="0"/>
                            </a:rPr>
                            <m:t>−1</m:t>
                          </m:r>
                        </m:sup>
                      </m:sSup>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 </m:t>
                      </m:r>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Example: Let us consider a single dimension problem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where the training dat</a:t>
                </a:r>
                <a:r>
                  <a:rPr lang="en-US" sz="2200">
                    <a:solidFill>
                      <a:srgbClr val="FFCC29"/>
                    </a:solidFill>
                    <a:latin typeface="Cambria Math" panose="02040503050406030204" pitchFamily="18" charset="0"/>
                  </a:rPr>
                  <a:t>a is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∈[−4,−3,−2,−1,0,1,2,3,4,5]</m:t>
                    </m:r>
                  </m:oMath>
                </a14:m>
                <a:r>
                  <a:rPr lang="en-US" sz="2200" b="0">
                    <a:solidFill>
                      <a:srgbClr val="FFCC29"/>
                    </a:solidFill>
                    <a:latin typeface="Cambria Math" panose="02040503050406030204" pitchFamily="18" charset="0"/>
                  </a:rPr>
                  <a:t> (</a:t>
                </a:r>
                <a14:m>
                  <m:oMath xmlns:m="http://schemas.openxmlformats.org/officeDocument/2006/math">
                    <m:r>
                      <a:rPr lang="en-US" sz="2200" b="0" i="1" dirty="0" smtClean="0">
                        <a:solidFill>
                          <a:srgbClr val="FFCC29"/>
                        </a:solidFill>
                        <a:latin typeface="Cambria Math" panose="02040503050406030204" pitchFamily="18" charset="0"/>
                      </a:rPr>
                      <m:t>𝑁</m:t>
                    </m:r>
                    <m:r>
                      <a:rPr lang="en-US" sz="2200" b="0" i="1" dirty="0" smtClean="0">
                        <a:solidFill>
                          <a:srgbClr val="FFCC29"/>
                        </a:solidFill>
                        <a:latin typeface="Cambria Math" panose="02040503050406030204" pitchFamily="18" charset="0"/>
                      </a:rPr>
                      <m:t>=10). </m:t>
                    </m:r>
                  </m:oMath>
                </a14:m>
                <a:r>
                  <a:rPr lang="en-US" sz="2200" b="0">
                    <a:solidFill>
                      <a:srgbClr val="FFCC29"/>
                    </a:solidFill>
                    <a:latin typeface="Cambria Math" panose="02040503050406030204" pitchFamily="18" charset="0"/>
                  </a:rPr>
                  <a:t> </a:t>
                </a:r>
              </a:p>
              <a:p>
                <a:pPr marL="0" indent="0" algn="ctr">
                  <a:buNone/>
                </a:pP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sin</m:t>
                        </m:r>
                      </m:fName>
                      <m:e>
                        <m:d>
                          <m:dPr>
                            <m:ctrlPr>
                              <a:rPr lang="en-US" sz="2200" b="0" i="1" smtClean="0">
                                <a:solidFill>
                                  <a:srgbClr val="FFCC29"/>
                                </a:solidFill>
                                <a:latin typeface="Cambria Math" panose="02040503050406030204" pitchFamily="18" charset="0"/>
                              </a:rPr>
                            </m:ctrlPr>
                          </m:dPr>
                          <m:e>
                            <m:f>
                              <m:fPr>
                                <m:ctrlPr>
                                  <a:rPr lang="en-US" sz="2200" b="0" i="1" smtClean="0">
                                    <a:solidFill>
                                      <a:srgbClr val="FFCC29"/>
                                    </a:solidFill>
                                    <a:latin typeface="Cambria Math" panose="02040503050406030204" pitchFamily="18" charset="0"/>
                                  </a:rPr>
                                </m:ctrlPr>
                              </m:fPr>
                              <m:num>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𝑛</m:t>
                                    </m:r>
                                  </m:sub>
                                </m:sSub>
                              </m:num>
                              <m:den>
                                <m:r>
                                  <a:rPr lang="en-US" sz="2200" b="0" i="1" smtClean="0">
                                    <a:solidFill>
                                      <a:srgbClr val="FFCC29"/>
                                    </a:solidFill>
                                    <a:latin typeface="Cambria Math" panose="02040503050406030204" pitchFamily="18" charset="0"/>
                                  </a:rPr>
                                  <m:t>5</m:t>
                                </m:r>
                              </m:den>
                            </m:f>
                          </m:e>
                        </m:d>
                      </m:e>
                    </m:func>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cos</m:t>
                        </m:r>
                      </m:fName>
                      <m:e>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𝜖</m:t>
                            </m:r>
                          </m:e>
                          <m:sub>
                            <m:r>
                              <a:rPr lang="en-US" sz="2200" b="0" i="1" smtClean="0">
                                <a:solidFill>
                                  <a:srgbClr val="FFCC29"/>
                                </a:solidFill>
                                <a:latin typeface="Cambria Math" panose="02040503050406030204" pitchFamily="18" charset="0"/>
                              </a:rPr>
                              <m:t>𝑛</m:t>
                            </m:r>
                          </m:sub>
                        </m:sSub>
                      </m:e>
                    </m:func>
                  </m:oMath>
                </a14:m>
                <a:r>
                  <a:rPr lang="en-US" sz="2200" b="0">
                    <a:solidFill>
                      <a:srgbClr val="FFCC29"/>
                    </a:solidFill>
                    <a:latin typeface="Cambria Math" panose="02040503050406030204" pitchFamily="18" charset="0"/>
                  </a:rPr>
                  <a:t> </a:t>
                </a:r>
              </a:p>
              <a:p>
                <a:pPr marL="0" indent="0">
                  <a:buNone/>
                </a:pPr>
                <a:r>
                  <a:rPr lang="en-US" sz="2200">
                    <a:solidFill>
                      <a:srgbClr val="FFCC29"/>
                    </a:solidFill>
                    <a:latin typeface="Cambria Math" panose="02040503050406030204" pitchFamily="18" charset="0"/>
                  </a:rPr>
                  <a:t>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𝜖</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ℕ</m:t>
                    </m:r>
                    <m:r>
                      <a:rPr lang="en-US" sz="2200" b="0" i="1" smtClean="0">
                        <a:solidFill>
                          <a:srgbClr val="FFCC29"/>
                        </a:solidFill>
                        <a:latin typeface="Cambria Math" panose="02040503050406030204" pitchFamily="18" charset="0"/>
                      </a:rPr>
                      <m:t>(0,0.04)</m:t>
                    </m:r>
                  </m:oMath>
                </a14:m>
                <a:r>
                  <a:rPr lang="en-US" sz="2200" b="0">
                    <a:solidFill>
                      <a:srgbClr val="FFCC29"/>
                    </a:solidFill>
                    <a:latin typeface="Cambria Math" panose="02040503050406030204" pitchFamily="18" charset="0"/>
                  </a:rPr>
                  <a:t>.   We are interested in finding the MLE fo</a:t>
                </a:r>
                <a:r>
                  <a:rPr lang="en-US" sz="2200">
                    <a:solidFill>
                      <a:srgbClr val="FFCC29"/>
                    </a:solidFill>
                    <a:latin typeface="Cambria Math" panose="02040503050406030204" pitchFamily="18" charset="0"/>
                  </a:rPr>
                  <a:t>r the case of a polynomial fitting of degree 4. </a:t>
                </a:r>
              </a:p>
              <a:p>
                <a:r>
                  <a:rPr lang="en-US" sz="2200" b="0">
                    <a:solidFill>
                      <a:srgbClr val="FFCC29"/>
                    </a:solidFill>
                    <a:latin typeface="Cambria Math" panose="02040503050406030204" pitchFamily="18" charset="0"/>
                  </a:rPr>
                  <a:t>That is</a:t>
                </a:r>
                <a:r>
                  <a:rPr lang="en-US" sz="2200">
                    <a:solidFill>
                      <a:srgbClr val="FFCC29"/>
                    </a:solidFill>
                    <a:latin typeface="Cambria Math" panose="02040503050406030204" pitchFamily="18" charset="0"/>
                  </a:rPr>
                  <a:t>, we are looking for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a:solidFill>
                      <a:srgbClr val="FFCC29"/>
                    </a:solidFill>
                    <a:latin typeface="Cambria Math" panose="02040503050406030204" pitchFamily="18" charset="0"/>
                  </a:rPr>
                  <a:t> such that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Φ</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m:rPr>
                              <m:sty m:val="p"/>
                            </m:rPr>
                            <a:rPr lang="en-US" sz="2200" b="0" i="0" smtClean="0">
                              <a:solidFill>
                                <a:srgbClr val="FFCC29"/>
                              </a:solidFill>
                              <a:latin typeface="Cambria Math" panose="02040503050406030204" pitchFamily="18" charset="0"/>
                            </a:rPr>
                            <m:t>ML</m:t>
                          </m:r>
                        </m:sub>
                      </m:sSub>
                    </m:oMath>
                  </m:oMathPara>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7441988D-5B7B-1881-EFCD-02FF6261EE37}"/>
                  </a:ext>
                </a:extLst>
              </p:cNvPr>
              <p:cNvSpPr>
                <a:spLocks noGrp="1" noRot="1" noChangeAspect="1" noMove="1" noResize="1" noEditPoints="1" noAdjustHandles="1" noChangeArrowheads="1" noChangeShapeType="1" noTextEdit="1"/>
              </p:cNvSpPr>
              <p:nvPr>
                <p:ph idx="1"/>
              </p:nvPr>
            </p:nvSpPr>
            <p:spPr>
              <a:xfrm>
                <a:off x="377353" y="819070"/>
                <a:ext cx="11437291" cy="5759553"/>
              </a:xfrm>
              <a:blipFill>
                <a:blip r:embed="rId9"/>
                <a:stretch>
                  <a:fillRect l="-1493" t="-1481" r="-1066"/>
                </a:stretch>
              </a:blipFill>
            </p:spPr>
            <p:txBody>
              <a:bodyPr/>
              <a:lstStyle/>
              <a:p>
                <a:r>
                  <a:rPr lang="en-US">
                    <a:noFill/>
                  </a:rPr>
                  <a:t> </a:t>
                </a:r>
              </a:p>
            </p:txBody>
          </p:sp>
        </mc:Fallback>
      </mc:AlternateContent>
    </p:spTree>
    <p:extLst>
      <p:ext uri="{BB962C8B-B14F-4D97-AF65-F5344CB8AC3E}">
        <p14:creationId xmlns:p14="http://schemas.microsoft.com/office/powerpoint/2010/main" val="2760148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FA54B-557E-33BB-FFAD-C0C3FF875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81D8A-BC2A-759F-A508-409956967A9B}"/>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53879A6-BB84-EAFC-B73F-3783948D828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C53879A6-BB84-EAFC-B73F-3783948D828C}"/>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58BAFC3-4AC9-FA91-5E18-8C901D354C12}"/>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58BAFC3-4AC9-FA91-5E18-8C901D354C12}"/>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0C30BCC-F021-6DB6-4B3D-3B26653621FE}"/>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B0C30BCC-F021-6DB6-4B3D-3B26653621FE}"/>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35CB9B8-4A4B-0535-011A-C000648C483E}"/>
                  </a:ext>
                </a:extLst>
              </p:cNvPr>
              <p:cNvSpPr>
                <a:spLocks noGrp="1"/>
              </p:cNvSpPr>
              <p:nvPr>
                <p:ph idx="1"/>
              </p:nvPr>
            </p:nvSpPr>
            <p:spPr>
              <a:xfrm>
                <a:off x="377353" y="819070"/>
                <a:ext cx="11437291" cy="5759553"/>
              </a:xfrm>
            </p:spPr>
            <p:txBody>
              <a:bodyPr>
                <a:normAutofit fontScale="92500" lnSpcReduction="20000"/>
              </a:bodyPr>
              <a:lstStyle/>
              <a:p>
                <a:pPr marL="0" indent="0">
                  <a:buNone/>
                </a:pPr>
                <a:r>
                  <a:rPr lang="en-US" sz="2200" b="0">
                    <a:solidFill>
                      <a:srgbClr val="FFCC29"/>
                    </a:solidFill>
                    <a:latin typeface="Cambria Math" panose="02040503050406030204" pitchFamily="18" charset="0"/>
                  </a:rPr>
                  <a:t>Where</a:t>
                </a:r>
              </a:p>
              <a:p>
                <a:pPr marL="0" indent="0" algn="ctr">
                  <a:buNone/>
                </a:pPr>
                <a14:m>
                  <m:oMathPara xmlns:m="http://schemas.openxmlformats.org/officeDocument/2006/math">
                    <m:oMathParaPr>
                      <m:jc m:val="centerGroup"/>
                    </m:oMathParaPr>
                    <m:oMath xmlns:m="http://schemas.openxmlformats.org/officeDocument/2006/math">
                      <m:r>
                        <m:rPr>
                          <m:sty m:val="p"/>
                        </m:rPr>
                        <a:rPr lang="en-US" sz="2200" b="0" i="0" smtClean="0">
                          <a:solidFill>
                            <a:srgbClr val="FFCC29"/>
                          </a:solidFill>
                          <a:latin typeface="Cambria Math" panose="02040503050406030204" pitchFamily="18" charset="0"/>
                        </a:rPr>
                        <m:t>Φ</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3"/>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m:t>
                                </m:r>
                              </m:e>
                              <m:e>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4</m:t>
                                    </m:r>
                                  </m:sup>
                                </m:sSubSup>
                              </m:e>
                            </m:mr>
                            <m:mr>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m:t>
                                </m:r>
                              </m:e>
                            </m:mr>
                            <m:mr>
                              <m:e>
                                <m: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m:t>
                                </m:r>
                              </m:e>
                              <m:e>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10</m:t>
                                    </m:r>
                                  </m:sub>
                                  <m:sup>
                                    <m:r>
                                      <a:rPr lang="en-US" sz="2200" b="0" i="1" smtClean="0">
                                        <a:solidFill>
                                          <a:srgbClr val="FFCC29"/>
                                        </a:solidFill>
                                        <a:latin typeface="Cambria Math" panose="02040503050406030204" pitchFamily="18" charset="0"/>
                                      </a:rPr>
                                      <m:t>4</m:t>
                                    </m:r>
                                  </m:sup>
                                </m:sSubSup>
                              </m:e>
                            </m:mr>
                          </m:m>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10×5</m:t>
                          </m:r>
                        </m:sup>
                      </m:sSup>
                      <m:r>
                        <a:rPr lang="en-US" sz="2200" b="0" i="1" smtClean="0">
                          <a:solidFill>
                            <a:srgbClr val="FFCC29"/>
                          </a:solidFill>
                          <a:latin typeface="Cambria Math" panose="02040503050406030204" pitchFamily="18" charset="0"/>
                        </a:rPr>
                        <m:t> </m:t>
                      </m:r>
                    </m:oMath>
                  </m:oMathPara>
                </a14:m>
                <a:endParaRPr lang="en-US" sz="2200" b="0">
                  <a:solidFill>
                    <a:srgbClr val="FFCC29"/>
                  </a:solidFill>
                  <a:latin typeface="Cambria Math" panose="02040503050406030204" pitchFamily="18" charset="0"/>
                </a:endParaRPr>
              </a:p>
              <a:p>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=[−1.7987, −1.7226, −0.5346, 0.1272,1.1922,0.7638,0.2606,−0.8175,0.0242,0.8836]</m:t>
                    </m:r>
                  </m:oMath>
                </a14:m>
                <a:endParaRPr lang="en-US" sz="2200" b="0">
                  <a:solidFill>
                    <a:srgbClr val="FFCC29"/>
                  </a:solidFill>
                  <a:latin typeface="Cambria Math" panose="02040503050406030204" pitchFamily="18" charset="0"/>
                </a:endParaRPr>
              </a:p>
              <a:p>
                <a:pPr marL="0" indent="0">
                  <a:buNone/>
                </a:pPr>
                <a:r>
                  <a:rPr lang="en-US" sz="2200" b="0">
                    <a:solidFill>
                      <a:srgbClr val="FFCC29"/>
                    </a:solidFill>
                    <a:latin typeface="Cambria Math" panose="02040503050406030204" pitchFamily="18" charset="0"/>
                  </a:rPr>
                  <a:t>The, using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m:rPr>
                                <m:sty m:val="p"/>
                              </m:rPr>
                              <a:rPr lang="en-US" sz="2200" b="0" i="0" smtClean="0">
                                <a:solidFill>
                                  <a:srgbClr val="FFCC29"/>
                                </a:solidFill>
                                <a:latin typeface="Cambria Math" panose="02040503050406030204" pitchFamily="18" charset="0"/>
                              </a:rPr>
                              <m:t>Φ</m:t>
                            </m:r>
                          </m:e>
                        </m:d>
                      </m:e>
                      <m:sup>
                        <m:r>
                          <a:rPr lang="en-US" sz="2200" b="0" i="1" smtClean="0">
                            <a:solidFill>
                              <a:srgbClr val="FFCC29"/>
                            </a:solidFill>
                            <a:latin typeface="Cambria Math" panose="02040503050406030204" pitchFamily="18" charset="0"/>
                          </a:rPr>
                          <m:t>−1</m:t>
                        </m:r>
                      </m:sup>
                    </m:sSup>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 </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1"/>
                                    <m:mcJc m:val="center"/>
                                  </m:mcPr>
                                </m:mc>
                              </m:mcs>
                              <m:ctrlPr>
                                <a:rPr lang="en-US" sz="2200" i="1">
                                  <a:solidFill>
                                    <a:srgbClr val="FFCC29"/>
                                  </a:solidFill>
                                  <a:latin typeface="Cambria Math" panose="02040503050406030204" pitchFamily="18" charset="0"/>
                                </a:rPr>
                              </m:ctrlPr>
                            </m:mPr>
                            <m:mr>
                              <m:e>
                                <m:r>
                                  <m:rPr>
                                    <m:nor/>
                                  </m:rPr>
                                  <a:rPr lang="en-US" sz="2200" dirty="0">
                                    <a:solidFill>
                                      <a:srgbClr val="FFCC29"/>
                                    </a:solidFill>
                                    <a:latin typeface="Cambria Math" panose="02040503050406030204" pitchFamily="18" charset="0"/>
                                  </a:rPr>
                                  <m:t>0.8763</m:t>
                                </m:r>
                              </m:e>
                            </m:mr>
                            <m:mr>
                              <m:e>
                                <m:r>
                                  <m:rPr>
                                    <m:nor/>
                                  </m:rPr>
                                  <a:rPr lang="en-US" sz="2200" dirty="0">
                                    <a:solidFill>
                                      <a:srgbClr val="FFCC29"/>
                                    </a:solidFill>
                                    <a:latin typeface="Cambria Math" panose="02040503050406030204" pitchFamily="18" charset="0"/>
                                  </a:rPr>
                                  <m:t>0.2405</m:t>
                                </m:r>
                              </m:e>
                            </m:mr>
                            <m:mr>
                              <m:e>
                                <m:eqArr>
                                  <m:eqArrPr>
                                    <m:ctrlPr>
                                      <a:rPr lang="en-US" sz="2200" i="1" dirty="0">
                                        <a:solidFill>
                                          <a:srgbClr val="FFCC29"/>
                                        </a:solidFill>
                                        <a:latin typeface="Cambria Math" panose="02040503050406030204" pitchFamily="18" charset="0"/>
                                      </a:rPr>
                                    </m:ctrlPr>
                                  </m:eqArrPr>
                                  <m:e>
                                    <m:r>
                                      <m:rPr>
                                        <m:nor/>
                                      </m:rPr>
                                      <a:rPr lang="en-US" sz="2200" dirty="0">
                                        <a:solidFill>
                                          <a:srgbClr val="FFCC29"/>
                                        </a:solidFill>
                                        <a:latin typeface="Cambria Math" panose="02040503050406030204" pitchFamily="18" charset="0"/>
                                      </a:rPr>
                                      <m:t>−0.3136</m:t>
                                    </m:r>
                                  </m:e>
                                  <m:e>
                                    <m:r>
                                      <m:rPr>
                                        <m:nor/>
                                      </m:rPr>
                                      <a:rPr lang="en-US" sz="2200" b="0" i="0" dirty="0" smtClean="0">
                                        <a:solidFill>
                                          <a:srgbClr val="FFCC29"/>
                                        </a:solidFill>
                                        <a:latin typeface="Cambria Math" panose="02040503050406030204" pitchFamily="18" charset="0"/>
                                      </a:rPr>
                                      <m:t>−</m:t>
                                    </m:r>
                                    <m:r>
                                      <m:rPr>
                                        <m:nor/>
                                      </m:rPr>
                                      <a:rPr lang="en-US" sz="2200" dirty="0">
                                        <a:solidFill>
                                          <a:srgbClr val="FFCC29"/>
                                        </a:solidFill>
                                        <a:latin typeface="Cambria Math" panose="02040503050406030204" pitchFamily="18" charset="0"/>
                                      </a:rPr>
                                      <m:t>0.0041</m:t>
                                    </m:r>
                                  </m:e>
                                  <m:e>
                                    <m:r>
                                      <m:rPr>
                                        <m:nor/>
                                      </m:rPr>
                                      <a:rPr lang="en-US" sz="2200" dirty="0">
                                        <a:solidFill>
                                          <a:srgbClr val="FFCC29"/>
                                        </a:solidFill>
                                        <a:latin typeface="Cambria Math" panose="02040503050406030204" pitchFamily="18" charset="0"/>
                                      </a:rPr>
                                      <m:t>0.0117</m:t>
                                    </m:r>
                                  </m:e>
                                </m:eqArr>
                              </m:e>
                            </m:mr>
                          </m:m>
                        </m:e>
                      </m:d>
                    </m:oMath>
                  </m:oMathPara>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have plotted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oMath>
                </a14:m>
                <a:r>
                  <a:rPr lang="en-US" sz="2200">
                    <a:solidFill>
                      <a:srgbClr val="FFCC29"/>
                    </a:solidFill>
                    <a:latin typeface="Cambria Math" panose="02040503050406030204" pitchFamily="18" charset="0"/>
                  </a:rPr>
                  <a:t> and the MLE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Φ</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m:rPr>
                            <m:sty m:val="p"/>
                          </m:rPr>
                          <a:rPr lang="en-US" sz="2200" b="0" i="0" smtClean="0">
                            <a:solidFill>
                              <a:srgbClr val="FFCC29"/>
                            </a:solidFill>
                            <a:latin typeface="Cambria Math" panose="02040503050406030204" pitchFamily="18" charset="0"/>
                          </a:rPr>
                          <m:t>ML</m:t>
                        </m:r>
                      </m:sub>
                    </m:sSub>
                    <m:r>
                      <a:rPr lang="en-US" sz="2200" b="0" i="0" smtClean="0">
                        <a:solidFill>
                          <a:srgbClr val="FFCC29"/>
                        </a:solidFill>
                        <a:latin typeface="Cambria Math" panose="02040503050406030204" pitchFamily="18" charset="0"/>
                      </a:rPr>
                      <m:t>) </m:t>
                    </m:r>
                  </m:oMath>
                </a14:m>
                <a:r>
                  <a:rPr lang="en-US" sz="2200">
                    <a:solidFill>
                      <a:srgbClr val="FFCC29"/>
                    </a:solidFill>
                    <a:latin typeface="Cambria Math" panose="02040503050406030204" pitchFamily="18" charset="0"/>
                  </a:rPr>
                  <a:t>in the figure below</a:t>
                </a:r>
              </a:p>
              <a:p>
                <a:pPr marL="0" indent="0">
                  <a:buNone/>
                </a:pPr>
                <a:r>
                  <a:rPr lang="en-US" sz="2200">
                    <a:solidFill>
                      <a:srgbClr val="FFCC29"/>
                    </a:solidFill>
                    <a:latin typeface="Cambria Math" panose="02040503050406030204" pitchFamily="18" charset="0"/>
                  </a:rPr>
                  <a:t>    </a:t>
                </a:r>
              </a:p>
              <a:p>
                <a:pPr marL="0" indent="0">
                  <a:buNone/>
                </a:pPr>
                <a:r>
                  <a:rPr lang="en-US" sz="2200">
                    <a:solidFill>
                      <a:srgbClr val="FFCC29"/>
                    </a:solidFill>
                    <a:latin typeface="Cambria Math" panose="02040503050406030204" pitchFamily="18" charset="0"/>
                  </a:rPr>
                  <a:t>  </a:t>
                </a:r>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F35CB9B8-4A4B-0535-011A-C000648C483E}"/>
                  </a:ext>
                </a:extLst>
              </p:cNvPr>
              <p:cNvSpPr>
                <a:spLocks noGrp="1" noRot="1" noChangeAspect="1" noMove="1" noResize="1" noEditPoints="1" noAdjustHandles="1" noChangeArrowheads="1" noChangeShapeType="1" noTextEdit="1"/>
              </p:cNvSpPr>
              <p:nvPr>
                <p:ph idx="1"/>
              </p:nvPr>
            </p:nvSpPr>
            <p:spPr>
              <a:xfrm>
                <a:off x="377353" y="819070"/>
                <a:ext cx="11437291" cy="5759553"/>
              </a:xfrm>
              <a:blipFill>
                <a:blip r:embed="rId9"/>
                <a:stretch>
                  <a:fillRect l="-1386" t="-1905"/>
                </a:stretch>
              </a:blipFill>
            </p:spPr>
            <p:txBody>
              <a:bodyPr/>
              <a:lstStyle/>
              <a:p>
                <a:r>
                  <a:rPr lang="en-US">
                    <a:noFill/>
                  </a:rPr>
                  <a:t> </a:t>
                </a:r>
              </a:p>
            </p:txBody>
          </p:sp>
        </mc:Fallback>
      </mc:AlternateContent>
    </p:spTree>
    <p:extLst>
      <p:ext uri="{BB962C8B-B14F-4D97-AF65-F5344CB8AC3E}">
        <p14:creationId xmlns:p14="http://schemas.microsoft.com/office/powerpoint/2010/main" val="3939381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7981-0E40-4206-C597-1F69177C0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5EC33-B83E-0210-C812-3CA98DE64454}"/>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8F21A9A-8EAD-13E4-F22F-614C0E4C521A}"/>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8F21A9A-8EAD-13E4-F22F-614C0E4C521A}"/>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CE45924-E600-8739-981B-B03F47443ED7}"/>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ACE45924-E600-8739-981B-B03F47443ED7}"/>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703908B-D49C-1159-4652-1549079CDD9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1703908B-D49C-1159-4652-1549079CDD90}"/>
                  </a:ext>
                </a:extLst>
              </p:cNvPr>
              <p:cNvPicPr/>
              <p:nvPr/>
            </p:nvPicPr>
            <p:blipFill>
              <a:blip r:embed="rId8"/>
              <a:stretch>
                <a:fillRect/>
              </a:stretch>
            </p:blipFill>
            <p:spPr>
              <a:xfrm>
                <a:off x="6410981" y="3033773"/>
                <a:ext cx="23200" cy="22320"/>
              </a:xfrm>
              <a:prstGeom prst="rect">
                <a:avLst/>
              </a:prstGeom>
            </p:spPr>
          </p:pic>
        </mc:Fallback>
      </mc:AlternateContent>
      <p:pic>
        <p:nvPicPr>
          <p:cNvPr id="7" name="Picture 6" descr="A line graph with points and lines&#10;&#10;AI-generated content may be incorrect.">
            <a:extLst>
              <a:ext uri="{FF2B5EF4-FFF2-40B4-BE49-F238E27FC236}">
                <a16:creationId xmlns:a16="http://schemas.microsoft.com/office/drawing/2014/main" id="{060CC10E-EE4A-825B-1325-3ECA134DDD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805" y="1008831"/>
            <a:ext cx="9882388" cy="5696099"/>
          </a:xfrm>
          <a:prstGeom prst="rect">
            <a:avLst/>
          </a:prstGeom>
        </p:spPr>
      </p:pic>
    </p:spTree>
    <p:extLst>
      <p:ext uri="{BB962C8B-B14F-4D97-AF65-F5344CB8AC3E}">
        <p14:creationId xmlns:p14="http://schemas.microsoft.com/office/powerpoint/2010/main" val="1488484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B5A7C-AA27-A729-A4AD-46FE89840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D2276-3775-969A-4AA8-732E26F14476}"/>
              </a:ext>
            </a:extLst>
          </p:cNvPr>
          <p:cNvSpPr>
            <a:spLocks noGrp="1"/>
          </p:cNvSpPr>
          <p:nvPr>
            <p:ph type="title"/>
          </p:nvPr>
        </p:nvSpPr>
        <p:spPr>
          <a:xfrm>
            <a:off x="550199" y="153070"/>
            <a:ext cx="11091600" cy="1332000"/>
          </a:xfrm>
        </p:spPr>
        <p:txBody>
          <a:bodyPr/>
          <a:lstStyle/>
          <a:p>
            <a:r>
              <a:rPr lang="en-US">
                <a:solidFill>
                  <a:srgbClr val="00B0F0"/>
                </a:solidFill>
              </a:rPr>
              <a:t>MLE with features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EB931D3-613B-1900-2ED1-E7CAC66DC06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7EB931D3-613B-1900-2ED1-E7CAC66DC06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11D06E7-CD27-9092-2B42-808557AAD6A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211D06E7-CD27-9092-2B42-808557AAD6AC}"/>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9AFA6B0-DEBE-1AB1-0D85-1920793F62F5}"/>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C9AFA6B0-DEBE-1AB1-0D85-1920793F62F5}"/>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05B5F9F-3C22-26B7-22C8-7200ADC87A2D}"/>
                  </a:ext>
                </a:extLst>
              </p:cNvPr>
              <p:cNvSpPr>
                <a:spLocks noGrp="1"/>
              </p:cNvSpPr>
              <p:nvPr>
                <p:ph idx="1"/>
              </p:nvPr>
            </p:nvSpPr>
            <p:spPr>
              <a:xfrm>
                <a:off x="371529" y="819070"/>
                <a:ext cx="11437291" cy="5759553"/>
              </a:xfrm>
            </p:spPr>
            <p:txBody>
              <a:bodyPr>
                <a:normAutofit/>
              </a:bodyPr>
              <a:lstStyle/>
              <a:p>
                <a:r>
                  <a:rPr lang="en-US" sz="2200" b="0">
                    <a:solidFill>
                      <a:srgbClr val="FFCC29"/>
                    </a:solidFill>
                    <a:latin typeface="Cambria Math" panose="02040503050406030204" pitchFamily="18" charset="0"/>
                  </a:rPr>
                  <a:t>The previous analysis assumed a knowledge of </a:t>
                </a:r>
                <a14:m>
                  <m:oMath xmlns:m="http://schemas.openxmlformats.org/officeDocument/2006/math">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oMath>
                </a14:m>
                <a:r>
                  <a:rPr lang="en-US" sz="2200" b="0">
                    <a:solidFill>
                      <a:srgbClr val="FFCC29"/>
                    </a:solidFill>
                    <a:latin typeface="Cambria Math" panose="02040503050406030204" pitchFamily="18" charset="0"/>
                  </a:rPr>
                  <a:t> (although the calculation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𝑑𝑖𝑑</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𝑛𝑜𝑡</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𝑑𝑒𝑝𝑒𝑛𝑑</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𝑜𝑛</m:t>
                    </m:r>
                    <m:r>
                      <a:rPr lang="en-US" sz="2200" b="0" i="1"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If that information is not known, then we can estimate it</a:t>
                </a:r>
              </a:p>
              <a:p>
                <a:pPr marL="0" indent="0" algn="ctr">
                  <a:buNone/>
                </a:pPr>
                <a14:m>
                  <m:oMathPara xmlns:m="http://schemas.openxmlformats.org/officeDocument/2006/math">
                    <m:oMathParaPr>
                      <m:jc m:val="centerGroup"/>
                    </m:oMathParaPr>
                    <m:oMath xmlns:m="http://schemas.openxmlformats.org/officeDocument/2006/math">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𝑦</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e>
                          </m:d>
                        </m:e>
                      </m:func>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𝑁</m:t>
                          </m:r>
                        </m:num>
                        <m:den>
                          <m:r>
                            <a:rPr lang="en-US" sz="2200" b="0" i="1" smtClean="0">
                              <a:solidFill>
                                <a:srgbClr val="FFCC29"/>
                              </a:solidFill>
                              <a:latin typeface="Cambria Math" panose="02040503050406030204" pitchFamily="18" charset="0"/>
                            </a:rPr>
                            <m:t>2</m:t>
                          </m:r>
                        </m:den>
                      </m:f>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e>
                      </m:func>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𝜙</m:t>
                                      </m:r>
                                    </m:e>
                                    <m:sup>
                                      <m:r>
                                        <a:rPr lang="en-US" sz="2200" i="1">
                                          <a:solidFill>
                                            <a:srgbClr val="FFCC29"/>
                                          </a:solidFill>
                                          <a:latin typeface="Cambria Math" panose="02040503050406030204" pitchFamily="18" charset="0"/>
                                        </a:rPr>
                                        <m:t>𝑇</m:t>
                                      </m:r>
                                    </m:sup>
                                  </m:sSup>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𝑛</m:t>
                                          </m:r>
                                        </m:sub>
                                      </m:sSub>
                                    </m:e>
                                  </m:d>
                                  <m:r>
                                    <m:rPr>
                                      <m:sty m:val="p"/>
                                    </m:rPr>
                                    <a:rPr lang="en-US" sz="2200">
                                      <a:solidFill>
                                        <a:srgbClr val="FFCC29"/>
                                      </a:solidFill>
                                      <a:latin typeface="Cambria Math" panose="02040503050406030204" pitchFamily="18" charset="0"/>
                                    </a:rPr>
                                    <m:t>Θ</m:t>
                                  </m:r>
                                </m:e>
                              </m:d>
                            </m:e>
                            <m:sup>
                              <m:r>
                                <a:rPr lang="en-US" sz="2200" i="1">
                                  <a:solidFill>
                                    <a:srgbClr val="FFCC29"/>
                                  </a:solidFill>
                                  <a:latin typeface="Cambria Math" panose="02040503050406030204" pitchFamily="18" charset="0"/>
                                </a:rPr>
                                <m:t>2</m:t>
                              </m:r>
                            </m:sup>
                          </m:sSup>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𝑐𝑜𝑛𝑠𝑡</m:t>
                          </m:r>
                        </m:e>
                      </m:nary>
                    </m:oMath>
                  </m:oMathPara>
                </a14:m>
                <a:endParaRPr lang="en-US" sz="2200" b="0" i="1">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m:t>
                          </m:r>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𝑦</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𝜎</m:t>
                                      </m:r>
                                    </m:e>
                                    <m:sup>
                                      <m:r>
                                        <a:rPr lang="en-US" sz="2200" i="1">
                                          <a:solidFill>
                                            <a:srgbClr val="FFCC29"/>
                                          </a:solidFill>
                                          <a:latin typeface="Cambria Math" panose="02040503050406030204" pitchFamily="18" charset="0"/>
                                        </a:rPr>
                                        <m:t>2</m:t>
                                      </m:r>
                                    </m:sup>
                                  </m:sSup>
                                </m:e>
                              </m:d>
                            </m:e>
                          </m:func>
                        </m:num>
                        <m:den>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m:rPr>
                              <m:sty m:val="p"/>
                            </m:rPr>
                            <a:rPr lang="en-US" sz="2200" b="0" i="0" smtClean="0">
                              <a:solidFill>
                                <a:srgbClr val="FFCC29"/>
                              </a:solidFill>
                              <a:latin typeface="Cambria Math" panose="02040503050406030204" pitchFamily="18" charset="0"/>
                            </a:rPr>
                            <m:t>N</m:t>
                          </m:r>
                        </m:num>
                        <m:den>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r>
                        <a:rPr lang="en-US" sz="2200" b="0" i="0"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0" smtClean="0">
                              <a:solidFill>
                                <a:srgbClr val="FFCC29"/>
                              </a:solidFill>
                              <a:latin typeface="Cambria Math" panose="02040503050406030204" pitchFamily="18" charset="0"/>
                            </a:rPr>
                            <m:t>1</m:t>
                          </m:r>
                        </m:num>
                        <m:den>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4</m:t>
                              </m:r>
                            </m:sup>
                          </m:sSup>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𝜙</m:t>
                                      </m:r>
                                    </m:e>
                                    <m:sup>
                                      <m:r>
                                        <a:rPr lang="en-US" sz="2200" i="1">
                                          <a:solidFill>
                                            <a:srgbClr val="FFCC29"/>
                                          </a:solidFill>
                                          <a:latin typeface="Cambria Math" panose="02040503050406030204" pitchFamily="18" charset="0"/>
                                        </a:rPr>
                                        <m:t>𝑇</m:t>
                                      </m:r>
                                    </m:sup>
                                  </m:sSup>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𝑛</m:t>
                                          </m:r>
                                        </m:sub>
                                      </m:sSub>
                                    </m:e>
                                  </m:d>
                                  <m:r>
                                    <m:rPr>
                                      <m:sty m:val="p"/>
                                    </m:rPr>
                                    <a:rPr lang="en-US" sz="2200">
                                      <a:solidFill>
                                        <a:srgbClr val="FFCC29"/>
                                      </a:solidFill>
                                      <a:latin typeface="Cambria Math" panose="02040503050406030204" pitchFamily="18" charset="0"/>
                                    </a:rPr>
                                    <m:t>Θ</m:t>
                                  </m:r>
                                </m:e>
                              </m:d>
                            </m:e>
                            <m:sup>
                              <m:r>
                                <a:rPr lang="en-US" sz="2200" i="1">
                                  <a:solidFill>
                                    <a:srgbClr val="FFCC29"/>
                                  </a:solidFill>
                                  <a:latin typeface="Cambria Math" panose="02040503050406030204" pitchFamily="18" charset="0"/>
                                </a:rPr>
                                <m:t>2</m:t>
                              </m:r>
                            </m:sup>
                          </m:sSup>
                        </m:e>
                      </m:nary>
                    </m:oMath>
                  </m:oMathPara>
                </a14:m>
                <a:endParaRPr lang="en-US" sz="2200" b="0">
                  <a:solidFill>
                    <a:srgbClr val="FFCC29"/>
                  </a:solidFill>
                  <a:latin typeface="Cambria Math" panose="02040503050406030204" pitchFamily="18" charset="0"/>
                </a:endParaRPr>
              </a:p>
              <a:p>
                <a:pPr marL="0" indent="0" algn="ctr">
                  <a:buNone/>
                </a:pPr>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m:t>
                        </m:r>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𝑦</m:t>
                                </m:r>
                              </m:e>
                              <m:e>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𝜎</m:t>
                                    </m:r>
                                  </m:e>
                                  <m:sup>
                                    <m:r>
                                      <a:rPr lang="en-US" sz="2200" i="1">
                                        <a:solidFill>
                                          <a:srgbClr val="FFCC29"/>
                                        </a:solidFill>
                                        <a:latin typeface="Cambria Math" panose="02040503050406030204" pitchFamily="18" charset="0"/>
                                      </a:rPr>
                                      <m:t>2</m:t>
                                    </m:r>
                                  </m:sup>
                                </m:sSup>
                              </m:e>
                            </m:d>
                          </m:e>
                        </m:func>
                      </m:num>
                      <m:den>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den>
                    </m:f>
                  </m:oMath>
                </a14:m>
                <a:r>
                  <a:rPr lang="en-US" sz="2200" b="0">
                    <a:solidFill>
                      <a:srgbClr val="FFCC29"/>
                    </a:solidFill>
                    <a:latin typeface="Cambria Math" panose="02040503050406030204" pitchFamily="18" charset="0"/>
                  </a:rPr>
                  <a:t>=0</a:t>
                </a:r>
                <a:endParaRPr lang="en-US" sz="2200" baseline="-25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𝑀𝐿</m:t>
                          </m:r>
                        </m:sub>
                        <m:sup>
                          <m:r>
                            <a:rPr lang="en-US" sz="2200" b="0" i="1" smtClean="0">
                              <a:solidFill>
                                <a:srgbClr val="FFCC29"/>
                              </a:solidFill>
                              <a:latin typeface="Cambria Math" panose="02040503050406030204" pitchFamily="18" charset="0"/>
                            </a:rPr>
                            <m:t>2</m:t>
                          </m:r>
                        </m:sup>
                      </m:sSubSup>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𝑁</m:t>
                          </m:r>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𝑦</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r>
                                        <a:rPr lang="en-US" sz="2200" i="1">
                                          <a:solidFill>
                                            <a:srgbClr val="FFCC29"/>
                                          </a:solidFill>
                                          <a:latin typeface="Cambria Math" panose="02040503050406030204" pitchFamily="18" charset="0"/>
                                        </a:rPr>
                                        <m:t>𝜙</m:t>
                                      </m:r>
                                    </m:e>
                                    <m:sup>
                                      <m:r>
                                        <a:rPr lang="en-US" sz="2200" i="1">
                                          <a:solidFill>
                                            <a:srgbClr val="FFCC29"/>
                                          </a:solidFill>
                                          <a:latin typeface="Cambria Math" panose="02040503050406030204" pitchFamily="18" charset="0"/>
                                        </a:rPr>
                                        <m:t>𝑇</m:t>
                                      </m:r>
                                    </m:sup>
                                  </m:sSup>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𝑥</m:t>
                                          </m:r>
                                        </m:e>
                                        <m:sub>
                                          <m:r>
                                            <a:rPr lang="en-US" sz="2200" i="1">
                                              <a:solidFill>
                                                <a:srgbClr val="FFCC29"/>
                                              </a:solidFill>
                                              <a:latin typeface="Cambria Math" panose="02040503050406030204" pitchFamily="18" charset="0"/>
                                            </a:rPr>
                                            <m:t>𝑛</m:t>
                                          </m:r>
                                        </m:sub>
                                      </m:sSub>
                                    </m:e>
                                  </m:d>
                                  <m:r>
                                    <m:rPr>
                                      <m:sty m:val="p"/>
                                    </m:rPr>
                                    <a:rPr lang="en-US" sz="2200">
                                      <a:solidFill>
                                        <a:srgbClr val="FFCC29"/>
                                      </a:solidFill>
                                      <a:latin typeface="Cambria Math" panose="02040503050406030204" pitchFamily="18" charset="0"/>
                                    </a:rPr>
                                    <m:t>Θ</m:t>
                                  </m:r>
                                </m:e>
                              </m:d>
                            </m:e>
                            <m:sup>
                              <m:r>
                                <a:rPr lang="en-US" sz="2200" i="1">
                                  <a:solidFill>
                                    <a:srgbClr val="FFCC29"/>
                                  </a:solidFill>
                                  <a:latin typeface="Cambria Math" panose="02040503050406030204" pitchFamily="18" charset="0"/>
                                </a:rPr>
                                <m:t>2</m:t>
                              </m:r>
                            </m:sup>
                          </m:sSup>
                        </m:e>
                      </m:nary>
                    </m:oMath>
                  </m:oMathPara>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B05B5F9F-3C22-26B7-22C8-7200ADC87A2D}"/>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39" t="-1481"/>
                </a:stretch>
              </a:blipFill>
            </p:spPr>
            <p:txBody>
              <a:bodyPr/>
              <a:lstStyle/>
              <a:p>
                <a:r>
                  <a:rPr lang="en-US">
                    <a:noFill/>
                  </a:rPr>
                  <a:t> </a:t>
                </a:r>
              </a:p>
            </p:txBody>
          </p:sp>
        </mc:Fallback>
      </mc:AlternateContent>
    </p:spTree>
    <p:extLst>
      <p:ext uri="{BB962C8B-B14F-4D97-AF65-F5344CB8AC3E}">
        <p14:creationId xmlns:p14="http://schemas.microsoft.com/office/powerpoint/2010/main" val="2598097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8311C-BAE4-91B3-88AC-7AAC673A2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2DEF7-A418-54E2-84C7-FF9D56605F20}"/>
              </a:ext>
            </a:extLst>
          </p:cNvPr>
          <p:cNvSpPr>
            <a:spLocks noGrp="1"/>
          </p:cNvSpPr>
          <p:nvPr>
            <p:ph type="title"/>
          </p:nvPr>
        </p:nvSpPr>
        <p:spPr>
          <a:xfrm>
            <a:off x="550199" y="153070"/>
            <a:ext cx="11091600" cy="1332000"/>
          </a:xfrm>
        </p:spPr>
        <p:txBody>
          <a:bodyPr/>
          <a:lstStyle/>
          <a:p>
            <a:r>
              <a:rPr lang="en-US">
                <a:solidFill>
                  <a:srgbClr val="00B0F0"/>
                </a:solidFill>
              </a:rPr>
              <a:t>MAP LR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DE3A915-D335-7378-2D59-EFA1413E0F04}"/>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2DE3A915-D335-7378-2D59-EFA1413E0F04}"/>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38CB383-808B-A334-AAB4-CC11F368646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38CB383-808B-A334-AAB4-CC11F368646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681B935-4C3B-3C85-A503-9C75D62054BF}"/>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A681B935-4C3B-3C85-A503-9C75D62054BF}"/>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B6230D7-7BCC-58E2-8401-67E7ABD5221B}"/>
                  </a:ext>
                </a:extLst>
              </p:cNvPr>
              <p:cNvSpPr>
                <a:spLocks noGrp="1"/>
              </p:cNvSpPr>
              <p:nvPr>
                <p:ph idx="1"/>
              </p:nvPr>
            </p:nvSpPr>
            <p:spPr>
              <a:xfrm>
                <a:off x="371529" y="819070"/>
                <a:ext cx="11437291" cy="5759553"/>
              </a:xfrm>
            </p:spPr>
            <p:txBody>
              <a:bodyPr>
                <a:normAutofit/>
              </a:bodyPr>
              <a:lstStyle/>
              <a:p>
                <a:r>
                  <a:rPr lang="en-US" sz="2200" b="0">
                    <a:solidFill>
                      <a:srgbClr val="FFCC29"/>
                    </a:solidFill>
                    <a:latin typeface="Cambria Math" panose="02040503050406030204" pitchFamily="18" charset="0"/>
                  </a:rPr>
                  <a:t>Similar to ML, we can set up MAP estimate assuming that </a:t>
                </a:r>
                <a14:m>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 </m:t>
                    </m:r>
                  </m:oMath>
                </a14:m>
                <a:r>
                  <a:rPr lang="en-US" sz="2200" b="0">
                    <a:solidFill>
                      <a:srgbClr val="FFCC29"/>
                    </a:solidFill>
                    <a:latin typeface="Cambria Math" panose="02040503050406030204" pitchFamily="18" charset="0"/>
                  </a:rPr>
                  <a:t>is random with a given pdf</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𝑀𝐴𝑃</m:t>
                          </m:r>
                        </m:sub>
                      </m:sSub>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arg</m:t>
                          </m:r>
                        </m:fName>
                        <m:e>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max</m:t>
                                  </m:r>
                                </m:e>
                                <m:lim>
                                  <m:r>
                                    <m:rPr>
                                      <m:sty m:val="p"/>
                                    </m:rPr>
                                    <a:rPr lang="en-US" sz="2200" b="0" i="0" smtClean="0">
                                      <a:solidFill>
                                        <a:srgbClr val="FFCC29"/>
                                      </a:solidFill>
                                      <a:latin typeface="Cambria Math" panose="02040503050406030204" pitchFamily="18" charset="0"/>
                                    </a:rPr>
                                    <m:t>Θ</m:t>
                                  </m:r>
                                </m:lim>
                              </m:limLow>
                            </m:fName>
                            <m:e>
                              <m:d>
                                <m:dPr>
                                  <m:begChr m:val="{"/>
                                  <m:endChr m:val="}"/>
                                  <m:ctrlPr>
                                    <a:rPr lang="en-US" sz="2200" b="0" i="1" smtClean="0">
                                      <a:solidFill>
                                        <a:srgbClr val="FFCC29"/>
                                      </a:solidFill>
                                      <a:latin typeface="Cambria Math" panose="02040503050406030204" pitchFamily="18" charset="0"/>
                                    </a:rPr>
                                  </m:ctrlPr>
                                </m:dPr>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0"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e>
                                          </m:func>
                                        </m:e>
                                      </m:d>
                                    </m:e>
                                  </m:func>
                                </m:e>
                              </m:d>
                            </m:e>
                          </m:func>
                        </m:e>
                      </m:func>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Assuming </a:t>
                </a: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ℕ</m:t>
                    </m:r>
                    <m:r>
                      <a:rPr lang="en-US" sz="2200" b="0" i="1" smtClean="0">
                        <a:solidFill>
                          <a:srgbClr val="FFCC29"/>
                        </a:solidFill>
                        <a:latin typeface="Cambria Math" panose="02040503050406030204" pitchFamily="18" charset="0"/>
                      </a:rPr>
                      <m:t>(0,</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𝑏</m:t>
                        </m:r>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𝐼</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𝐼</m:t>
                    </m:r>
                  </m:oMath>
                </a14:m>
                <a:r>
                  <a:rPr lang="en-US" sz="2200" b="0">
                    <a:solidFill>
                      <a:srgbClr val="FFCC29"/>
                    </a:solidFill>
                    <a:latin typeface="Cambria Math" panose="02040503050406030204" pitchFamily="18" charset="0"/>
                  </a:rPr>
                  <a:t> is a </a:t>
                </a:r>
                <a14:m>
                  <m:oMath xmlns:m="http://schemas.openxmlformats.org/officeDocument/2006/math">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𝐾</m:t>
                    </m:r>
                  </m:oMath>
                </a14:m>
                <a:r>
                  <a:rPr lang="en-US" sz="2200" b="0">
                    <a:solidFill>
                      <a:srgbClr val="FFCC29"/>
                    </a:solidFill>
                    <a:latin typeface="Cambria Math" panose="02040503050406030204" pitchFamily="18" charset="0"/>
                  </a:rPr>
                  <a:t> identity </a:t>
                </a:r>
              </a:p>
              <a:p>
                <a:pPr marL="0" indent="0" algn="ctr">
                  <a:buNone/>
                </a:pPr>
                <a14:m>
                  <m:oMath xmlns:m="http://schemas.openxmlformats.org/officeDocument/2006/math">
                    <m:r>
                      <m:rPr>
                        <m:sty m:val="p"/>
                      </m:rPr>
                      <a:rPr lang="en-US" sz="2200" b="0" i="1" smtClean="0">
                        <a:solidFill>
                          <a:srgbClr val="FFCC29"/>
                        </a:solidFill>
                        <a:latin typeface="Cambria Math" panose="02040503050406030204" pitchFamily="18" charset="0"/>
                        <a:ea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ea typeface="Cambria Math" panose="02040503050406030204" pitchFamily="18" charset="0"/>
                          </a:rPr>
                        </m:ctrlPr>
                      </m:dPr>
                      <m:e>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𝑌</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𝑋</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r>
                                  <a:rPr lang="en-US" sz="2200" b="0" i="0" smtClean="0">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m:t>
                                </m:r>
                                <m:func>
                                  <m:funcPr>
                                    <m:ctrlPr>
                                      <a:rPr lang="en-US" sz="2200" i="1">
                                        <a:solidFill>
                                          <a:srgbClr val="FFCC29"/>
                                        </a:solidFill>
                                        <a:latin typeface="Cambria Math" panose="02040503050406030204" pitchFamily="18" charset="0"/>
                                      </a:rPr>
                                    </m:ctrlPr>
                                  </m:funcPr>
                                  <m:fName>
                                    <m:r>
                                      <m:rPr>
                                        <m:sty m:val="p"/>
                                      </m:rPr>
                                      <a:rPr lang="en-US" sz="2200">
                                        <a:solidFill>
                                          <a:srgbClr val="FFCC29"/>
                                        </a:solidFill>
                                        <a:latin typeface="Cambria Math" panose="02040503050406030204" pitchFamily="18" charset="0"/>
                                      </a:rPr>
                                      <m:t>log</m:t>
                                    </m:r>
                                  </m:fName>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𝑓</m:t>
                                        </m:r>
                                        <m:r>
                                          <a:rPr lang="en-US" sz="2200" i="1">
                                            <a:solidFill>
                                              <a:srgbClr val="FFCC29"/>
                                            </a:solidFill>
                                            <a:latin typeface="Cambria Math" panose="02040503050406030204" pitchFamily="18" charset="0"/>
                                          </a:rPr>
                                          <m:t>(</m:t>
                                        </m:r>
                                        <m:r>
                                          <m:rPr>
                                            <m:sty m:val="p"/>
                                          </m:rPr>
                                          <a:rPr lang="en-US" sz="2200">
                                            <a:solidFill>
                                              <a:srgbClr val="FFCC29"/>
                                            </a:solidFill>
                                            <a:latin typeface="Cambria Math" panose="02040503050406030204" pitchFamily="18" charset="0"/>
                                          </a:rPr>
                                          <m:t>Θ</m:t>
                                        </m:r>
                                      </m:e>
                                    </m:d>
                                  </m:e>
                                </m:func>
                              </m:e>
                            </m:d>
                          </m:e>
                        </m:func>
                      </m:e>
                    </m:d>
                  </m:oMath>
                </a14:m>
                <a:r>
                  <a:rPr lang="en-US" sz="2200" b="0">
                    <a:solidFill>
                      <a:srgbClr val="FFCC29"/>
                    </a:solidFill>
                    <a:latin typeface="Cambria Math" panose="02040503050406030204" pitchFamily="18" charset="0"/>
                  </a:rPr>
                  <a:t>=0</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𝑀𝐴𝑃</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m:rPr>
                                  <m:sty m:val="p"/>
                                </m:rPr>
                                <a:rPr lang="en-US" sz="2200" b="0" i="0" smtClean="0">
                                  <a:solidFill>
                                    <a:srgbClr val="FFCC29"/>
                                  </a:solidFill>
                                  <a:latin typeface="Cambria Math" panose="02040503050406030204" pitchFamily="18" charset="0"/>
                                </a:rPr>
                                <m:t>Φ</m:t>
                              </m:r>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num>
                                <m:den>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𝑏</m:t>
                                      </m:r>
                                    </m:e>
                                    <m:sup>
                                      <m:r>
                                        <a:rPr lang="en-US" sz="2200" b="0" i="1" smtClean="0">
                                          <a:solidFill>
                                            <a:srgbClr val="FFCC29"/>
                                          </a:solidFill>
                                          <a:latin typeface="Cambria Math" panose="02040503050406030204" pitchFamily="18" charset="0"/>
                                        </a:rPr>
                                        <m:t>2</m:t>
                                      </m:r>
                                    </m:sup>
                                  </m:sSup>
                                </m:den>
                              </m:f>
                              <m:r>
                                <a:rPr lang="en-US" sz="2200" b="0" i="1" smtClean="0">
                                  <a:solidFill>
                                    <a:srgbClr val="FFCC29"/>
                                  </a:solidFill>
                                  <a:latin typeface="Cambria Math" panose="02040503050406030204" pitchFamily="18" charset="0"/>
                                </a:rPr>
                                <m:t>𝐼</m:t>
                              </m:r>
                            </m:e>
                          </m:d>
                        </m:e>
                        <m:sup>
                          <m:r>
                            <a:rPr lang="en-US" sz="2200" b="0" i="1" smtClean="0">
                              <a:solidFill>
                                <a:srgbClr val="FFCC29"/>
                              </a:solidFill>
                              <a:latin typeface="Cambria Math" panose="02040503050406030204" pitchFamily="18" charset="0"/>
                            </a:rPr>
                            <m:t>−1</m:t>
                          </m:r>
                        </m:sup>
                      </m:sSup>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𝑌</m:t>
                      </m:r>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the only difference between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𝑀𝐴𝑃</m:t>
                        </m:r>
                      </m:sub>
                    </m:sSub>
                  </m:oMath>
                </a14:m>
                <a:r>
                  <a:rPr lang="en-US" sz="2200">
                    <a:solidFill>
                      <a:srgbClr val="FFCC29"/>
                    </a:solidFill>
                    <a:latin typeface="Cambria Math" panose="02040503050406030204" pitchFamily="18" charset="0"/>
                  </a:rPr>
                  <a:t> and its counterpart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𝑀𝐿</m:t>
                        </m:r>
                      </m:sub>
                    </m:sSub>
                  </m:oMath>
                </a14:m>
                <a:r>
                  <a:rPr lang="en-US" sz="2200">
                    <a:solidFill>
                      <a:srgbClr val="FFCC29"/>
                    </a:solidFill>
                    <a:latin typeface="Cambria Math" panose="02040503050406030204" pitchFamily="18" charset="0"/>
                  </a:rPr>
                  <a:t> seems to be the presence of </a:t>
                </a:r>
                <a14:m>
                  <m:oMath xmlns:m="http://schemas.openxmlformats.org/officeDocument/2006/math">
                    <m:f>
                      <m:fPr>
                        <m:ctrlPr>
                          <a:rPr lang="en-US" sz="2200" b="0" i="1" smtClean="0">
                            <a:solidFill>
                              <a:srgbClr val="FFCC29"/>
                            </a:solidFill>
                            <a:latin typeface="Cambria Math" panose="02040503050406030204" pitchFamily="18" charset="0"/>
                          </a:rPr>
                        </m:ctrlPr>
                      </m:fPr>
                      <m:num>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num>
                      <m:den>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𝑏</m:t>
                            </m:r>
                          </m:e>
                          <m:sup>
                            <m:r>
                              <a:rPr lang="en-US" sz="2200" b="0" i="1" smtClean="0">
                                <a:solidFill>
                                  <a:srgbClr val="FFCC29"/>
                                </a:solidFill>
                                <a:latin typeface="Cambria Math" panose="02040503050406030204" pitchFamily="18" charset="0"/>
                              </a:rPr>
                              <m:t>2</m:t>
                            </m:r>
                          </m:sup>
                        </m:sSup>
                      </m:den>
                    </m:f>
                    <m:r>
                      <a:rPr lang="en-US" sz="2200" b="0" i="1" smtClean="0">
                        <a:solidFill>
                          <a:srgbClr val="FFCC29"/>
                        </a:solidFill>
                        <a:latin typeface="Cambria Math" panose="02040503050406030204" pitchFamily="18" charset="0"/>
                      </a:rPr>
                      <m:t>𝐼</m:t>
                    </m:r>
                  </m:oMath>
                </a14:m>
                <a:r>
                  <a:rPr lang="en-US" sz="2200" b="0">
                    <a:solidFill>
                      <a:srgbClr val="FFCC29"/>
                    </a:solidFill>
                    <a:latin typeface="Cambria Math" panose="02040503050406030204" pitchFamily="18" charset="0"/>
                  </a:rPr>
                  <a:t>. This oversimplification is due to the assumption that parameter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a:solidFill>
                      <a:srgbClr val="FFCC29"/>
                    </a:solidFill>
                    <a:latin typeface="Cambria Math" panose="02040503050406030204" pitchFamily="18" charset="0"/>
                  </a:rPr>
                  <a:t> is a Gaussian random vector with independent elements</a:t>
                </a:r>
              </a:p>
              <a:p>
                <a:r>
                  <a:rPr lang="en-US" sz="2200">
                    <a:solidFill>
                      <a:srgbClr val="FFCC29"/>
                    </a:solidFill>
                    <a:latin typeface="Cambria Math" panose="02040503050406030204" pitchFamily="18" charset="0"/>
                  </a:rPr>
                  <a:t>Any deviation from this assumption will result in considerable complication in computing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Θ</m:t>
                        </m:r>
                      </m:e>
                      <m:sub>
                        <m:r>
                          <a:rPr lang="en-US" sz="2200" b="0" i="1" smtClean="0">
                            <a:solidFill>
                              <a:srgbClr val="FFCC29"/>
                            </a:solidFill>
                            <a:latin typeface="Cambria Math" panose="02040503050406030204" pitchFamily="18" charset="0"/>
                          </a:rPr>
                          <m:t>𝑀𝐴𝑃</m:t>
                        </m:r>
                      </m:sub>
                    </m:sSub>
                  </m:oMath>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4B6230D7-7BCC-58E2-8401-67E7ABD5221B}"/>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39" t="-1481" r="-1493"/>
                </a:stretch>
              </a:blipFill>
            </p:spPr>
            <p:txBody>
              <a:bodyPr/>
              <a:lstStyle/>
              <a:p>
                <a:r>
                  <a:rPr lang="en-US">
                    <a:noFill/>
                  </a:rPr>
                  <a:t> </a:t>
                </a:r>
              </a:p>
            </p:txBody>
          </p:sp>
        </mc:Fallback>
      </mc:AlternateContent>
    </p:spTree>
    <p:extLst>
      <p:ext uri="{BB962C8B-B14F-4D97-AF65-F5344CB8AC3E}">
        <p14:creationId xmlns:p14="http://schemas.microsoft.com/office/powerpoint/2010/main" val="2972226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9ED69-5EBE-E913-A483-26DFD8F51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6D0F1-21CD-8B94-796D-475B6AB4D5CF}"/>
              </a:ext>
            </a:extLst>
          </p:cNvPr>
          <p:cNvSpPr>
            <a:spLocks noGrp="1"/>
          </p:cNvSpPr>
          <p:nvPr>
            <p:ph type="title"/>
          </p:nvPr>
        </p:nvSpPr>
        <p:spPr>
          <a:xfrm>
            <a:off x="550199" y="153070"/>
            <a:ext cx="11091600" cy="1332000"/>
          </a:xfrm>
        </p:spPr>
        <p:txBody>
          <a:bodyPr/>
          <a:lstStyle/>
          <a:p>
            <a:r>
              <a:rPr lang="en-US">
                <a:solidFill>
                  <a:srgbClr val="00B0F0"/>
                </a:solidFill>
              </a:rPr>
              <a:t>MAP and MLE/Bayesian Inference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741F523-4629-4D96-675F-13B12DBC56A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6741F523-4629-4D96-675F-13B12DBC56AC}"/>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856CF96-5233-E4F6-8957-E3B2FDC48485}"/>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856CF96-5233-E4F6-8957-E3B2FDC48485}"/>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B80B3A5-E1AA-C8DA-938E-67D55C158993}"/>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7B80B3A5-E1AA-C8DA-938E-67D55C158993}"/>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9E58BAC-790E-8AF5-A784-0A04D29CC2A2}"/>
                  </a:ext>
                </a:extLst>
              </p:cNvPr>
              <p:cNvSpPr>
                <a:spLocks noGrp="1"/>
              </p:cNvSpPr>
              <p:nvPr>
                <p:ph idx="1"/>
              </p:nvPr>
            </p:nvSpPr>
            <p:spPr>
              <a:xfrm>
                <a:off x="371529" y="819070"/>
                <a:ext cx="11437291" cy="5759553"/>
              </a:xfrm>
            </p:spPr>
            <p:txBody>
              <a:bodyPr>
                <a:normAutofit fontScale="85000" lnSpcReduction="20000"/>
              </a:bodyPr>
              <a:lstStyle/>
              <a:p>
                <a:r>
                  <a:rPr lang="en-US" sz="2200">
                    <a:solidFill>
                      <a:srgbClr val="FFCC29"/>
                    </a:solidFill>
                    <a:latin typeface="Cambria Math" panose="02040503050406030204" pitchFamily="18" charset="0"/>
                  </a:rPr>
                  <a:t>As we discussed previously, both MLE and MAP suffer from overfitting where the match to target is quite reasonable over the training data while the test data yields unacceptably high mean-square error</a:t>
                </a:r>
              </a:p>
              <a:p>
                <a:r>
                  <a:rPr lang="en-US" sz="2200">
                    <a:solidFill>
                      <a:srgbClr val="FFCC29"/>
                    </a:solidFill>
                    <a:latin typeface="Cambria Math" panose="02040503050406030204" pitchFamily="18" charset="0"/>
                  </a:rPr>
                  <a:t>We discussed methods (regularization) to overcome such scenarios</a:t>
                </a:r>
              </a:p>
              <a:p>
                <a:r>
                  <a:rPr lang="en-US" sz="2200">
                    <a:solidFill>
                      <a:srgbClr val="FFCC29"/>
                    </a:solidFill>
                    <a:latin typeface="Cambria Math" panose="02040503050406030204" pitchFamily="18" charset="0"/>
                  </a:rPr>
                  <a:t>The other method is to use Bayesian linear regression (Bayesian inference)</a:t>
                </a:r>
              </a:p>
              <a:p>
                <a:pPr marL="0" indent="0">
                  <a:buNone/>
                </a:pPr>
                <a:r>
                  <a:rPr lang="en-US" sz="2200" u="sng">
                    <a:solidFill>
                      <a:srgbClr val="FFCC29"/>
                    </a:solidFill>
                    <a:latin typeface="Cambria Math" panose="02040503050406030204" pitchFamily="18" charset="0"/>
                  </a:rPr>
                  <a:t>Prior Prediction</a:t>
                </a:r>
              </a:p>
              <a:p>
                <a:r>
                  <a:rPr lang="en-US" sz="2200">
                    <a:solidFill>
                      <a:srgbClr val="FFCC29"/>
                    </a:solidFill>
                    <a:latin typeface="Cambria Math" panose="02040503050406030204" pitchFamily="18" charset="0"/>
                  </a:rPr>
                  <a:t> This method does not try to estimate the parameter. Instead, the full posteriori distribution over the parameters is taken into account when making prediction</a:t>
                </a:r>
              </a:p>
              <a:p>
                <a:r>
                  <a:rPr lang="en-US" sz="2200">
                    <a:solidFill>
                      <a:srgbClr val="FFCC29"/>
                    </a:solidFill>
                    <a:latin typeface="Cambria Math" panose="02040503050406030204" pitchFamily="18" charset="0"/>
                  </a:rPr>
                  <a:t>Model </a:t>
                </a:r>
                <a14:m>
                  <m:oMath xmlns:m="http://schemas.openxmlformats.org/officeDocument/2006/math">
                    <m:d>
                      <m:dPr>
                        <m:begChr m:val="{"/>
                        <m:endChr m:val=""/>
                        <m:ctrlPr>
                          <a:rPr lang="en-US" sz="2200" i="1" smtClean="0">
                            <a:solidFill>
                              <a:srgbClr val="FFCC29"/>
                            </a:solidFill>
                            <a:latin typeface="Cambria Math" panose="02040503050406030204" pitchFamily="18" charset="0"/>
                          </a:rPr>
                        </m:ctrlPr>
                      </m:dPr>
                      <m:e>
                        <m:eqArr>
                          <m:eqArrPr>
                            <m:ctrlPr>
                              <a:rPr lang="en-US" sz="2200" i="1" smtClean="0">
                                <a:solidFill>
                                  <a:srgbClr val="FFCC29"/>
                                </a:solidFill>
                                <a:latin typeface="Cambria Math" panose="02040503050406030204" pitchFamily="18" charset="0"/>
                              </a:rPr>
                            </m:ctrlPr>
                          </m:eqArrPr>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ℕ</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𝑚</m:t>
                                </m:r>
                              </m:e>
                              <m:sub>
                                <m:r>
                                  <a:rPr lang="en-US" sz="2200" b="0" i="1" smtClean="0">
                                    <a:solidFill>
                                      <a:srgbClr val="FFCC29"/>
                                    </a:solidFill>
                                    <a:latin typeface="Cambria Math" panose="02040503050406030204" pitchFamily="18" charset="0"/>
                                  </a:rPr>
                                  <m:t>0</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𝑆</m:t>
                                </m:r>
                              </m:e>
                              <m:sub>
                                <m:r>
                                  <a:rPr lang="en-US" sz="2200" b="0" i="1" smtClean="0">
                                    <a:solidFill>
                                      <a:srgbClr val="FFCC29"/>
                                    </a:solidFill>
                                    <a:latin typeface="Cambria Math" panose="02040503050406030204" pitchFamily="18" charset="0"/>
                                  </a:rPr>
                                  <m:t>0</m:t>
                                </m:r>
                              </m:sub>
                            </m:sSub>
                            <m:r>
                              <a:rPr lang="en-US" sz="2200" b="0" i="1" smtClean="0">
                                <a:solidFill>
                                  <a:srgbClr val="FFCC29"/>
                                </a:solidFill>
                                <a:latin typeface="Cambria Math" panose="02040503050406030204" pitchFamily="18" charset="0"/>
                              </a:rPr>
                              <m:t>)</m:t>
                            </m:r>
                          </m:e>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e>
                              <m:e>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ℕ</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r>
                              <a:rPr lang="en-US" sz="2200" b="0" i="1" smtClean="0">
                                <a:solidFill>
                                  <a:srgbClr val="FFCC29"/>
                                </a:solidFill>
                                <a:latin typeface="Cambria Math" panose="02040503050406030204" pitchFamily="18" charset="0"/>
                              </a:rPr>
                              <m:t>)</m:t>
                            </m:r>
                          </m:e>
                        </m:eqArr>
                      </m:e>
                    </m:d>
                    <m:r>
                      <a:rPr lang="en-US" sz="2200" i="1">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𝑓</m:t>
                    </m:r>
                    <m:d>
                      <m:dPr>
                        <m:ctrlPr>
                          <a:rPr lang="en-US" sz="2200" b="0" i="1" smtClean="0">
                            <a:solidFill>
                              <a:srgbClr val="FFCC29"/>
                            </a:solidFill>
                            <a:latin typeface="Cambria Math" panose="02040503050406030204" pitchFamily="18" charset="0"/>
                            <a:ea typeface="Cambria Math" panose="02040503050406030204" pitchFamily="18" charset="0"/>
                          </a:rPr>
                        </m:ctrlPr>
                      </m:dPr>
                      <m:e>
                        <m:r>
                          <a:rPr lang="en-US" sz="2200" b="0" i="1" smtClean="0">
                            <a:solidFill>
                              <a:srgbClr val="FFCC29"/>
                            </a:solidFill>
                            <a:latin typeface="Cambria Math" panose="02040503050406030204" pitchFamily="18" charset="0"/>
                            <a:ea typeface="Cambria Math" panose="02040503050406030204" pitchFamily="18" charset="0"/>
                          </a:rPr>
                          <m:t>𝑌</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b="0" i="0"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X</m:t>
                        </m:r>
                      </m:e>
                    </m:d>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𝑓</m:t>
                    </m:r>
                    <m:d>
                      <m:dPr>
                        <m:ctrlPr>
                          <a:rPr lang="en-US" sz="2200" b="0" i="1" smtClean="0">
                            <a:solidFill>
                              <a:srgbClr val="FFCC29"/>
                            </a:solidFill>
                            <a:latin typeface="Cambria Math" panose="02040503050406030204" pitchFamily="18" charset="0"/>
                            <a:ea typeface="Cambria Math" panose="02040503050406030204" pitchFamily="18" charset="0"/>
                          </a:rPr>
                        </m:ctrlPr>
                      </m:dPr>
                      <m:e>
                        <m:r>
                          <a:rPr lang="en-US" sz="2200" b="0" i="1" smtClean="0">
                            <a:solidFill>
                              <a:srgbClr val="FFCC29"/>
                            </a:solidFill>
                            <a:latin typeface="Cambria Math" panose="02040503050406030204" pitchFamily="18" charset="0"/>
                            <a:ea typeface="Cambria Math" panose="02040503050406030204" pitchFamily="18" charset="0"/>
                          </a:rPr>
                          <m:t>𝑌</m:t>
                        </m:r>
                      </m:e>
                      <m:e>
                        <m:r>
                          <a:rPr lang="en-US" sz="2200" b="0" i="1" smtClean="0">
                            <a:solidFill>
                              <a:srgbClr val="FFCC29"/>
                            </a:solidFill>
                            <a:latin typeface="Cambria Math" panose="02040503050406030204" pitchFamily="18" charset="0"/>
                            <a:ea typeface="Cambria Math" panose="02040503050406030204" pitchFamily="18" charset="0"/>
                          </a:rPr>
                          <m:t>𝑋</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Θ</m:t>
                        </m:r>
                      </m:e>
                    </m:d>
                    <m:r>
                      <a:rPr lang="en-US" sz="2200" b="0" i="1" smtClean="0">
                        <a:solidFill>
                          <a:srgbClr val="FFCC29"/>
                        </a:solidFill>
                        <a:latin typeface="Cambria Math" panose="02040503050406030204" pitchFamily="18" charset="0"/>
                        <a:ea typeface="Cambria Math" panose="02040503050406030204" pitchFamily="18" charset="0"/>
                      </a:rPr>
                      <m:t>𝑓</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b="0" i="1" smtClean="0">
                        <a:solidFill>
                          <a:srgbClr val="FFCC29"/>
                        </a:solidFill>
                        <a:latin typeface="Cambria Math" panose="02040503050406030204" pitchFamily="18" charset="0"/>
                        <a:ea typeface="Cambria Math" panose="02040503050406030204" pitchFamily="18" charset="0"/>
                      </a:rPr>
                      <m:t>)</m:t>
                    </m:r>
                  </m:oMath>
                </a14:m>
                <a:r>
                  <a:rPr lang="en-US" sz="2200">
                    <a:solidFill>
                      <a:srgbClr val="FFCC29"/>
                    </a:solidFill>
                    <a:latin typeface="Cambria Math" panose="02040503050406030204" pitchFamily="18" charset="0"/>
                  </a:rPr>
                  <a:t>  (</a:t>
                </a:r>
                <a14:m>
                  <m:oMath xmlns:m="http://schemas.openxmlformats.org/officeDocument/2006/math">
                    <m:r>
                      <m:rPr>
                        <m:sty m:val="p"/>
                      </m:rPr>
                      <a:rPr lang="en-US" sz="2200" b="0" i="0" dirty="0" smtClean="0">
                        <a:solidFill>
                          <a:srgbClr val="FFCC29"/>
                        </a:solidFill>
                        <a:latin typeface="Cambria Math" panose="02040503050406030204" pitchFamily="18" charset="0"/>
                      </a:rPr>
                      <m:t>Θ</m:t>
                    </m:r>
                    <m:r>
                      <a:rPr lang="en-US" sz="2200" b="0" i="1" dirty="0" smtClean="0">
                        <a:solidFill>
                          <a:srgbClr val="FFCC29"/>
                        </a:solidFill>
                        <a:latin typeface="Cambria Math" panose="02040503050406030204" pitchFamily="18" charset="0"/>
                      </a:rPr>
                      <m:t> </m:t>
                    </m:r>
                    <m:r>
                      <a:rPr lang="en-US" sz="2200" b="0" i="1" dirty="0" smtClean="0">
                        <a:solidFill>
                          <a:srgbClr val="FFCC29"/>
                        </a:solidFill>
                        <a:latin typeface="Cambria Math" panose="02040503050406030204" pitchFamily="18" charset="0"/>
                      </a:rPr>
                      <m:t>𝑎𝑛𝑑</m:t>
                    </m:r>
                    <m:r>
                      <a:rPr lang="en-US" sz="2200" b="0" i="1" dirty="0" smtClean="0">
                        <a:solidFill>
                          <a:srgbClr val="FFCC29"/>
                        </a:solidFill>
                        <a:latin typeface="Cambria Math" panose="02040503050406030204" pitchFamily="18" charset="0"/>
                      </a:rPr>
                      <m:t> </m:t>
                    </m:r>
                    <m:r>
                      <a:rPr lang="en-US" sz="2200" b="0" i="1" dirty="0" smtClean="0">
                        <a:solidFill>
                          <a:srgbClr val="FFCC29"/>
                        </a:solidFill>
                        <a:latin typeface="Cambria Math" panose="02040503050406030204" pitchFamily="18" charset="0"/>
                      </a:rPr>
                      <m:t>𝑋</m:t>
                    </m:r>
                  </m:oMath>
                </a14:m>
                <a:r>
                  <a:rPr lang="en-US" sz="2200">
                    <a:solidFill>
                      <a:srgbClr val="FFCC29"/>
                    </a:solidFill>
                    <a:latin typeface="Cambria Math" panose="02040503050406030204" pitchFamily="18" charset="0"/>
                  </a:rPr>
                  <a:t> are independent)</a:t>
                </a:r>
              </a:p>
              <a:p>
                <a:r>
                  <a:rPr lang="en-US" sz="2200" b="0">
                    <a:solidFill>
                      <a:srgbClr val="FFCC29"/>
                    </a:solidFill>
                    <a:latin typeface="Cambria Math" panose="02040503050406030204" pitchFamily="18" charset="0"/>
                  </a:rPr>
                  <a:t>To make prediction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given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b="0">
                    <a:solidFill>
                      <a:srgbClr val="FFCC29"/>
                    </a:solidFill>
                    <a:latin typeface="Cambria Math" panose="02040503050406030204" pitchFamily="18" charset="0"/>
                  </a:rPr>
                  <a:t>, we average over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e>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nary>
                        <m:naryPr>
                          <m:limLoc m:val="undOvr"/>
                          <m:subHide m:val="on"/>
                          <m:supHide m:val="on"/>
                          <m:ctrlPr>
                            <a:rPr lang="en-US" sz="2200" b="0" i="1" smtClean="0">
                              <a:solidFill>
                                <a:srgbClr val="FFCC29"/>
                              </a:solidFill>
                              <a:latin typeface="Cambria Math" panose="02040503050406030204" pitchFamily="18" charset="0"/>
                            </a:rPr>
                          </m:ctrlPr>
                        </m:naryPr>
                        <m:sub/>
                        <m:sup/>
                        <m:e>
                          <m:r>
                            <a:rPr lang="en-US" sz="2200" i="1">
                              <a:solidFill>
                                <a:srgbClr val="FFCC29"/>
                              </a:solidFill>
                              <a:latin typeface="Cambria Math" panose="02040503050406030204" pitchFamily="18" charset="0"/>
                              <a:ea typeface="Cambria Math" panose="02040503050406030204" pitchFamily="18" charset="0"/>
                            </a:rPr>
                            <m:t>𝑓</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𝑌</m:t>
                              </m:r>
                              <m:r>
                                <a:rPr lang="en-US" sz="2200" i="1">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Θ</m:t>
                              </m:r>
                              <m:r>
                                <a:rPr lang="en-US" sz="220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X</m:t>
                              </m:r>
                            </m:e>
                          </m:d>
                          <m:r>
                            <a:rPr lang="en-US" sz="2200" b="0" i="1" smtClean="0">
                              <a:solidFill>
                                <a:srgbClr val="FFCC29"/>
                              </a:solidFill>
                              <a:latin typeface="Cambria Math" panose="02040503050406030204" pitchFamily="18" charset="0"/>
                              <a:ea typeface="Cambria Math" panose="02040503050406030204" pitchFamily="18" charset="0"/>
                            </a:rPr>
                            <m:t>𝑑</m:t>
                          </m:r>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b="0" i="1" smtClean="0">
                              <a:solidFill>
                                <a:srgbClr val="FFCC29"/>
                              </a:solidFill>
                              <a:latin typeface="Cambria Math" panose="02040503050406030204" pitchFamily="18" charset="0"/>
                              <a:ea typeface="Cambria Math" panose="02040503050406030204" pitchFamily="18" charset="0"/>
                            </a:rPr>
                            <m:t>=</m:t>
                          </m:r>
                          <m:nary>
                            <m:naryPr>
                              <m:limLoc m:val="undOvr"/>
                              <m:subHide m:val="on"/>
                              <m:supHide m:val="on"/>
                              <m:ctrlPr>
                                <a:rPr lang="en-US" sz="2200" i="1">
                                  <a:solidFill>
                                    <a:srgbClr val="FFCC29"/>
                                  </a:solidFill>
                                  <a:latin typeface="Cambria Math" panose="02040503050406030204" pitchFamily="18" charset="0"/>
                                </a:rPr>
                              </m:ctrlPr>
                            </m:naryPr>
                            <m:sub/>
                            <m:sup/>
                            <m:e>
                              <m:r>
                                <a:rPr lang="en-US" sz="2200" i="1">
                                  <a:solidFill>
                                    <a:srgbClr val="FFCC29"/>
                                  </a:solidFill>
                                  <a:latin typeface="Cambria Math" panose="02040503050406030204" pitchFamily="18" charset="0"/>
                                  <a:ea typeface="Cambria Math" panose="02040503050406030204" pitchFamily="18" charset="0"/>
                                </a:rPr>
                                <m:t>𝑓</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𝑌</m:t>
                                  </m:r>
                                  <m:r>
                                    <a:rPr lang="en-US" sz="2200" b="0" i="0" smtClean="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X</m:t>
                                  </m:r>
                                  <m:r>
                                    <a:rPr lang="en-US" sz="2200" b="0" i="0"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Θ</m:t>
                                  </m:r>
                                </m:e>
                              </m:d>
                              <m:r>
                                <a:rPr lang="en-US" sz="2200" b="0" i="1" smtClean="0">
                                  <a:solidFill>
                                    <a:srgbClr val="FFCC29"/>
                                  </a:solidFill>
                                  <a:latin typeface="Cambria Math" panose="02040503050406030204" pitchFamily="18" charset="0"/>
                                  <a:ea typeface="Cambria Math" panose="02040503050406030204" pitchFamily="18" charset="0"/>
                                </a:rPr>
                                <m:t>𝑓</m:t>
                              </m:r>
                              <m:r>
                                <a:rPr lang="en-US" sz="2200" b="0" i="1" smtClean="0">
                                  <a:solidFill>
                                    <a:srgbClr val="FFCC29"/>
                                  </a:solidFill>
                                  <a:latin typeface="Cambria Math" panose="02040503050406030204" pitchFamily="18" charset="0"/>
                                  <a:ea typeface="Cambria Math" panose="02040503050406030204" pitchFamily="18" charset="0"/>
                                </a:rPr>
                                <m:t>(</m:t>
                              </m:r>
                              <m:r>
                                <m:rPr>
                                  <m:sty m:val="p"/>
                                </m:rPr>
                                <a:rPr lang="en-US" sz="2200" b="0" i="0" smtClean="0">
                                  <a:solidFill>
                                    <a:srgbClr val="FFCC29"/>
                                  </a:solidFill>
                                  <a:latin typeface="Cambria Math" panose="02040503050406030204" pitchFamily="18" charset="0"/>
                                  <a:ea typeface="Cambria Math" panose="02040503050406030204" pitchFamily="18" charset="0"/>
                                </a:rPr>
                                <m:t>Θ</m:t>
                              </m:r>
                              <m:r>
                                <a:rPr lang="en-US" sz="2200" b="0" i="1" smtClean="0">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𝑑</m:t>
                              </m:r>
                              <m:r>
                                <m:rPr>
                                  <m:sty m:val="p"/>
                                </m:rPr>
                                <a:rPr lang="en-US" sz="2200">
                                  <a:solidFill>
                                    <a:srgbClr val="FFCC29"/>
                                  </a:solidFill>
                                  <a:latin typeface="Cambria Math" panose="02040503050406030204" pitchFamily="18" charset="0"/>
                                  <a:ea typeface="Cambria Math" panose="02040503050406030204" pitchFamily="18" charset="0"/>
                                </a:rPr>
                                <m:t>Θ</m:t>
                              </m:r>
                            </m:e>
                          </m:nary>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𝐸</m:t>
                              </m:r>
                            </m:e>
                            <m:sub>
                              <m:r>
                                <m:rPr>
                                  <m:sty m:val="p"/>
                                </m:rPr>
                                <a:rPr lang="en-US" sz="2200" b="0" i="0" smtClean="0">
                                  <a:solidFill>
                                    <a:srgbClr val="FFCC29"/>
                                  </a:solidFill>
                                  <a:latin typeface="Cambria Math" panose="02040503050406030204" pitchFamily="18" charset="0"/>
                                  <a:ea typeface="Cambria Math" panose="02040503050406030204" pitchFamily="18" charset="0"/>
                                </a:rPr>
                                <m:t>Θ</m:t>
                              </m:r>
                            </m:sub>
                          </m:sSub>
                        </m:e>
                      </m:nary>
                      <m:d>
                        <m:dPr>
                          <m:begChr m:val="{"/>
                          <m:endChr m:val="}"/>
                          <m:ctrlPr>
                            <a:rPr lang="en-US" sz="2200" b="0" i="1" smtClean="0">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𝑓</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𝑌</m:t>
                              </m:r>
                              <m:r>
                                <a:rPr lang="en-US" sz="220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X</m:t>
                              </m:r>
                              <m:r>
                                <a:rPr lang="en-US" sz="2200">
                                  <a:solidFill>
                                    <a:srgbClr val="FFCC29"/>
                                  </a:solidFill>
                                  <a:latin typeface="Cambria Math" panose="02040503050406030204" pitchFamily="18" charset="0"/>
                                  <a:ea typeface="Cambria Math" panose="02040503050406030204" pitchFamily="18" charset="0"/>
                                </a:rPr>
                                <m:t>,</m:t>
                              </m:r>
                              <m:r>
                                <m:rPr>
                                  <m:sty m:val="p"/>
                                </m:rPr>
                                <a:rPr lang="en-US" sz="2200">
                                  <a:solidFill>
                                    <a:srgbClr val="FFCC29"/>
                                  </a:solidFill>
                                  <a:latin typeface="Cambria Math" panose="02040503050406030204" pitchFamily="18" charset="0"/>
                                  <a:ea typeface="Cambria Math" panose="02040503050406030204" pitchFamily="18" charset="0"/>
                                </a:rPr>
                                <m:t>Θ</m:t>
                              </m:r>
                            </m:e>
                          </m:d>
                        </m:e>
                      </m:d>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Which can be interpreted as the average prediction of </a:t>
                </a:r>
                <a14:m>
                  <m:oMath xmlns:m="http://schemas.openxmlformats.org/officeDocument/2006/math">
                    <m:r>
                      <a:rPr lang="en-US" sz="2200" b="0" i="1" smtClean="0">
                        <a:solidFill>
                          <a:srgbClr val="FFCC29"/>
                        </a:solidFill>
                        <a:latin typeface="Cambria Math" panose="02040503050406030204" pitchFamily="18" charset="0"/>
                      </a:rPr>
                      <m:t>𝑌</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oMath>
                </a14:m>
                <a:r>
                  <a:rPr lang="en-US" sz="2200" b="0">
                    <a:solidFill>
                      <a:srgbClr val="FFCC29"/>
                    </a:solidFill>
                    <a:latin typeface="Cambria Math" panose="02040503050406030204" pitchFamily="18" charset="0"/>
                  </a:rPr>
                  <a:t> for all plausible parameters </a:t>
                </a: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b="0">
                    <a:solidFill>
                      <a:srgbClr val="FFCC29"/>
                    </a:solidFill>
                    <a:latin typeface="Cambria Math" panose="02040503050406030204" pitchFamily="18" charset="0"/>
                  </a:rPr>
                  <a:t> according to the distribution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a:t>
                </a:r>
              </a:p>
            </p:txBody>
          </p:sp>
        </mc:Choice>
        <mc:Fallback xmlns="">
          <p:sp>
            <p:nvSpPr>
              <p:cNvPr id="8" name="Content Placeholder 2">
                <a:extLst>
                  <a:ext uri="{FF2B5EF4-FFF2-40B4-BE49-F238E27FC236}">
                    <a16:creationId xmlns:a16="http://schemas.microsoft.com/office/drawing/2014/main" id="{09E58BAC-790E-8AF5-A784-0A04D29CC2A2}"/>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333" t="-1799" r="-107" b="-2011"/>
                </a:stretch>
              </a:blipFill>
            </p:spPr>
            <p:txBody>
              <a:bodyPr/>
              <a:lstStyle/>
              <a:p>
                <a:r>
                  <a:rPr lang="en-US">
                    <a:noFill/>
                  </a:rPr>
                  <a:t> </a:t>
                </a:r>
              </a:p>
            </p:txBody>
          </p:sp>
        </mc:Fallback>
      </mc:AlternateContent>
    </p:spTree>
    <p:extLst>
      <p:ext uri="{BB962C8B-B14F-4D97-AF65-F5344CB8AC3E}">
        <p14:creationId xmlns:p14="http://schemas.microsoft.com/office/powerpoint/2010/main" val="338634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6875-2286-C474-CF41-3263E1B7F750}"/>
              </a:ext>
            </a:extLst>
          </p:cNvPr>
          <p:cNvSpPr>
            <a:spLocks noGrp="1"/>
          </p:cNvSpPr>
          <p:nvPr>
            <p:ph type="title"/>
          </p:nvPr>
        </p:nvSpPr>
        <p:spPr>
          <a:xfrm>
            <a:off x="874862" y="124475"/>
            <a:ext cx="11091600" cy="1332000"/>
          </a:xfrm>
        </p:spPr>
        <p:txBody>
          <a:bodyPr/>
          <a:lstStyle/>
          <a:p>
            <a:r>
              <a:rPr lang="en-US">
                <a:solidFill>
                  <a:srgbClr val="00B0F0"/>
                </a:solidFill>
              </a:rPr>
              <a:t>Data (deterministic)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A37FC0-A796-FC24-DF23-FE72A6BC9A80}"/>
                  </a:ext>
                </a:extLst>
              </p:cNvPr>
              <p:cNvSpPr>
                <a:spLocks noGrp="1"/>
              </p:cNvSpPr>
              <p:nvPr>
                <p:ph idx="1"/>
              </p:nvPr>
            </p:nvSpPr>
            <p:spPr>
              <a:xfrm>
                <a:off x="550864" y="1565999"/>
                <a:ext cx="11090274" cy="4892401"/>
              </a:xfrm>
              <a:solidFill>
                <a:schemeClr val="bg2"/>
              </a:solidFill>
            </p:spPr>
            <p:txBody>
              <a:bodyPr/>
              <a:lstStyle/>
              <a:p>
                <a:r>
                  <a:rPr lang="en-US" dirty="0">
                    <a:solidFill>
                      <a:srgbClr val="FFC000">
                        <a:alpha val="99000"/>
                      </a:srgbClr>
                    </a:solidFill>
                  </a:rPr>
                  <a:t>When the current value (values) can be used to predict all future values, then you have a deterministic observation</a:t>
                </a:r>
              </a:p>
              <a:p>
                <a:r>
                  <a:rPr lang="en-US" dirty="0">
                    <a:solidFill>
                      <a:srgbClr val="FFC000">
                        <a:alpha val="99000"/>
                      </a:srgbClr>
                    </a:solidFill>
                  </a:rPr>
                  <a:t>Let us assume our signal is </a:t>
                </a:r>
                <a14:m>
                  <m:oMath xmlns:m="http://schemas.openxmlformats.org/officeDocument/2006/math">
                    <m:r>
                      <a:rPr lang="en-US" b="0" i="1" smtClean="0">
                        <a:solidFill>
                          <a:srgbClr val="FFC000">
                            <a:alpha val="99000"/>
                          </a:srgbClr>
                        </a:solidFill>
                        <a:latin typeface="Cambria Math" panose="02040503050406030204" pitchFamily="18" charset="0"/>
                      </a:rPr>
                      <m:t>𝑥</m:t>
                    </m:r>
                    <m:d>
                      <m:dPr>
                        <m:ctrlPr>
                          <a:rPr lang="en-US" b="0" i="1" smtClean="0">
                            <a:solidFill>
                              <a:srgbClr val="FFC000">
                                <a:alpha val="99000"/>
                              </a:srgbClr>
                            </a:solidFill>
                            <a:latin typeface="Cambria Math" panose="02040503050406030204" pitchFamily="18" charset="0"/>
                          </a:rPr>
                        </m:ctrlPr>
                      </m:dPr>
                      <m:e>
                        <m:r>
                          <a:rPr lang="en-US" b="0" i="1" smtClean="0">
                            <a:solidFill>
                              <a:srgbClr val="FFC000">
                                <a:alpha val="99000"/>
                              </a:srgbClr>
                            </a:solidFill>
                            <a:latin typeface="Cambria Math" panose="02040503050406030204" pitchFamily="18" charset="0"/>
                          </a:rPr>
                          <m:t>𝑡</m:t>
                        </m:r>
                      </m:e>
                    </m:d>
                    <m:r>
                      <a:rPr lang="en-US" b="0" i="1" smtClean="0">
                        <a:solidFill>
                          <a:srgbClr val="FFC000">
                            <a:alpha val="99000"/>
                          </a:srgbClr>
                        </a:solidFill>
                        <a:latin typeface="Cambria Math" panose="02040503050406030204" pitchFamily="18" charset="0"/>
                      </a:rPr>
                      <m:t>=2</m:t>
                    </m:r>
                    <m:func>
                      <m:funcPr>
                        <m:ctrlPr>
                          <a:rPr lang="en-US" b="0" i="1" smtClean="0">
                            <a:solidFill>
                              <a:srgbClr val="FFC000">
                                <a:alpha val="99000"/>
                              </a:srgbClr>
                            </a:solidFill>
                            <a:latin typeface="Cambria Math" panose="02040503050406030204" pitchFamily="18" charset="0"/>
                          </a:rPr>
                        </m:ctrlPr>
                      </m:funcPr>
                      <m:fName>
                        <m:r>
                          <m:rPr>
                            <m:sty m:val="p"/>
                          </m:rPr>
                          <a:rPr lang="en-US" b="0" i="0" smtClean="0">
                            <a:solidFill>
                              <a:srgbClr val="FFC000">
                                <a:alpha val="99000"/>
                              </a:srgbClr>
                            </a:solidFill>
                            <a:latin typeface="Cambria Math" panose="02040503050406030204" pitchFamily="18" charset="0"/>
                          </a:rPr>
                          <m:t>sin</m:t>
                        </m:r>
                      </m:fName>
                      <m:e>
                        <m:r>
                          <a:rPr lang="en-US" b="0" i="1" smtClean="0">
                            <a:solidFill>
                              <a:srgbClr val="FFC000">
                                <a:alpha val="99000"/>
                              </a:srgbClr>
                            </a:solidFill>
                            <a:latin typeface="Cambria Math" panose="02040503050406030204" pitchFamily="18" charset="0"/>
                          </a:rPr>
                          <m:t>(4</m:t>
                        </m:r>
                        <m:r>
                          <a:rPr lang="en-US" b="0" i="1" smtClean="0">
                            <a:solidFill>
                              <a:srgbClr val="FFC000">
                                <a:alpha val="99000"/>
                              </a:srgbClr>
                            </a:solidFill>
                            <a:latin typeface="Cambria Math" panose="02040503050406030204" pitchFamily="18" charset="0"/>
                          </a:rPr>
                          <m:t>𝜋</m:t>
                        </m:r>
                        <m:r>
                          <a:rPr lang="en-US" b="0" i="1" smtClean="0">
                            <a:solidFill>
                              <a:srgbClr val="FFC000">
                                <a:alpha val="99000"/>
                              </a:srgbClr>
                            </a:solidFill>
                            <a:latin typeface="Cambria Math" panose="02040503050406030204" pitchFamily="18" charset="0"/>
                          </a:rPr>
                          <m:t>𝑡</m:t>
                        </m:r>
                        <m:r>
                          <a:rPr lang="en-US" b="0" i="1" smtClean="0">
                            <a:solidFill>
                              <a:srgbClr val="FFC000">
                                <a:alpha val="99000"/>
                              </a:srgbClr>
                            </a:solidFill>
                            <a:latin typeface="Cambria Math" panose="02040503050406030204" pitchFamily="18" charset="0"/>
                          </a:rPr>
                          <m:t>+</m:t>
                        </m:r>
                        <m:f>
                          <m:fPr>
                            <m:ctrlPr>
                              <a:rPr lang="en-US" b="0" i="1" smtClean="0">
                                <a:solidFill>
                                  <a:srgbClr val="FFC000">
                                    <a:alpha val="99000"/>
                                  </a:srgbClr>
                                </a:solidFill>
                                <a:latin typeface="Cambria Math" panose="02040503050406030204" pitchFamily="18" charset="0"/>
                              </a:rPr>
                            </m:ctrlPr>
                          </m:fPr>
                          <m:num>
                            <m:r>
                              <a:rPr lang="en-US" b="0" i="1" smtClean="0">
                                <a:solidFill>
                                  <a:srgbClr val="FFC000">
                                    <a:alpha val="99000"/>
                                  </a:srgbClr>
                                </a:solidFill>
                                <a:latin typeface="Cambria Math" panose="02040503050406030204" pitchFamily="18" charset="0"/>
                              </a:rPr>
                              <m:t>𝜋</m:t>
                            </m:r>
                          </m:num>
                          <m:den>
                            <m:r>
                              <a:rPr lang="en-US" b="0" i="1" smtClean="0">
                                <a:solidFill>
                                  <a:srgbClr val="FFC000">
                                    <a:alpha val="99000"/>
                                  </a:srgbClr>
                                </a:solidFill>
                                <a:latin typeface="Cambria Math" panose="02040503050406030204" pitchFamily="18" charset="0"/>
                              </a:rPr>
                              <m:t>4</m:t>
                            </m:r>
                          </m:den>
                        </m:f>
                        <m:r>
                          <a:rPr lang="en-US" b="0" i="1" smtClean="0">
                            <a:solidFill>
                              <a:srgbClr val="FFC000">
                                <a:alpha val="99000"/>
                              </a:srgbClr>
                            </a:solidFill>
                            <a:latin typeface="Cambria Math" panose="02040503050406030204" pitchFamily="18" charset="0"/>
                          </a:rPr>
                          <m:t>)</m:t>
                        </m:r>
                      </m:e>
                    </m:func>
                  </m:oMath>
                </a14:m>
                <a:endParaRPr lang="en-US" dirty="0">
                  <a:solidFill>
                    <a:srgbClr val="FFC000">
                      <a:alpha val="99000"/>
                    </a:srgbClr>
                  </a:solidFill>
                </a:endParaRPr>
              </a:p>
              <a:p>
                <a:r>
                  <a:rPr lang="en-US" dirty="0">
                    <a:solidFill>
                      <a:srgbClr val="FFC000">
                        <a:alpha val="99000"/>
                      </a:srgbClr>
                    </a:solidFill>
                  </a:rPr>
                  <a:t>It is easy to show that knowing 3 values of the signal (</a:t>
                </a:r>
                <a14:m>
                  <m:oMath xmlns:m="http://schemas.openxmlformats.org/officeDocument/2006/math">
                    <m:r>
                      <a:rPr lang="en-US" b="0" i="1" smtClean="0">
                        <a:solidFill>
                          <a:srgbClr val="FFC000">
                            <a:alpha val="99000"/>
                          </a:srgbClr>
                        </a:solidFill>
                        <a:latin typeface="Cambria Math" panose="02040503050406030204" pitchFamily="18" charset="0"/>
                      </a:rPr>
                      <m:t>𝑥</m:t>
                    </m:r>
                    <m:r>
                      <a:rPr lang="en-US" b="0" i="1" smtClean="0">
                        <a:solidFill>
                          <a:srgbClr val="FFC000">
                            <a:alpha val="99000"/>
                          </a:srgbClr>
                        </a:solidFill>
                        <a:latin typeface="Cambria Math" panose="02040503050406030204" pitchFamily="18" charset="0"/>
                      </a:rPr>
                      <m:t>(</m:t>
                    </m:r>
                    <m:sSub>
                      <m:sSubPr>
                        <m:ctrlPr>
                          <a:rPr lang="en-US" b="0" i="1" smtClean="0">
                            <a:solidFill>
                              <a:srgbClr val="FFC000">
                                <a:alpha val="99000"/>
                              </a:srgbClr>
                            </a:solidFill>
                            <a:latin typeface="Cambria Math" panose="02040503050406030204" pitchFamily="18" charset="0"/>
                          </a:rPr>
                        </m:ctrlPr>
                      </m:sSubPr>
                      <m:e>
                        <m:r>
                          <a:rPr lang="en-US" b="0" i="1" smtClean="0">
                            <a:solidFill>
                              <a:srgbClr val="FFC000">
                                <a:alpha val="99000"/>
                              </a:srgbClr>
                            </a:solidFill>
                            <a:latin typeface="Cambria Math" panose="02040503050406030204" pitchFamily="18" charset="0"/>
                          </a:rPr>
                          <m:t>𝑡</m:t>
                        </m:r>
                      </m:e>
                      <m:sub>
                        <m:r>
                          <a:rPr lang="en-US" b="0" i="1" smtClean="0">
                            <a:solidFill>
                              <a:srgbClr val="FFC000">
                                <a:alpha val="99000"/>
                              </a:srgbClr>
                            </a:solidFill>
                            <a:latin typeface="Cambria Math" panose="02040503050406030204" pitchFamily="18" charset="0"/>
                          </a:rPr>
                          <m:t>1</m:t>
                        </m:r>
                      </m:sub>
                    </m:sSub>
                  </m:oMath>
                </a14:m>
                <a:r>
                  <a:rPr lang="en-US" dirty="0">
                    <a:solidFill>
                      <a:srgbClr val="FFC000">
                        <a:alpha val="99000"/>
                      </a:srgbClr>
                    </a:solidFill>
                  </a:rPr>
                  <a:t>), </a:t>
                </a:r>
                <a14:m>
                  <m:oMath xmlns:m="http://schemas.openxmlformats.org/officeDocument/2006/math">
                    <m:r>
                      <a:rPr lang="en-US" b="0" i="1" smtClean="0">
                        <a:solidFill>
                          <a:srgbClr val="FFC000">
                            <a:alpha val="99000"/>
                          </a:srgbClr>
                        </a:solidFill>
                        <a:latin typeface="Cambria Math" panose="02040503050406030204" pitchFamily="18" charset="0"/>
                      </a:rPr>
                      <m:t>𝑥</m:t>
                    </m:r>
                    <m:d>
                      <m:dPr>
                        <m:ctrlPr>
                          <a:rPr lang="en-US" b="0" i="1" smtClean="0">
                            <a:solidFill>
                              <a:srgbClr val="FFC000">
                                <a:alpha val="99000"/>
                              </a:srgbClr>
                            </a:solidFill>
                            <a:latin typeface="Cambria Math" panose="02040503050406030204" pitchFamily="18" charset="0"/>
                          </a:rPr>
                        </m:ctrlPr>
                      </m:dPr>
                      <m:e>
                        <m:sSub>
                          <m:sSubPr>
                            <m:ctrlPr>
                              <a:rPr lang="en-US" b="0" i="1" smtClean="0">
                                <a:solidFill>
                                  <a:srgbClr val="FFC000">
                                    <a:alpha val="99000"/>
                                  </a:srgbClr>
                                </a:solidFill>
                                <a:latin typeface="Cambria Math" panose="02040503050406030204" pitchFamily="18" charset="0"/>
                              </a:rPr>
                            </m:ctrlPr>
                          </m:sSubPr>
                          <m:e>
                            <m:r>
                              <a:rPr lang="en-US" b="0" i="1" smtClean="0">
                                <a:solidFill>
                                  <a:srgbClr val="FFC000">
                                    <a:alpha val="99000"/>
                                  </a:srgbClr>
                                </a:solidFill>
                                <a:latin typeface="Cambria Math" panose="02040503050406030204" pitchFamily="18" charset="0"/>
                              </a:rPr>
                              <m:t>𝑡</m:t>
                            </m:r>
                          </m:e>
                          <m:sub>
                            <m:r>
                              <a:rPr lang="en-US" b="0" i="1" smtClean="0">
                                <a:solidFill>
                                  <a:srgbClr val="FFC000">
                                    <a:alpha val="99000"/>
                                  </a:srgbClr>
                                </a:solidFill>
                                <a:latin typeface="Cambria Math" panose="02040503050406030204" pitchFamily="18" charset="0"/>
                              </a:rPr>
                              <m:t>2</m:t>
                            </m:r>
                          </m:sub>
                        </m:sSub>
                      </m:e>
                    </m:d>
                  </m:oMath>
                </a14:m>
                <a:r>
                  <a:rPr lang="en-US" dirty="0">
                    <a:solidFill>
                      <a:srgbClr val="FFC000">
                        <a:alpha val="99000"/>
                      </a:srgbClr>
                    </a:solidFill>
                  </a:rPr>
                  <a:t>, and </a:t>
                </a:r>
                <a14:m>
                  <m:oMath xmlns:m="http://schemas.openxmlformats.org/officeDocument/2006/math">
                    <m:r>
                      <a:rPr lang="en-US" b="0" i="1" smtClean="0">
                        <a:solidFill>
                          <a:srgbClr val="FFC000">
                            <a:alpha val="99000"/>
                          </a:srgbClr>
                        </a:solidFill>
                        <a:latin typeface="Cambria Math" panose="02040503050406030204" pitchFamily="18" charset="0"/>
                      </a:rPr>
                      <m:t>𝑥</m:t>
                    </m:r>
                    <m:r>
                      <a:rPr lang="en-US" b="0" i="1" smtClean="0">
                        <a:solidFill>
                          <a:srgbClr val="FFC000">
                            <a:alpha val="99000"/>
                          </a:srgbClr>
                        </a:solidFill>
                        <a:latin typeface="Cambria Math" panose="02040503050406030204" pitchFamily="18" charset="0"/>
                      </a:rPr>
                      <m:t>(</m:t>
                    </m:r>
                    <m:sSub>
                      <m:sSubPr>
                        <m:ctrlPr>
                          <a:rPr lang="en-US" b="0" i="1" smtClean="0">
                            <a:solidFill>
                              <a:srgbClr val="FFC000">
                                <a:alpha val="99000"/>
                              </a:srgbClr>
                            </a:solidFill>
                            <a:latin typeface="Cambria Math" panose="02040503050406030204" pitchFamily="18" charset="0"/>
                          </a:rPr>
                        </m:ctrlPr>
                      </m:sSubPr>
                      <m:e>
                        <m:r>
                          <a:rPr lang="en-US" b="0" i="1" smtClean="0">
                            <a:solidFill>
                              <a:srgbClr val="FFC000">
                                <a:alpha val="99000"/>
                              </a:srgbClr>
                            </a:solidFill>
                            <a:latin typeface="Cambria Math" panose="02040503050406030204" pitchFamily="18" charset="0"/>
                          </a:rPr>
                          <m:t>𝑡</m:t>
                        </m:r>
                      </m:e>
                      <m:sub>
                        <m:r>
                          <a:rPr lang="en-US" b="0" i="1" smtClean="0">
                            <a:solidFill>
                              <a:srgbClr val="FFC000">
                                <a:alpha val="99000"/>
                              </a:srgbClr>
                            </a:solidFill>
                            <a:latin typeface="Cambria Math" panose="02040503050406030204" pitchFamily="18" charset="0"/>
                          </a:rPr>
                          <m:t>3</m:t>
                        </m:r>
                      </m:sub>
                    </m:sSub>
                    <m:r>
                      <a:rPr lang="en-US" b="0" i="1" smtClean="0">
                        <a:solidFill>
                          <a:srgbClr val="FFC000">
                            <a:alpha val="99000"/>
                          </a:srgbClr>
                        </a:solidFill>
                        <a:latin typeface="Cambria Math" panose="02040503050406030204" pitchFamily="18" charset="0"/>
                      </a:rPr>
                      <m:t>)) </m:t>
                    </m:r>
                  </m:oMath>
                </a14:m>
                <a:r>
                  <a:rPr lang="en-US" dirty="0">
                    <a:solidFill>
                      <a:srgbClr val="FFC000">
                        <a:alpha val="99000"/>
                      </a:srgbClr>
                    </a:solidFill>
                  </a:rPr>
                  <a:t>is sufficient to find amplitude (2), frequency (2 Hz), and phase (</a:t>
                </a:r>
                <a14:m>
                  <m:oMath xmlns:m="http://schemas.openxmlformats.org/officeDocument/2006/math">
                    <m:f>
                      <m:fPr>
                        <m:ctrlPr>
                          <a:rPr lang="en-US" b="0" i="1" smtClean="0">
                            <a:solidFill>
                              <a:srgbClr val="FFC000">
                                <a:alpha val="99000"/>
                              </a:srgbClr>
                            </a:solidFill>
                            <a:latin typeface="Cambria Math" panose="02040503050406030204" pitchFamily="18" charset="0"/>
                          </a:rPr>
                        </m:ctrlPr>
                      </m:fPr>
                      <m:num>
                        <m:r>
                          <a:rPr lang="en-US" b="0" i="1" smtClean="0">
                            <a:solidFill>
                              <a:srgbClr val="FFC000">
                                <a:alpha val="99000"/>
                              </a:srgbClr>
                            </a:solidFill>
                            <a:latin typeface="Cambria Math" panose="02040503050406030204" pitchFamily="18" charset="0"/>
                          </a:rPr>
                          <m:t>𝜋</m:t>
                        </m:r>
                      </m:num>
                      <m:den>
                        <m:r>
                          <a:rPr lang="en-US" b="0" i="1" smtClean="0">
                            <a:solidFill>
                              <a:srgbClr val="FFC000">
                                <a:alpha val="99000"/>
                              </a:srgbClr>
                            </a:solidFill>
                            <a:latin typeface="Cambria Math" panose="02040503050406030204" pitchFamily="18" charset="0"/>
                          </a:rPr>
                          <m:t>4</m:t>
                        </m:r>
                      </m:den>
                    </m:f>
                    <m:r>
                      <a:rPr lang="en-US" b="0" i="1" smtClean="0">
                        <a:solidFill>
                          <a:srgbClr val="FFC000">
                            <a:alpha val="99000"/>
                          </a:srgbClr>
                        </a:solidFill>
                        <a:latin typeface="Cambria Math" panose="02040503050406030204" pitchFamily="18" charset="0"/>
                      </a:rPr>
                      <m:t>)</m:t>
                    </m:r>
                  </m:oMath>
                </a14:m>
                <a:r>
                  <a:rPr lang="en-US" dirty="0">
                    <a:solidFill>
                      <a:srgbClr val="FFC000">
                        <a:alpha val="99000"/>
                      </a:srgbClr>
                    </a:solidFill>
                  </a:rPr>
                  <a:t>. Once these are known, you can know the values of this signal for all </a:t>
                </a:r>
                <a14:m>
                  <m:oMath xmlns:m="http://schemas.openxmlformats.org/officeDocument/2006/math">
                    <m:r>
                      <a:rPr lang="en-US" b="0" i="1" smtClean="0">
                        <a:solidFill>
                          <a:srgbClr val="FFC000">
                            <a:alpha val="99000"/>
                          </a:srgbClr>
                        </a:solidFill>
                        <a:latin typeface="Cambria Math" panose="02040503050406030204" pitchFamily="18" charset="0"/>
                      </a:rPr>
                      <m:t>𝑡</m:t>
                    </m:r>
                  </m:oMath>
                </a14:m>
                <a:endParaRPr lang="en-US" dirty="0">
                  <a:solidFill>
                    <a:srgbClr val="FFC000">
                      <a:alpha val="99000"/>
                    </a:srgbClr>
                  </a:solidFill>
                </a:endParaRPr>
              </a:p>
              <a:p>
                <a:r>
                  <a:rPr lang="en-US" dirty="0">
                    <a:solidFill>
                      <a:srgbClr val="FFC000"/>
                    </a:solidFill>
                  </a:rPr>
                  <a:t>This wonderful conclusion cannot be reached for real problems as we often do not have a simple expression to described the signal as part of the signal is governed by noise and distortion</a:t>
                </a:r>
              </a:p>
            </p:txBody>
          </p:sp>
        </mc:Choice>
        <mc:Fallback>
          <p:sp>
            <p:nvSpPr>
              <p:cNvPr id="3" name="Content Placeholder 2">
                <a:extLst>
                  <a:ext uri="{FF2B5EF4-FFF2-40B4-BE49-F238E27FC236}">
                    <a16:creationId xmlns:a16="http://schemas.microsoft.com/office/drawing/2014/main" id="{2BA37FC0-A796-FC24-DF23-FE72A6BC9A80}"/>
                  </a:ext>
                </a:extLst>
              </p:cNvPr>
              <p:cNvSpPr>
                <a:spLocks noGrp="1" noRot="1" noChangeAspect="1" noMove="1" noResize="1" noEditPoints="1" noAdjustHandles="1" noChangeArrowheads="1" noChangeShapeType="1" noTextEdit="1"/>
              </p:cNvSpPr>
              <p:nvPr>
                <p:ph idx="1"/>
              </p:nvPr>
            </p:nvSpPr>
            <p:spPr>
              <a:xfrm>
                <a:off x="550864" y="1565999"/>
                <a:ext cx="11090274" cy="4892401"/>
              </a:xfrm>
              <a:blipFill>
                <a:blip r:embed="rId2"/>
                <a:stretch>
                  <a:fillRect l="-1538" t="-1746" r="-824"/>
                </a:stretch>
              </a:blipFill>
            </p:spPr>
            <p:txBody>
              <a:bodyPr/>
              <a:lstStyle/>
              <a:p>
                <a:r>
                  <a:rPr lang="en-US">
                    <a:noFill/>
                  </a:rPr>
                  <a:t> </a:t>
                </a:r>
              </a:p>
            </p:txBody>
          </p:sp>
        </mc:Fallback>
      </mc:AlternateContent>
    </p:spTree>
    <p:extLst>
      <p:ext uri="{BB962C8B-B14F-4D97-AF65-F5344CB8AC3E}">
        <p14:creationId xmlns:p14="http://schemas.microsoft.com/office/powerpoint/2010/main" val="3172190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97513-F337-130B-3C44-632268B7D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C1241-F9A8-D33B-0C36-816BE2C9DE5E}"/>
              </a:ext>
            </a:extLst>
          </p:cNvPr>
          <p:cNvSpPr>
            <a:spLocks noGrp="1"/>
          </p:cNvSpPr>
          <p:nvPr>
            <p:ph type="title"/>
          </p:nvPr>
        </p:nvSpPr>
        <p:spPr>
          <a:xfrm>
            <a:off x="550199" y="153070"/>
            <a:ext cx="11091600" cy="1332000"/>
          </a:xfrm>
        </p:spPr>
        <p:txBody>
          <a:bodyPr/>
          <a:lstStyle/>
          <a:p>
            <a:r>
              <a:rPr lang="en-US">
                <a:solidFill>
                  <a:srgbClr val="00B0F0"/>
                </a:solidFill>
              </a:rPr>
              <a:t>Bayesian Inference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322E097-5C69-3603-CFC7-BFE36C1DAC12}"/>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1322E097-5C69-3603-CFC7-BFE36C1DAC1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E4960C4-493C-514F-9832-CBB9983AFE3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E4960C4-493C-514F-9832-CBB9983AFE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4D6ABA4-FDA7-F885-6ABC-7246A833A8D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94D6ABA4-FDA7-F885-6ABC-7246A833A8D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5DF7084-64C5-8D65-C735-DB84C083700C}"/>
                  </a:ext>
                </a:extLst>
              </p:cNvPr>
              <p:cNvSpPr>
                <a:spLocks noGrp="1"/>
              </p:cNvSpPr>
              <p:nvPr>
                <p:ph idx="1"/>
              </p:nvPr>
            </p:nvSpPr>
            <p:spPr>
              <a:xfrm>
                <a:off x="371529" y="819070"/>
                <a:ext cx="11437291" cy="5759553"/>
              </a:xfrm>
            </p:spPr>
            <p:txBody>
              <a:bodyPr>
                <a:normAutofit/>
              </a:bodyPr>
              <a:lstStyle/>
              <a:p>
                <a:r>
                  <a:rPr lang="en-US" sz="2200" b="0">
                    <a:solidFill>
                      <a:srgbClr val="FFCC29"/>
                    </a:solidFill>
                    <a:latin typeface="Cambria Math" panose="02040503050406030204" pitchFamily="18" charset="0"/>
                  </a:rPr>
                  <a:t>Given this formulation, </a:t>
                </a:r>
                <a14:m>
                  <m:oMath xmlns:m="http://schemas.openxmlformats.org/officeDocument/2006/math">
                    <m:r>
                      <a:rPr lang="en-US" sz="2200" b="0" i="1" smtClean="0">
                        <a:solidFill>
                          <a:srgbClr val="FFCC29"/>
                        </a:solidFill>
                        <a:latin typeface="Cambria Math" panose="02040503050406030204" pitchFamily="18" charset="0"/>
                      </a:rPr>
                      <m:t>𝑌</m:t>
                    </m:r>
                  </m:oMath>
                </a14:m>
                <a:r>
                  <a:rPr lang="en-US" sz="2200" b="0">
                    <a:solidFill>
                      <a:srgbClr val="FFCC29"/>
                    </a:solidFill>
                    <a:latin typeface="Cambria Math" panose="02040503050406030204" pitchFamily="18" charset="0"/>
                  </a:rPr>
                  <a:t> is conditionally Gaussian when conditioned on </a:t>
                </a:r>
                <a14:m>
                  <m:oMath xmlns:m="http://schemas.openxmlformats.org/officeDocument/2006/math">
                    <m:r>
                      <a:rPr lang="en-US" sz="2200" b="0" i="1" smtClean="0">
                        <a:solidFill>
                          <a:srgbClr val="FFCC29"/>
                        </a:solidFill>
                        <a:latin typeface="Cambria Math" panose="02040503050406030204" pitchFamily="18" charset="0"/>
                      </a:rPr>
                      <m:t>𝑋</m:t>
                    </m:r>
                  </m:oMath>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𝑌</m:t>
                          </m:r>
                        </m:e>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ℕ</m:t>
                      </m:r>
                      <m:d>
                        <m:dPr>
                          <m:ctrlPr>
                            <a:rPr lang="en-US" sz="2200" b="0" i="1" smtClean="0">
                              <a:solidFill>
                                <a:srgbClr val="FFCC29"/>
                              </a:solidFill>
                              <a:latin typeface="Cambria Math" panose="02040503050406030204" pitchFamily="18" charset="0"/>
                            </a:rPr>
                          </m:ctrlPr>
                        </m:dPr>
                        <m:e>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𝑚</m:t>
                              </m:r>
                            </m:e>
                            <m:sub>
                              <m:r>
                                <a:rPr lang="en-US" sz="2200" b="0" i="1" smtClean="0">
                                  <a:solidFill>
                                    <a:srgbClr val="FFCC29"/>
                                  </a:solidFill>
                                  <a:latin typeface="Cambria Math" panose="02040503050406030204" pitchFamily="18" charset="0"/>
                                </a:rPr>
                                <m:t>0</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Φ</m:t>
                              </m:r>
                            </m:e>
                            <m:sup>
                              <m:r>
                                <a:rPr lang="en-US" sz="2200" b="0" i="1" smtClean="0">
                                  <a:solidFill>
                                    <a:srgbClr val="FFCC29"/>
                                  </a:solidFill>
                                  <a:latin typeface="Cambria Math" panose="02040503050406030204" pitchFamily="18" charset="0"/>
                                </a:rPr>
                                <m:t>𝑇</m:t>
                              </m:r>
                            </m:sup>
                          </m:sSup>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𝑆</m:t>
                              </m:r>
                            </m:e>
                            <m:sub>
                              <m:r>
                                <a:rPr lang="en-US" sz="2200" b="0" i="1" smtClean="0">
                                  <a:solidFill>
                                    <a:srgbClr val="FFCC29"/>
                                  </a:solidFill>
                                  <a:latin typeface="Cambria Math" panose="02040503050406030204" pitchFamily="18" charset="0"/>
                                </a:rPr>
                                <m:t>0</m:t>
                              </m:r>
                            </m:sub>
                          </m:sSub>
                          <m:r>
                            <m:rPr>
                              <m:sty m:val="p"/>
                            </m:rPr>
                            <a:rPr lang="en-US" sz="2200" b="0" i="0" smtClean="0">
                              <a:solidFill>
                                <a:srgbClr val="FFCC29"/>
                              </a:solidFill>
                              <a:latin typeface="Cambria Math" panose="02040503050406030204" pitchFamily="18" charset="0"/>
                            </a:rPr>
                            <m:t>Φ</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𝜎</m:t>
                              </m:r>
                            </m:e>
                            <m:sup>
                              <m:r>
                                <a:rPr lang="en-US" sz="2200" b="0" i="1" smtClean="0">
                                  <a:solidFill>
                                    <a:srgbClr val="FFCC29"/>
                                  </a:solidFill>
                                  <a:latin typeface="Cambria Math" panose="02040503050406030204" pitchFamily="18" charset="0"/>
                                </a:rPr>
                                <m:t>2</m:t>
                              </m:r>
                            </m:sup>
                          </m:sSup>
                        </m:e>
                      </m:d>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prediction using the prior distribution only requires us to specify X, but no training data</a:t>
                </a:r>
              </a:p>
              <a:p>
                <a:r>
                  <a:rPr lang="en-US" sz="2200">
                    <a:solidFill>
                      <a:srgbClr val="FFCC29"/>
                    </a:solidFill>
                    <a:latin typeface="Cambria Math" panose="02040503050406030204" pitchFamily="18" charset="0"/>
                  </a:rPr>
                  <a:t>Now, we can find the pdf of </a:t>
                </a:r>
                <a14:m>
                  <m:oMath xmlns:m="http://schemas.openxmlformats.org/officeDocument/2006/math">
                    <m:r>
                      <a:rPr lang="en-US" sz="2200" b="0" i="1" smtClean="0">
                        <a:solidFill>
                          <a:srgbClr val="FFCC29"/>
                        </a:solidFill>
                        <a:latin typeface="Cambria Math" panose="02040503050406030204" pitchFamily="18" charset="0"/>
                      </a:rPr>
                      <m:t>𝑌</m:t>
                    </m:r>
                  </m:oMath>
                </a14:m>
                <a:r>
                  <a:rPr lang="en-US" sz="2200" b="0">
                    <a:solidFill>
                      <a:srgbClr val="FFCC29"/>
                    </a:solidFill>
                    <a:latin typeface="Cambria Math" panose="02040503050406030204" pitchFamily="18" charset="0"/>
                  </a:rPr>
                  <a:t> (prediction) given an input </a:t>
                </a:r>
                <a14:m>
                  <m:oMath xmlns:m="http://schemas.openxmlformats.org/officeDocument/2006/math">
                    <m:r>
                      <a:rPr lang="en-US" sz="2200" b="0" i="1" smtClean="0">
                        <a:solidFill>
                          <a:srgbClr val="FFCC29"/>
                        </a:solidFill>
                        <a:latin typeface="Cambria Math" panose="02040503050406030204" pitchFamily="18" charset="0"/>
                      </a:rPr>
                      <m:t>𝑋</m:t>
                    </m:r>
                  </m:oMath>
                </a14:m>
                <a:r>
                  <a:rPr lang="en-US" sz="2200" b="0">
                    <a:solidFill>
                      <a:srgbClr val="FFCC29"/>
                    </a:solidFill>
                    <a:latin typeface="Cambria Math" panose="02040503050406030204" pitchFamily="18" charset="0"/>
                  </a:rPr>
                  <a:t> without  resorting to the estimation of any parameters</a:t>
                </a:r>
              </a:p>
              <a:p>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15DF7084-64C5-8D65-C735-DB84C083700C}"/>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39" t="-1481" r="-480"/>
                </a:stretch>
              </a:blipFill>
            </p:spPr>
            <p:txBody>
              <a:bodyPr/>
              <a:lstStyle/>
              <a:p>
                <a:r>
                  <a:rPr lang="en-US">
                    <a:noFill/>
                  </a:rPr>
                  <a:t> </a:t>
                </a:r>
              </a:p>
            </p:txBody>
          </p:sp>
        </mc:Fallback>
      </mc:AlternateContent>
    </p:spTree>
    <p:extLst>
      <p:ext uri="{BB962C8B-B14F-4D97-AF65-F5344CB8AC3E}">
        <p14:creationId xmlns:p14="http://schemas.microsoft.com/office/powerpoint/2010/main" val="1081629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4E50C-79A1-A53A-988C-3E2F0DB75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BD8C9-E93F-EFE2-6917-9F2F3351D172}"/>
              </a:ext>
            </a:extLst>
          </p:cNvPr>
          <p:cNvSpPr>
            <a:spLocks noGrp="1"/>
          </p:cNvSpPr>
          <p:nvPr>
            <p:ph type="title"/>
          </p:nvPr>
        </p:nvSpPr>
        <p:spPr>
          <a:xfrm>
            <a:off x="550199" y="153070"/>
            <a:ext cx="11091600" cy="1332000"/>
          </a:xfrm>
        </p:spPr>
        <p:txBody>
          <a:bodyPr/>
          <a:lstStyle/>
          <a:p>
            <a:r>
              <a:rPr lang="en-US" dirty="0">
                <a:solidFill>
                  <a:srgbClr val="00B0F0"/>
                </a:solidFill>
              </a:rPr>
              <a:t>Logistic Regression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732800-560C-8C8B-FD29-A2C6FC7D3232}"/>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C6732800-560C-8C8B-FD29-A2C6FC7D323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DEFED8D-74E9-4E7B-A9DE-64E82B03BC3D}"/>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DEFED8D-74E9-4E7B-A9DE-64E82B03BC3D}"/>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FDFEDF9-B969-8BBB-5099-C71222844DE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FDFEDF9-B969-8BBB-5099-C71222844DEA}"/>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9498B0D-72DD-2DC7-5AFA-6589D3479F7D}"/>
                  </a:ext>
                </a:extLst>
              </p:cNvPr>
              <p:cNvSpPr>
                <a:spLocks noGrp="1"/>
              </p:cNvSpPr>
              <p:nvPr>
                <p:ph idx="1"/>
              </p:nvPr>
            </p:nvSpPr>
            <p:spPr>
              <a:xfrm>
                <a:off x="204508" y="819070"/>
                <a:ext cx="11437291" cy="5759553"/>
              </a:xfrm>
            </p:spPr>
            <p:txBody>
              <a:bodyPr>
                <a:normAutofit lnSpcReduction="10000"/>
              </a:bodyPr>
              <a:lstStyle/>
              <a:p>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Linear regression was used for prediction and classification </a:t>
                </a:r>
              </a:p>
              <a:p>
                <a:r>
                  <a:rPr lang="en-US" sz="2200" dirty="0">
                    <a:solidFill>
                      <a:srgbClr val="FFCC29"/>
                    </a:solidFill>
                    <a:latin typeface="Cambria Math" panose="02040503050406030204" pitchFamily="18" charset="0"/>
                  </a:rPr>
                  <a:t>For the case of binary classification (only two possible class of outcomes), one can use logistic regression</a:t>
                </a:r>
              </a:p>
              <a:p>
                <a:r>
                  <a:rPr lang="en-US" sz="2200" dirty="0">
                    <a:solidFill>
                      <a:srgbClr val="FFCC29"/>
                    </a:solidFill>
                    <a:latin typeface="Cambria Math" panose="02040503050406030204" pitchFamily="18" charset="0"/>
                  </a:rPr>
                  <a:t>Let us define the logistic function </a:t>
                </a:r>
                <a14:m>
                  <m:oMath xmlns:m="http://schemas.openxmlformats.org/officeDocument/2006/math">
                    <m:r>
                      <a:rPr lang="en-US" sz="2200" b="0" i="1" smtClean="0">
                        <a:solidFill>
                          <a:srgbClr val="FFCC29"/>
                        </a:solidFill>
                        <a:latin typeface="Cambria Math" panose="02040503050406030204" pitchFamily="18" charset="0"/>
                      </a:rPr>
                      <m:t>𝜎</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1−</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𝑒</m:t>
                            </m:r>
                          </m:e>
                          <m: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𝑦</m:t>
                            </m:r>
                          </m:sup>
                        </m:sSup>
                      </m:den>
                    </m:f>
                  </m:oMath>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Note that </a:t>
                </a:r>
                <a14:m>
                  <m:oMath xmlns:m="http://schemas.openxmlformats.org/officeDocument/2006/math">
                    <m:r>
                      <a:rPr lang="en-US" sz="2200" b="0" i="1" smtClean="0">
                        <a:solidFill>
                          <a:srgbClr val="FFCC29"/>
                        </a:solidFill>
                        <a:latin typeface="Cambria Math" panose="02040503050406030204" pitchFamily="18" charset="0"/>
                      </a:rPr>
                      <m:t>𝜎</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𝑧</m:t>
                        </m:r>
                      </m:e>
                    </m:d>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𝜎</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𝑧</m:t>
                    </m:r>
                    <m:r>
                      <a:rPr lang="en-US" sz="2200" b="0" i="1" smtClean="0">
                        <a:solidFill>
                          <a:srgbClr val="FFCC29"/>
                        </a:solidFill>
                        <a:latin typeface="Cambria Math" panose="02040503050406030204" pitchFamily="18" charset="0"/>
                      </a:rPr>
                      <m:t>)</m:t>
                    </m:r>
                  </m:oMath>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As we saw in the regression problem, we obtained </a:t>
                </a:r>
              </a:p>
              <a:p>
                <a:pPr marL="0" indent="0">
                  <a:buNone/>
                </a:pPr>
                <a14:m>
                  <m:oMath xmlns:m="http://schemas.openxmlformats.org/officeDocument/2006/math">
                    <m:r>
                      <m:rPr>
                        <m:sty m:val="p"/>
                      </m:rPr>
                      <a:rPr lang="en-US" sz="2200" b="0" i="0" smtClean="0">
                        <a:solidFill>
                          <a:srgbClr val="FFCC29"/>
                        </a:solidFill>
                        <a:latin typeface="Cambria Math" panose="02040503050406030204" pitchFamily="18" charset="0"/>
                      </a:rPr>
                      <m:t>Θ</m:t>
                    </m:r>
                  </m:oMath>
                </a14:m>
                <a:r>
                  <a:rPr lang="en-US" sz="2200" dirty="0">
                    <a:solidFill>
                      <a:srgbClr val="FFCC29"/>
                    </a:solidFill>
                    <a:latin typeface="Cambria Math" panose="02040503050406030204" pitchFamily="18" charset="0"/>
                  </a:rPr>
                  <a:t>, which allowed us to express </a:t>
                </a:r>
                <a14:m>
                  <m:oMath xmlns:m="http://schemas.openxmlformats.org/officeDocument/2006/math">
                    <m:r>
                      <m:rPr>
                        <m:sty m:val="p"/>
                      </m:rPr>
                      <a:rPr lang="en-US" sz="2200" b="0" i="0" smtClean="0">
                        <a:solidFill>
                          <a:srgbClr val="FFCC29"/>
                        </a:solidFill>
                        <a:latin typeface="Cambria Math" panose="02040503050406030204" pitchFamily="18" charset="0"/>
                      </a:rPr>
                      <m:t>Y</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m:rPr>
                            <m:sty m:val="p"/>
                          </m:rPr>
                          <a:rPr lang="en-US" sz="2200" b="0" i="0" smtClean="0">
                            <a:solidFill>
                              <a:srgbClr val="FFCC29"/>
                            </a:solidFill>
                            <a:latin typeface="Cambria Math" panose="02040503050406030204" pitchFamily="18" charset="0"/>
                          </a:rPr>
                          <m:t>Θ</m:t>
                        </m:r>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oMath>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Since this is a linear combination,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oMath>
                </a14:m>
                <a:r>
                  <a:rPr lang="en-US" sz="2200" dirty="0">
                    <a:solidFill>
                      <a:srgbClr val="FFCC29"/>
                    </a:solidFill>
                    <a:latin typeface="Cambria Math" panose="02040503050406030204" pitchFamily="18" charset="0"/>
                  </a:rPr>
                  <a:t> can assume any </a:t>
                </a:r>
              </a:p>
              <a:p>
                <a:pPr marL="0" indent="0">
                  <a:buNone/>
                </a:pPr>
                <a:r>
                  <a:rPr lang="en-US" sz="2200" dirty="0">
                    <a:solidFill>
                      <a:srgbClr val="FFCC29"/>
                    </a:solidFill>
                    <a:latin typeface="Cambria Math" panose="02040503050406030204" pitchFamily="18" charset="0"/>
                  </a:rPr>
                  <a:t>Value (even negative values) </a:t>
                </a:r>
              </a:p>
              <a:p>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D9498B0D-72DD-2DC7-5AFA-6589D3479F7D}"/>
                  </a:ext>
                </a:extLst>
              </p:cNvPr>
              <p:cNvSpPr>
                <a:spLocks noGrp="1" noRot="1" noChangeAspect="1" noMove="1" noResize="1" noEditPoints="1" noAdjustHandles="1" noChangeArrowheads="1" noChangeShapeType="1" noTextEdit="1"/>
              </p:cNvSpPr>
              <p:nvPr>
                <p:ph idx="1"/>
              </p:nvPr>
            </p:nvSpPr>
            <p:spPr>
              <a:xfrm>
                <a:off x="204508" y="819070"/>
                <a:ext cx="11437291" cy="5759553"/>
              </a:xfrm>
              <a:blipFill>
                <a:blip r:embed="rId9"/>
                <a:stretch>
                  <a:fillRect l="-1493" r="-1439"/>
                </a:stretch>
              </a:blipFill>
            </p:spPr>
            <p:txBody>
              <a:bodyPr/>
              <a:lstStyle/>
              <a:p>
                <a:r>
                  <a:rPr lang="en-US">
                    <a:noFill/>
                  </a:rPr>
                  <a:t> </a:t>
                </a:r>
              </a:p>
            </p:txBody>
          </p:sp>
        </mc:Fallback>
      </mc:AlternateContent>
      <p:pic>
        <p:nvPicPr>
          <p:cNvPr id="7" name="Picture 6" descr="A blue line graph with a white background&#10;&#10;AI-generated content may be incorrect.">
            <a:extLst>
              <a:ext uri="{FF2B5EF4-FFF2-40B4-BE49-F238E27FC236}">
                <a16:creationId xmlns:a16="http://schemas.microsoft.com/office/drawing/2014/main" id="{57413A53-599E-3B2C-BF6A-74E05942A3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7567" y="2930380"/>
            <a:ext cx="4248504" cy="3186378"/>
          </a:xfrm>
          <a:prstGeom prst="rect">
            <a:avLst/>
          </a:prstGeom>
        </p:spPr>
      </p:pic>
    </p:spTree>
    <p:extLst>
      <p:ext uri="{BB962C8B-B14F-4D97-AF65-F5344CB8AC3E}">
        <p14:creationId xmlns:p14="http://schemas.microsoft.com/office/powerpoint/2010/main" val="2019323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95DA1-F13E-4D39-3F89-E1ED0163A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B168E-22C8-F045-ECC9-EDAE458A8E5C}"/>
              </a:ext>
            </a:extLst>
          </p:cNvPr>
          <p:cNvSpPr>
            <a:spLocks noGrp="1"/>
          </p:cNvSpPr>
          <p:nvPr>
            <p:ph type="title"/>
          </p:nvPr>
        </p:nvSpPr>
        <p:spPr>
          <a:xfrm>
            <a:off x="550199" y="153070"/>
            <a:ext cx="11091600" cy="1332000"/>
          </a:xfrm>
        </p:spPr>
        <p:txBody>
          <a:bodyPr/>
          <a:lstStyle/>
          <a:p>
            <a:r>
              <a:rPr lang="en-US" dirty="0">
                <a:solidFill>
                  <a:srgbClr val="00B0F0"/>
                </a:solidFill>
              </a:rPr>
              <a:t>Logistic Regression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CC437F6-B8BB-F980-E945-0D846352BE3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C6732800-560C-8C8B-FD29-A2C6FC7D323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134591A-9D50-A09A-97E0-A6CAA01A3FAF}"/>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3DEFED8D-74E9-4E7B-A9DE-64E82B03BC3D}"/>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88B489D-7E24-7A7C-5515-AB163FF02273}"/>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FDFEDF9-B969-8BBB-5099-C71222844DEA}"/>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E1ACCEDE-5C72-2022-A39B-28115D2A0D41}"/>
                  </a:ext>
                </a:extLst>
              </p:cNvPr>
              <p:cNvSpPr>
                <a:spLocks noGrp="1"/>
              </p:cNvSpPr>
              <p:nvPr>
                <p:ph idx="1"/>
              </p:nvPr>
            </p:nvSpPr>
            <p:spPr>
              <a:xfrm>
                <a:off x="282319" y="1220514"/>
                <a:ext cx="11437291" cy="5759553"/>
              </a:xfrm>
            </p:spPr>
            <p:txBody>
              <a:bodyPr>
                <a:normAutofit/>
              </a:bodyPr>
              <a:lstStyle/>
              <a:p>
                <a:r>
                  <a:rPr lang="en-US" sz="2200" dirty="0">
                    <a:solidFill>
                      <a:srgbClr val="FFCC29"/>
                    </a:solidFill>
                    <a:latin typeface="Cambria Math" panose="02040503050406030204" pitchFamily="18" charset="0"/>
                  </a:rPr>
                  <a:t>For the case where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oMath>
                </a14:m>
                <a:r>
                  <a:rPr lang="en-US" sz="2200" b="0" dirty="0">
                    <a:solidFill>
                      <a:srgbClr val="FFCC29"/>
                    </a:solidFill>
                    <a:latin typeface="Cambria Math" panose="02040503050406030204" pitchFamily="18" charset="0"/>
                  </a:rPr>
                  <a:t> is binary (1 or 0), we are interested in computing </a:t>
                </a:r>
                <a14:m>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𝑋</m:t>
                        </m:r>
                      </m:e>
                    </m:d>
                  </m:oMath>
                </a14:m>
                <a:r>
                  <a:rPr lang="en-US" sz="2200" b="0" dirty="0">
                    <a:solidFill>
                      <a:srgbClr val="FFCC29"/>
                    </a:solidFill>
                    <a:latin typeface="Cambria Math" panose="02040503050406030204" pitchFamily="18" charset="0"/>
                  </a:rPr>
                  <a:t> and </a:t>
                </a:r>
                <a14:m>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=0</m:t>
                        </m:r>
                      </m:e>
                      <m:e>
                        <m:r>
                          <a:rPr lang="en-US" sz="2200" b="0" i="1" smtClean="0">
                            <a:solidFill>
                              <a:srgbClr val="FFCC29"/>
                            </a:solidFill>
                            <a:latin typeface="Cambria Math" panose="02040503050406030204" pitchFamily="18" charset="0"/>
                          </a:rPr>
                          <m:t>𝑋</m:t>
                        </m:r>
                      </m:e>
                    </m:d>
                  </m:oMath>
                </a14:m>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However, the output of LS assumes a large range of values</a:t>
                </a:r>
                <a:endParaRPr lang="en-US" sz="220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Using the sig</a:t>
                </a:r>
                <a:r>
                  <a:rPr lang="en-US" sz="2200" dirty="0">
                    <a:solidFill>
                      <a:srgbClr val="FFCC29"/>
                    </a:solidFill>
                    <a:latin typeface="Cambria Math" panose="02040503050406030204" pitchFamily="18" charset="0"/>
                  </a:rPr>
                  <a:t>moid (the logistic function), we can limit the output to a number between 1 and 0 (a legitime probability) </a:t>
                </a:r>
              </a:p>
              <a:p>
                <a14:m>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=1</m:t>
                        </m:r>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𝜎</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e>
                    </m:d>
                  </m:oMath>
                </a14:m>
                <a:r>
                  <a:rPr lang="en-US" sz="2200" dirty="0">
                    <a:solidFill>
                      <a:srgbClr val="FFCC29"/>
                    </a:solidFill>
                    <a:latin typeface="Cambria Math" panose="02040503050406030204" pitchFamily="18" charset="0"/>
                  </a:rPr>
                  <a:t> and </a:t>
                </a:r>
                <a14:m>
                  <m:oMath xmlns:m="http://schemas.openxmlformats.org/officeDocument/2006/math">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=0</m:t>
                        </m:r>
                      </m:e>
                    </m:d>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𝜎</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𝜎</m:t>
                    </m:r>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𝑦</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oMath>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We refer to the input of sigmoid function as logit </a:t>
                </a:r>
                <a:endParaRPr lang="en-US" sz="2200" b="0" i="1" dirty="0">
                  <a:solidFill>
                    <a:srgbClr val="FFCC29"/>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𝑙𝑜𝑔𝑖𝑡</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𝑝</m:t>
                          </m:r>
                        </m:e>
                      </m:d>
                      <m:r>
                        <a:rPr lang="en-US" sz="2200" b="0" i="1" smtClean="0">
                          <a:solidFill>
                            <a:srgbClr val="FFCC29"/>
                          </a:solidFill>
                          <a:latin typeface="Cambria Math" panose="02040503050406030204" pitchFamily="18" charset="0"/>
                        </a:rPr>
                        <m:t>=</m:t>
                      </m:r>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ln</m:t>
                          </m:r>
                        </m:fName>
                        <m:e>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𝑝</m:t>
                              </m:r>
                            </m:num>
                            <m:den>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𝑝</m:t>
                              </m:r>
                            </m:den>
                          </m:f>
                        </m:e>
                      </m:func>
                    </m:oMath>
                  </m:oMathPara>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Hence, we have </a:t>
                </a:r>
                <a14:m>
                  <m:oMath xmlns:m="http://schemas.openxmlformats.org/officeDocument/2006/math">
                    <m:r>
                      <a:rPr lang="en-US" sz="2200" b="0" i="1" smtClean="0">
                        <a:solidFill>
                          <a:srgbClr val="FFCC29"/>
                        </a:solidFill>
                        <a:latin typeface="Cambria Math" panose="02040503050406030204" pitchFamily="18" charset="0"/>
                      </a:rPr>
                      <m:t>𝑑𝑒𝑐𝑖𝑠𝑖𝑜𝑛</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𝑥</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eqArr>
                          <m:eqArrPr>
                            <m:ctrlPr>
                              <a:rPr lang="en-US" sz="2200" b="0" i="1" smtClean="0">
                                <a:solidFill>
                                  <a:srgbClr val="FFCC29"/>
                                </a:solidFill>
                                <a:latin typeface="Cambria Math" panose="02040503050406030204" pitchFamily="18" charset="0"/>
                              </a:rPr>
                            </m:ctrlPr>
                          </m:eqArrPr>
                          <m:e>
                            <m:r>
                              <a:rPr lang="en-US" sz="2200" b="0" i="1" smtClean="0">
                                <a:solidFill>
                                  <a:srgbClr val="FFCC29"/>
                                </a:solidFill>
                                <a:latin typeface="Cambria Math" panose="02040503050406030204" pitchFamily="18" charset="0"/>
                              </a:rPr>
                              <m:t>1,  </m:t>
                            </m:r>
                            <m:r>
                              <a:rPr lang="en-US" sz="2200" b="0" i="1" smtClean="0">
                                <a:solidFill>
                                  <a:srgbClr val="FFCC29"/>
                                </a:solidFill>
                                <a:latin typeface="Cambria Math" panose="02040503050406030204" pitchFamily="18" charset="0"/>
                              </a:rPr>
                              <m:t>𝑝</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𝑦</m:t>
                                </m:r>
                                <m: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≥0.5</m:t>
                            </m:r>
                          </m:e>
                          <m:e>
                            <m:r>
                              <a:rPr lang="en-US" sz="2200" b="0" i="1" smtClean="0">
                                <a:solidFill>
                                  <a:srgbClr val="FFCC29"/>
                                </a:solidFill>
                                <a:latin typeface="Cambria Math" panose="02040503050406030204" pitchFamily="18" charset="0"/>
                              </a:rPr>
                              <m:t>0,    </m:t>
                            </m:r>
                            <m:r>
                              <a:rPr lang="en-US" sz="2200" b="0" i="1" smtClean="0">
                                <a:solidFill>
                                  <a:srgbClr val="FFCC29"/>
                                </a:solidFill>
                                <a:latin typeface="Cambria Math" panose="02040503050406030204" pitchFamily="18" charset="0"/>
                              </a:rPr>
                              <m:t>𝑜𝑡h𝑤𝑒𝑟𝑤𝑖𝑠𝑒</m:t>
                            </m:r>
                            <m:r>
                              <a:rPr lang="en-US" sz="2200" b="0" i="1" smtClean="0">
                                <a:solidFill>
                                  <a:srgbClr val="FFCC29"/>
                                </a:solidFill>
                                <a:latin typeface="Cambria Math" panose="02040503050406030204" pitchFamily="18" charset="0"/>
                              </a:rPr>
                              <m:t>       </m:t>
                            </m:r>
                          </m:e>
                        </m:eqArr>
                      </m:e>
                    </m:d>
                  </m:oMath>
                </a14:m>
                <a:endParaRPr lang="en-US" sz="2200" dirty="0">
                  <a:solidFill>
                    <a:srgbClr val="FFCC29"/>
                  </a:solidFill>
                  <a:latin typeface="Cambria Math" panose="02040503050406030204" pitchFamily="18" charset="0"/>
                </a:endParaRPr>
              </a:p>
              <a:p>
                <a:endParaRPr lang="en-US" sz="2200" dirty="0">
                  <a:solidFill>
                    <a:srgbClr val="FFCC29"/>
                  </a:solidFill>
                  <a:latin typeface="Cambria Math" panose="02040503050406030204" pitchFamily="18" charset="0"/>
                </a:endParaRPr>
              </a:p>
              <a:p>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E1ACCEDE-5C72-2022-A39B-28115D2A0D41}"/>
                  </a:ext>
                </a:extLst>
              </p:cNvPr>
              <p:cNvSpPr>
                <a:spLocks noGrp="1" noRot="1" noChangeAspect="1" noMove="1" noResize="1" noEditPoints="1" noAdjustHandles="1" noChangeArrowheads="1" noChangeShapeType="1" noTextEdit="1"/>
              </p:cNvSpPr>
              <p:nvPr>
                <p:ph idx="1"/>
              </p:nvPr>
            </p:nvSpPr>
            <p:spPr>
              <a:xfrm>
                <a:off x="282319" y="1220514"/>
                <a:ext cx="11437291" cy="5759553"/>
              </a:xfrm>
              <a:blipFill>
                <a:blip r:embed="rId9"/>
                <a:stretch>
                  <a:fillRect l="-1385" t="-1481" r="-1971"/>
                </a:stretch>
              </a:blipFill>
            </p:spPr>
            <p:txBody>
              <a:bodyPr/>
              <a:lstStyle/>
              <a:p>
                <a:r>
                  <a:rPr lang="en-US">
                    <a:noFill/>
                  </a:rPr>
                  <a:t> </a:t>
                </a:r>
              </a:p>
            </p:txBody>
          </p:sp>
        </mc:Fallback>
      </mc:AlternateContent>
    </p:spTree>
    <p:extLst>
      <p:ext uri="{BB962C8B-B14F-4D97-AF65-F5344CB8AC3E}">
        <p14:creationId xmlns:p14="http://schemas.microsoft.com/office/powerpoint/2010/main" val="3159980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8C6C7-A65A-52EA-0267-1A9B7F2D7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470DA-2767-BE72-294D-25094038F101}"/>
              </a:ext>
            </a:extLst>
          </p:cNvPr>
          <p:cNvSpPr>
            <a:spLocks noGrp="1"/>
          </p:cNvSpPr>
          <p:nvPr>
            <p:ph type="title"/>
          </p:nvPr>
        </p:nvSpPr>
        <p:spPr>
          <a:xfrm>
            <a:off x="550199" y="153070"/>
            <a:ext cx="11091600" cy="1332000"/>
          </a:xfrm>
        </p:spPr>
        <p:txBody>
          <a:bodyPr/>
          <a:lstStyle/>
          <a:p>
            <a:r>
              <a:rPr lang="en-US">
                <a:solidFill>
                  <a:srgbClr val="00B0F0"/>
                </a:solidFill>
              </a:rPr>
              <a:t>Density Estimation and Gaussian Mixture model (DE-GMM)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EF60C99-4E74-2490-E42B-03D4F94DD325}"/>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0EF60C99-4E74-2490-E42B-03D4F94DD325}"/>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864C520-D2F3-7A0E-3FCE-4B247F64ACD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6864C520-D2F3-7A0E-3FCE-4B247F64ACD8}"/>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B0B9095-E8F6-A130-E0B7-CB3E23DFB672}"/>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0B0B9095-E8F6-A130-E0B7-CB3E23DFB672}"/>
                  </a:ext>
                </a:extLst>
              </p:cNvPr>
              <p:cNvPicPr/>
              <p:nvPr/>
            </p:nvPicPr>
            <p:blipFill>
              <a:blip r:embed="rId8"/>
              <a:stretch>
                <a:fillRect/>
              </a:stretch>
            </p:blipFill>
            <p:spPr>
              <a:xfrm>
                <a:off x="6410981" y="3033773"/>
                <a:ext cx="23200" cy="22320"/>
              </a:xfrm>
              <a:prstGeom prst="rect">
                <a:avLst/>
              </a:prstGeom>
            </p:spPr>
          </p:pic>
        </mc:Fallback>
      </mc:AlternateContent>
      <p:pic>
        <p:nvPicPr>
          <p:cNvPr id="10" name="Picture 9" descr="A graph showing different colored circles&#10;&#10;AI-generated content may be incorrect.">
            <a:extLst>
              <a:ext uri="{FF2B5EF4-FFF2-40B4-BE49-F238E27FC236}">
                <a16:creationId xmlns:a16="http://schemas.microsoft.com/office/drawing/2014/main" id="{731528F1-B6AB-3AD5-B601-AC1B6A06B4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70594" y="1396168"/>
            <a:ext cx="8615939" cy="5308762"/>
          </a:xfrm>
          <a:prstGeom prst="rect">
            <a:avLst/>
          </a:prstGeom>
        </p:spPr>
      </p:pic>
    </p:spTree>
    <p:extLst>
      <p:ext uri="{BB962C8B-B14F-4D97-AF65-F5344CB8AC3E}">
        <p14:creationId xmlns:p14="http://schemas.microsoft.com/office/powerpoint/2010/main" val="3641082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9B07-93DD-2108-3A81-A69479970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39062-AA69-D0AC-1843-BA57948E06E4}"/>
              </a:ext>
            </a:extLst>
          </p:cNvPr>
          <p:cNvSpPr>
            <a:spLocks noGrp="1"/>
          </p:cNvSpPr>
          <p:nvPr>
            <p:ph type="title"/>
          </p:nvPr>
        </p:nvSpPr>
        <p:spPr>
          <a:xfrm>
            <a:off x="550199" y="153070"/>
            <a:ext cx="11091600" cy="1332000"/>
          </a:xfrm>
        </p:spPr>
        <p:txBody>
          <a:bodyPr/>
          <a:lstStyle/>
          <a:p>
            <a:r>
              <a:rPr lang="en-US">
                <a:solidFill>
                  <a:srgbClr val="00B0F0"/>
                </a:solidFill>
              </a:rPr>
              <a:t>DE-GMM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5D87A2-8642-D582-6588-CB0E221FE296}"/>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935D87A2-8642-D582-6588-CB0E221FE296}"/>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272D9F7-46A6-C6AF-C101-CD6AD6127E7F}"/>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E272D9F7-46A6-C6AF-C101-CD6AD6127E7F}"/>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F822EBE-2159-83B1-D21B-0C69B77F203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EF822EBE-2159-83B1-D21B-0C69B77F203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61E87C3A-8D02-B26E-D709-BD6ECEACCAD6}"/>
                  </a:ext>
                </a:extLst>
              </p:cNvPr>
              <p:cNvSpPr>
                <a:spLocks noGrp="1"/>
              </p:cNvSpPr>
              <p:nvPr>
                <p:ph idx="1"/>
              </p:nvPr>
            </p:nvSpPr>
            <p:spPr>
              <a:xfrm>
                <a:off x="371529" y="819070"/>
                <a:ext cx="11437291" cy="5759553"/>
              </a:xfrm>
            </p:spPr>
            <p:txBody>
              <a:bodyPr>
                <a:normAutofit/>
              </a:bodyPr>
              <a:lstStyle/>
              <a:p>
                <a:r>
                  <a:rPr lang="en-US" sz="2200" b="0" dirty="0">
                    <a:solidFill>
                      <a:srgbClr val="FFCC29"/>
                    </a:solidFill>
                    <a:latin typeface="Cambria Math" panose="02040503050406030204" pitchFamily="18" charset="0"/>
                  </a:rPr>
                  <a:t>Let u</a:t>
                </a:r>
                <a:r>
                  <a:rPr lang="en-US" sz="2200" dirty="0">
                    <a:solidFill>
                      <a:srgbClr val="FFCC29"/>
                    </a:solidFill>
                    <a:latin typeface="Cambria Math" panose="02040503050406030204" pitchFamily="18" charset="0"/>
                  </a:rPr>
                  <a:t>s define a pdf that is a convex combination of </a:t>
                </a:r>
                <a14:m>
                  <m:oMath xmlns:m="http://schemas.openxmlformats.org/officeDocument/2006/math">
                    <m:r>
                      <a:rPr lang="en-US" sz="2200" b="0" i="1" smtClean="0">
                        <a:solidFill>
                          <a:srgbClr val="FFCC29"/>
                        </a:solidFill>
                        <a:latin typeface="Cambria Math" panose="02040503050406030204" pitchFamily="18" charset="0"/>
                      </a:rPr>
                      <m:t>𝐾</m:t>
                    </m:r>
                  </m:oMath>
                </a14:m>
                <a:r>
                  <a:rPr lang="en-US" sz="2200" b="0" dirty="0">
                    <a:solidFill>
                      <a:srgbClr val="FFCC29"/>
                    </a:solidFill>
                    <a:latin typeface="Cambria Math" panose="02040503050406030204" pitchFamily="18" charset="0"/>
                  </a:rPr>
                  <a:t> simple (base) distribution</a:t>
                </a:r>
              </a:p>
              <a:p>
                <a:pPr marL="0" indent="0" algn="ctr">
                  <a:buNone/>
                </a:pPr>
                <a14:m>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d>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𝑓</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e>
                    </m:nary>
                  </m:oMath>
                </a14:m>
                <a:r>
                  <a:rPr lang="en-US" sz="2200" b="0" dirty="0">
                    <a:solidFill>
                      <a:srgbClr val="FFCC29"/>
                    </a:solidFill>
                    <a:latin typeface="Cambria Math" panose="02040503050406030204" pitchFamily="18" charset="0"/>
                  </a:rPr>
                  <a:t> where </a:t>
                </a:r>
                <a14:m>
                  <m:oMath xmlns:m="http://schemas.openxmlformats.org/officeDocument/2006/math">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e>
                    </m:nary>
                    <m:r>
                      <a:rPr lang="en-US" sz="2200" b="0" i="1" smtClean="0">
                        <a:solidFill>
                          <a:srgbClr val="FFCC29"/>
                        </a:solidFill>
                        <a:latin typeface="Cambria Math" panose="02040503050406030204" pitchFamily="18" charset="0"/>
                      </a:rPr>
                      <m:t>=1</m:t>
                    </m:r>
                  </m:oMath>
                </a14:m>
                <a:r>
                  <a:rPr lang="en-US" sz="2200" b="0" dirty="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≤1 </m:t>
                    </m:r>
                    <m:r>
                      <a:rPr lang="en-US" sz="2200" b="0" i="1" smtClean="0">
                        <a:solidFill>
                          <a:srgbClr val="FFCC29"/>
                        </a:solidFill>
                        <a:latin typeface="Cambria Math" panose="02040503050406030204" pitchFamily="18" charset="0"/>
                      </a:rPr>
                      <m:t>𝑓𝑜𝑟</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𝑎𝑙𝑙</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𝑘</m:t>
                    </m:r>
                  </m:oMath>
                </a14:m>
                <a:endParaRPr lang="en-US" sz="2200" b="0" dirty="0">
                  <a:solidFill>
                    <a:srgbClr val="FFCC29"/>
                  </a:solidFill>
                  <a:latin typeface="Cambria Math" panose="02040503050406030204" pitchFamily="18" charset="0"/>
                </a:endParaRPr>
              </a:p>
              <a:p>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𝑓</m:t>
                        </m:r>
                      </m:e>
                      <m:sub>
                        <m:r>
                          <a:rPr lang="en-US" sz="2200" b="0" i="1" smtClean="0">
                            <a:solidFill>
                              <a:srgbClr val="FFCC29"/>
                            </a:solidFill>
                            <a:latin typeface="Cambria Math" panose="02040503050406030204" pitchFamily="18" charset="0"/>
                          </a:rPr>
                          <m:t>𝑘</m:t>
                        </m:r>
                      </m:sub>
                    </m:sSub>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e>
                      <m:sup>
                        <m:r>
                          <a:rPr lang="en-US" sz="2200" b="0" i="0" smtClean="0">
                            <a:solidFill>
                              <a:srgbClr val="FFCC29"/>
                            </a:solidFill>
                            <a:latin typeface="Cambria Math" panose="02040503050406030204" pitchFamily="18" charset="0"/>
                          </a:rPr>
                          <m:t>′</m:t>
                        </m:r>
                      </m:sup>
                    </m:sSup>
                    <m:r>
                      <m:rPr>
                        <m:sty m:val="p"/>
                      </m:rPr>
                      <a:rPr lang="en-US" sz="2200" b="0" i="0" smtClean="0">
                        <a:solidFill>
                          <a:srgbClr val="FFCC29"/>
                        </a:solidFill>
                        <a:latin typeface="Cambria Math" panose="02040503050406030204" pitchFamily="18" charset="0"/>
                      </a:rPr>
                      <m:t>s</m:t>
                    </m:r>
                    <m:r>
                      <a:rPr lang="en-US" sz="2200" b="0" i="0" smtClean="0">
                        <a:solidFill>
                          <a:srgbClr val="FFCC29"/>
                        </a:solidFill>
                        <a:latin typeface="Cambria Math" panose="02040503050406030204" pitchFamily="18" charset="0"/>
                      </a:rPr>
                      <m:t> </m:t>
                    </m:r>
                  </m:oMath>
                </a14:m>
                <a:r>
                  <a:rPr lang="en-US" sz="2200" b="0" dirty="0">
                    <a:solidFill>
                      <a:srgbClr val="FFCC29"/>
                    </a:solidFill>
                    <a:latin typeface="Cambria Math" panose="02040503050406030204" pitchFamily="18" charset="0"/>
                  </a:rPr>
                  <a:t>all belong to the same family (Gaussian, Gamma, Bernoulli, etc.)</a:t>
                </a:r>
              </a:p>
              <a:p>
                <a:r>
                  <a:rPr lang="en-US" sz="2200" dirty="0">
                    <a:solidFill>
                      <a:srgbClr val="FFCC29"/>
                    </a:solidFill>
                    <a:latin typeface="Cambria Math" panose="02040503050406030204" pitchFamily="18" charset="0"/>
                  </a:rPr>
                  <a:t>Note that if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𝑓</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are all Gaussian, </a:t>
                </a:r>
                <a14:m>
                  <m:oMath xmlns:m="http://schemas.openxmlformats.org/officeDocument/2006/math">
                    <m:r>
                      <a:rPr lang="en-US" sz="2200" b="0" i="1" smtClean="0">
                        <a:solidFill>
                          <a:srgbClr val="FFCC29"/>
                        </a:solidFill>
                        <a:latin typeface="Cambria Math" panose="02040503050406030204" pitchFamily="18" charset="0"/>
                      </a:rPr>
                      <m:t>𝑓</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will not be Gaussian!</a:t>
                </a:r>
              </a:p>
              <a:p>
                <a:r>
                  <a:rPr lang="en-US" sz="2200" dirty="0">
                    <a:solidFill>
                      <a:srgbClr val="FFCC29"/>
                    </a:solidFill>
                    <a:latin typeface="Cambria Math" panose="02040503050406030204" pitchFamily="18" charset="0"/>
                  </a:rPr>
                  <a:t>We will focus on GMM</a:t>
                </a:r>
              </a:p>
              <a:p>
                <a:r>
                  <a:rPr lang="en-US" sz="2200" b="0" dirty="0">
                    <a:solidFill>
                      <a:srgbClr val="FFCC29"/>
                    </a:solidFill>
                    <a:latin typeface="Cambria Math" panose="02040503050406030204" pitchFamily="18" charset="0"/>
                  </a:rPr>
                  <a:t>So, we now have </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ℕ</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𝜇</m:t>
                                  </m:r>
                                </m:e>
                                <m:sub>
                                  <m:r>
                                    <a:rPr lang="en-US" sz="2200" i="1">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l-GR" sz="2200" b="0" i="1" smtClean="0">
                                      <a:solidFill>
                                        <a:srgbClr val="FFCC29"/>
                                      </a:solidFill>
                                      <a:latin typeface="Cambria Math" panose="02040503050406030204" pitchFamily="18" charset="0"/>
                                      <a:ea typeface="Cambria Math" panose="02040503050406030204" pitchFamily="18" charset="0"/>
                                    </a:rPr>
                                    <m:t>Σ</m:t>
                                  </m:r>
                                </m:e>
                                <m:sub>
                                  <m:r>
                                    <a:rPr lang="en-US" sz="2200" b="0" i="1" smtClean="0">
                                      <a:solidFill>
                                        <a:srgbClr val="FFCC29"/>
                                      </a:solidFill>
                                      <a:latin typeface="Cambria Math" panose="02040503050406030204" pitchFamily="18" charset="0"/>
                                      <a:ea typeface="Cambria Math" panose="02040503050406030204" pitchFamily="18" charset="0"/>
                                    </a:rPr>
                                    <m:t>𝑘</m:t>
                                  </m:r>
                                </m:sub>
                              </m:sSub>
                            </m:e>
                          </m:d>
                        </m:e>
                      </m:nary>
                    </m:oMath>
                  </m:oMathPara>
                </a14:m>
                <a:endParaRPr lang="en-US" sz="2200" b="0" dirty="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2200" b="0" i="0" smtClean="0">
                          <a:solidFill>
                            <a:srgbClr val="FFCC29"/>
                          </a:solidFill>
                          <a:latin typeface="Cambria Math" panose="02040503050406030204" pitchFamily="18" charset="0"/>
                        </a:rPr>
                        <m:t>Θ</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 </m:t>
                          </m:r>
                        </m:e>
                      </m:d>
                    </m:oMath>
                  </m:oMathPara>
                </a14:m>
                <a:endParaRPr lang="en-US" sz="2200" b="0" dirty="0">
                  <a:solidFill>
                    <a:srgbClr val="FFCC29"/>
                  </a:solidFill>
                  <a:latin typeface="Cambria Math" panose="02040503050406030204" pitchFamily="18" charset="0"/>
                </a:endParaRPr>
              </a:p>
              <a:p>
                <a:pPr marL="0" indent="0">
                  <a:buNone/>
                </a:pPr>
                <a:r>
                  <a:rPr lang="en-US" sz="2200" dirty="0">
                    <a:solidFill>
                      <a:srgbClr val="FFCC29"/>
                    </a:solidFill>
                    <a:latin typeface="Cambria Math" panose="02040503050406030204" pitchFamily="18" charset="0"/>
                  </a:rPr>
                  <a:t>Where </a:t>
                </a:r>
                <a14:m>
                  <m:oMath xmlns:m="http://schemas.openxmlformats.org/officeDocument/2006/math">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m:rPr>
                            <m:sty m:val="p"/>
                          </m:rPr>
                          <a:rPr lang="el-GR" sz="2200" b="0" i="1" smtClean="0">
                            <a:solidFill>
                              <a:srgbClr val="FFCC29"/>
                            </a:solidFill>
                            <a:latin typeface="Cambria Math" panose="02040503050406030204" pitchFamily="18" charset="0"/>
                            <a:ea typeface="Cambria Math" panose="02040503050406030204" pitchFamily="18" charset="0"/>
                          </a:rPr>
                          <m:t>Σ</m:t>
                        </m:r>
                      </m:e>
                      <m:sub>
                        <m:r>
                          <a:rPr lang="en-US" sz="2200" b="0" i="1" smtClean="0">
                            <a:solidFill>
                              <a:srgbClr val="FFCC29"/>
                            </a:solidFill>
                            <a:latin typeface="Cambria Math" panose="02040503050406030204" pitchFamily="18" charset="0"/>
                            <a:ea typeface="Cambria Math" panose="02040503050406030204" pitchFamily="18" charset="0"/>
                          </a:rPr>
                          <m:t>𝑘</m:t>
                        </m:r>
                      </m:sub>
                    </m:sSub>
                  </m:oMath>
                </a14:m>
                <a:r>
                  <a:rPr lang="en-US" sz="2200" b="0" dirty="0">
                    <a:solidFill>
                      <a:srgbClr val="FFCC29"/>
                    </a:solidFill>
                    <a:latin typeface="Cambria Math" panose="02040503050406030204" pitchFamily="18" charset="0"/>
                  </a:rPr>
                  <a:t> is the covariance matrix of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 </m:t>
                    </m:r>
                  </m:oMath>
                </a14:m>
                <a:r>
                  <a:rPr lang="en-US" sz="2200" b="0" dirty="0">
                    <a:solidFill>
                      <a:srgbClr val="FFCC29"/>
                    </a:solidFill>
                    <a:latin typeface="Cambria Math" panose="02040503050406030204" pitchFamily="18" charset="0"/>
                  </a:rPr>
                  <a:t>for the </a:t>
                </a:r>
                <a14:m>
                  <m:oMath xmlns:m="http://schemas.openxmlformats.org/officeDocument/2006/math">
                    <m:r>
                      <a:rPr lang="en-US" sz="2200" b="0" i="1" smtClean="0">
                        <a:solidFill>
                          <a:srgbClr val="FFCC29"/>
                        </a:solidFill>
                        <a:latin typeface="Cambria Math" panose="02040503050406030204" pitchFamily="18" charset="0"/>
                      </a:rPr>
                      <m:t>𝑘</m:t>
                    </m:r>
                  </m:oMath>
                </a14:m>
                <a:r>
                  <a:rPr lang="en-US" sz="2200" b="0" dirty="0" err="1">
                    <a:solidFill>
                      <a:srgbClr val="FFCC29"/>
                    </a:solidFill>
                    <a:latin typeface="Cambria Math" panose="02040503050406030204" pitchFamily="18" charset="0"/>
                  </a:rPr>
                  <a:t>th</a:t>
                </a:r>
                <a:r>
                  <a:rPr lang="en-US" sz="2200" b="0" dirty="0">
                    <a:solidFill>
                      <a:srgbClr val="FFCC29"/>
                    </a:solidFill>
                    <a:latin typeface="Cambria Math" panose="02040503050406030204" pitchFamily="18" charset="0"/>
                  </a:rPr>
                  <a:t> sample distribution (</a:t>
                </a:r>
                <a14:m>
                  <m:oMath xmlns:m="http://schemas.openxmlformats.org/officeDocument/2006/math">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oMath>
                </a14:m>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61E87C3A-8D02-B26E-D709-BD6ECEACCAD6}"/>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93" t="-1481"/>
                </a:stretch>
              </a:blipFill>
            </p:spPr>
            <p:txBody>
              <a:bodyPr/>
              <a:lstStyle/>
              <a:p>
                <a:r>
                  <a:rPr lang="en-US">
                    <a:noFill/>
                  </a:rPr>
                  <a:t> </a:t>
                </a:r>
              </a:p>
            </p:txBody>
          </p:sp>
        </mc:Fallback>
      </mc:AlternateContent>
    </p:spTree>
    <p:extLst>
      <p:ext uri="{BB962C8B-B14F-4D97-AF65-F5344CB8AC3E}">
        <p14:creationId xmlns:p14="http://schemas.microsoft.com/office/powerpoint/2010/main" val="3642138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8A5F4-9C4C-B0DC-DBD1-7ABB85312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172DA-4F40-883D-17B2-25CE84B49B03}"/>
              </a:ext>
            </a:extLst>
          </p:cNvPr>
          <p:cNvSpPr>
            <a:spLocks noGrp="1"/>
          </p:cNvSpPr>
          <p:nvPr>
            <p:ph type="title"/>
          </p:nvPr>
        </p:nvSpPr>
        <p:spPr>
          <a:xfrm>
            <a:off x="550199" y="153070"/>
            <a:ext cx="11091600" cy="1332000"/>
          </a:xfrm>
        </p:spPr>
        <p:txBody>
          <a:bodyPr/>
          <a:lstStyle/>
          <a:p>
            <a:r>
              <a:rPr lang="en-US">
                <a:solidFill>
                  <a:srgbClr val="00B0F0"/>
                </a:solidFill>
              </a:rPr>
              <a:t>DE-GMM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FF11B2-7C15-E6EE-15E8-B55D0071AA66}"/>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45FF11B2-7C15-E6EE-15E8-B55D0071AA66}"/>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F726C69-62F9-B065-5258-CDB8FB620E9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2F726C69-62F9-B065-5258-CDB8FB620E98}"/>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57A373F-A962-A173-EB65-13DC77F5E10B}"/>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C57A373F-A962-A173-EB65-13DC77F5E10B}"/>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69F6505-0A0D-D18E-2B2C-2D2057B316F1}"/>
                  </a:ext>
                </a:extLst>
              </p:cNvPr>
              <p:cNvSpPr>
                <a:spLocks noGrp="1"/>
              </p:cNvSpPr>
              <p:nvPr>
                <p:ph idx="1"/>
              </p:nvPr>
            </p:nvSpPr>
            <p:spPr>
              <a:xfrm>
                <a:off x="371529" y="819070"/>
                <a:ext cx="11437291" cy="5759553"/>
              </a:xfrm>
            </p:spPr>
            <p:txBody>
              <a:bodyPr>
                <a:normAutofit/>
              </a:bodyPr>
              <a:lstStyle/>
              <a:p>
                <a:r>
                  <a:rPr lang="en-US" sz="2200">
                    <a:solidFill>
                      <a:srgbClr val="FFCC29"/>
                    </a:solidFill>
                    <a:latin typeface="Cambria Math" panose="02040503050406030204" pitchFamily="18" charset="0"/>
                  </a:rPr>
                  <a:t>Here is an example of </a:t>
                </a:r>
                <a14:m>
                  <m:oMath xmlns:m="http://schemas.openxmlformats.org/officeDocument/2006/math">
                    <m:r>
                      <a:rPr lang="en-US" sz="2200" b="0" i="1" smtClean="0">
                        <a:solidFill>
                          <a:srgbClr val="FFCC29"/>
                        </a:solidFill>
                        <a:latin typeface="Cambria Math" panose="02040503050406030204" pitchFamily="18" charset="0"/>
                      </a:rPr>
                      <m:t>𝐾</m:t>
                    </m:r>
                    <m:r>
                      <a:rPr lang="en-US" sz="2200" b="0" i="1" smtClean="0">
                        <a:solidFill>
                          <a:srgbClr val="FFCC29"/>
                        </a:solidFill>
                        <a:latin typeface="Cambria Math" panose="02040503050406030204" pitchFamily="18" charset="0"/>
                      </a:rPr>
                      <m:t>=2, </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=−5,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=6,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=1,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=0.5,</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=0.3,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=0.7,</m:t>
                    </m:r>
                  </m:oMath>
                </a14:m>
                <a:r>
                  <a:rPr lang="en-US" sz="2200" b="0">
                    <a:solidFill>
                      <a:srgbClr val="FFCC29"/>
                    </a:solidFill>
                    <a:latin typeface="Cambria Math" panose="02040503050406030204" pitchFamily="18" charset="0"/>
                  </a:rPr>
                  <a:t> which means</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0.3</m:t>
                          </m:r>
                        </m:num>
                        <m:den>
                          <m:rad>
                            <m:radPr>
                              <m:degHide m:val="on"/>
                              <m:ctrlPr>
                                <a:rPr lang="en-US" sz="2200" b="0" i="1" smtClean="0">
                                  <a:solidFill>
                                    <a:srgbClr val="FFCC29"/>
                                  </a:solidFill>
                                  <a:latin typeface="Cambria Math" panose="02040503050406030204" pitchFamily="18" charset="0"/>
                                </a:rPr>
                              </m:ctrlPr>
                            </m:radPr>
                            <m:deg/>
                            <m:e>
                              <m:r>
                                <a:rPr lang="en-US" sz="2200" b="0" i="1" smtClean="0">
                                  <a:solidFill>
                                    <a:srgbClr val="FFCC29"/>
                                  </a:solidFill>
                                  <a:latin typeface="Cambria Math" panose="02040503050406030204" pitchFamily="18" charset="0"/>
                                </a:rPr>
                                <m:t>2</m:t>
                              </m:r>
                              <m:sSubSup>
                                <m:sSubSupPr>
                                  <m:ctrlPr>
                                    <a:rPr lang="en-US" sz="2200" b="0" i="1" smtClean="0">
                                      <a:solidFill>
                                        <a:srgbClr val="FFCC29"/>
                                      </a:solidFill>
                                      <a:latin typeface="Cambria Math" panose="02040503050406030204" pitchFamily="18" charset="0"/>
                                    </a:rPr>
                                  </m:ctrlPr>
                                </m:sSubSupPr>
                                <m:e>
                                  <m:r>
                                    <a:rPr lang="en-US" sz="2200" b="0" i="1" smtClean="0">
                                      <a:solidFill>
                                        <a:srgbClr val="FFCC29"/>
                                      </a:solidFill>
                                      <a:latin typeface="Cambria Math" panose="02040503050406030204" pitchFamily="18" charset="0"/>
                                    </a:rPr>
                                    <m:t>𝜋𝜎</m:t>
                                  </m:r>
                                </m:e>
                                <m:sub>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2</m:t>
                                  </m:r>
                                </m:sup>
                              </m:sSubSup>
                            </m:e>
                          </m:rad>
                        </m:den>
                      </m:f>
                      <m:r>
                        <m:rPr>
                          <m:sty m:val="p"/>
                        </m:rPr>
                        <a:rPr lang="en-US" sz="2200" b="0" i="0" smtClean="0">
                          <a:solidFill>
                            <a:srgbClr val="FFCC29"/>
                          </a:solidFill>
                          <a:latin typeface="Cambria Math" panose="02040503050406030204" pitchFamily="18" charset="0"/>
                        </a:rPr>
                        <m:t>exp</m:t>
                      </m:r>
                      <m:d>
                        <m:dPr>
                          <m:begChr m:val="{"/>
                          <m:endChr m:val="}"/>
                          <m:ctrlPr>
                            <a:rPr lang="en-US" sz="2200" b="0" i="1" smtClean="0">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2</m:t>
                                  </m:r>
                                </m:sup>
                              </m:sSubSup>
                            </m:den>
                          </m:f>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𝑥</m:t>
                                  </m:r>
                                  <m:r>
                                    <a:rPr lang="en-US" sz="2200" i="1">
                                      <a:solidFill>
                                        <a:srgbClr val="FFCC29"/>
                                      </a:solidFill>
                                      <a:latin typeface="Cambria Math" panose="02040503050406030204" pitchFamily="18" charset="0"/>
                                    </a:rPr>
                                    <m:t>+5</m:t>
                                  </m:r>
                                </m:e>
                              </m:d>
                            </m:e>
                            <m:sup>
                              <m:r>
                                <a:rPr lang="en-US" sz="2200" i="1">
                                  <a:solidFill>
                                    <a:srgbClr val="FFCC29"/>
                                  </a:solidFill>
                                  <a:latin typeface="Cambria Math" panose="02040503050406030204" pitchFamily="18" charset="0"/>
                                </a:rPr>
                                <m:t>2</m:t>
                              </m:r>
                            </m:sup>
                          </m:sSup>
                        </m:e>
                      </m:d>
                      <m:r>
                        <a:rPr lang="en-US" sz="2200" b="0" i="1" smtClean="0">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0.</m:t>
                          </m:r>
                          <m:r>
                            <a:rPr lang="en-US" sz="2200" b="0" i="1" smtClean="0">
                              <a:solidFill>
                                <a:srgbClr val="FFCC29"/>
                              </a:solidFill>
                              <a:latin typeface="Cambria Math" panose="02040503050406030204" pitchFamily="18" charset="0"/>
                            </a:rPr>
                            <m:t>7</m:t>
                          </m:r>
                        </m:num>
                        <m:den>
                          <m:rad>
                            <m:radPr>
                              <m:degHide m:val="on"/>
                              <m:ctrlPr>
                                <a:rPr lang="en-US" sz="2200" i="1">
                                  <a:solidFill>
                                    <a:srgbClr val="FFCC29"/>
                                  </a:solidFill>
                                  <a:latin typeface="Cambria Math" panose="02040503050406030204" pitchFamily="18" charset="0"/>
                                </a:rPr>
                              </m:ctrlPr>
                            </m:radPr>
                            <m:deg/>
                            <m:e>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𝜋𝜎</m:t>
                                  </m:r>
                                </m:e>
                                <m:sub>
                                  <m:r>
                                    <a:rPr lang="en-US" sz="2200" b="0" i="1" smtClean="0">
                                      <a:solidFill>
                                        <a:srgbClr val="FFCC29"/>
                                      </a:solidFill>
                                      <a:latin typeface="Cambria Math" panose="02040503050406030204" pitchFamily="18" charset="0"/>
                                    </a:rPr>
                                    <m:t>2</m:t>
                                  </m:r>
                                </m:sub>
                                <m:sup>
                                  <m:r>
                                    <a:rPr lang="en-US" sz="2200" i="1">
                                      <a:solidFill>
                                        <a:srgbClr val="FFCC29"/>
                                      </a:solidFill>
                                      <a:latin typeface="Cambria Math" panose="02040503050406030204" pitchFamily="18" charset="0"/>
                                    </a:rPr>
                                    <m:t>2</m:t>
                                  </m:r>
                                </m:sup>
                              </m:sSubSup>
                            </m:e>
                          </m:rad>
                        </m:den>
                      </m:f>
                      <m:r>
                        <m:rPr>
                          <m:sty m:val="p"/>
                        </m:rPr>
                        <a:rPr lang="en-US" sz="2200">
                          <a:solidFill>
                            <a:srgbClr val="FFCC29"/>
                          </a:solidFill>
                          <a:latin typeface="Cambria Math" panose="02040503050406030204" pitchFamily="18" charset="0"/>
                        </a:rPr>
                        <m:t>exp</m:t>
                      </m:r>
                      <m:d>
                        <m:dPr>
                          <m:begChr m:val="{"/>
                          <m:endChr m:val="}"/>
                          <m:ctrlPr>
                            <a:rPr lang="en-US" sz="2200" i="1">
                              <a:solidFill>
                                <a:srgbClr val="FFCC29"/>
                              </a:solidFill>
                              <a:latin typeface="Cambria Math" panose="02040503050406030204" pitchFamily="18" charset="0"/>
                            </a:rPr>
                          </m:ctrlPr>
                        </m:dPr>
                        <m:e>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r>
                                <a:rPr lang="en-US" sz="2200" i="1">
                                  <a:solidFill>
                                    <a:srgbClr val="FFCC29"/>
                                  </a:solidFill>
                                  <a:latin typeface="Cambria Math" panose="02040503050406030204" pitchFamily="18" charset="0"/>
                                </a:rPr>
                                <m:t>2</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b="0" i="1" smtClean="0">
                                      <a:solidFill>
                                        <a:srgbClr val="FFCC29"/>
                                      </a:solidFill>
                                      <a:latin typeface="Cambria Math" panose="02040503050406030204" pitchFamily="18" charset="0"/>
                                    </a:rPr>
                                    <m:t>2</m:t>
                                  </m:r>
                                </m:sub>
                                <m:sup>
                                  <m:r>
                                    <a:rPr lang="en-US" sz="2200" i="1">
                                      <a:solidFill>
                                        <a:srgbClr val="FFCC29"/>
                                      </a:solidFill>
                                      <a:latin typeface="Cambria Math" panose="02040503050406030204" pitchFamily="18" charset="0"/>
                                    </a:rPr>
                                    <m:t>2</m:t>
                                  </m:r>
                                </m:sup>
                              </m:sSubSup>
                            </m:den>
                          </m:f>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𝑥</m:t>
                                  </m:r>
                                  <m:r>
                                    <a:rPr lang="en-US" sz="2200" b="0" i="1" smtClean="0">
                                      <a:solidFill>
                                        <a:srgbClr val="FFCC29"/>
                                      </a:solidFill>
                                      <a:latin typeface="Cambria Math" panose="02040503050406030204" pitchFamily="18" charset="0"/>
                                    </a:rPr>
                                    <m:t>−6</m:t>
                                  </m:r>
                                </m:e>
                              </m:d>
                            </m:e>
                            <m:sup>
                              <m:r>
                                <a:rPr lang="en-US" sz="2200" i="1">
                                  <a:solidFill>
                                    <a:srgbClr val="FFCC29"/>
                                  </a:solidFill>
                                  <a:latin typeface="Cambria Math" panose="02040503050406030204" pitchFamily="18" charset="0"/>
                                </a:rPr>
                                <m:t>2</m:t>
                              </m:r>
                            </m:sup>
                          </m:sSup>
                        </m:e>
                      </m:d>
                    </m:oMath>
                  </m:oMathPara>
                </a14:m>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669F6505-0A0D-D18E-2B2C-2D2057B316F1}"/>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39" t="-1481"/>
                </a:stretch>
              </a:blipFill>
            </p:spPr>
            <p:txBody>
              <a:bodyPr/>
              <a:lstStyle/>
              <a:p>
                <a:r>
                  <a:rPr lang="en-US">
                    <a:noFill/>
                  </a:rPr>
                  <a:t> </a:t>
                </a:r>
              </a:p>
            </p:txBody>
          </p:sp>
        </mc:Fallback>
      </mc:AlternateContent>
      <p:pic>
        <p:nvPicPr>
          <p:cNvPr id="7" name="Picture 6" descr="A graph of a function&#10;&#10;AI-generated content may be incorrect.">
            <a:extLst>
              <a:ext uri="{FF2B5EF4-FFF2-40B4-BE49-F238E27FC236}">
                <a16:creationId xmlns:a16="http://schemas.microsoft.com/office/drawing/2014/main" id="{4B3237CA-6B13-EA6A-8D2D-FB3C646B71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4778" y="2704172"/>
            <a:ext cx="5334344" cy="4000758"/>
          </a:xfrm>
          <a:prstGeom prst="rect">
            <a:avLst/>
          </a:prstGeom>
        </p:spPr>
      </p:pic>
    </p:spTree>
    <p:extLst>
      <p:ext uri="{BB962C8B-B14F-4D97-AF65-F5344CB8AC3E}">
        <p14:creationId xmlns:p14="http://schemas.microsoft.com/office/powerpoint/2010/main" val="918769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7175-7252-B0C7-CCA9-4A7E58372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7D26D-AFAF-0A08-29DF-3E648451F28E}"/>
              </a:ext>
            </a:extLst>
          </p:cNvPr>
          <p:cNvSpPr>
            <a:spLocks noGrp="1"/>
          </p:cNvSpPr>
          <p:nvPr>
            <p:ph type="title"/>
          </p:nvPr>
        </p:nvSpPr>
        <p:spPr>
          <a:xfrm>
            <a:off x="550199" y="153070"/>
            <a:ext cx="11091600" cy="1332000"/>
          </a:xfrm>
        </p:spPr>
        <p:txBody>
          <a:bodyPr/>
          <a:lstStyle/>
          <a:p>
            <a:r>
              <a:rPr lang="en-US">
                <a:solidFill>
                  <a:srgbClr val="00B0F0"/>
                </a:solidFill>
              </a:rPr>
              <a:t>DE-GMM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289CC3B-A1B3-7A20-A76A-6131A12C112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4289CC3B-A1B3-7A20-A76A-6131A12C112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24D5E27-98F1-C374-C5A2-AF6B7278BFEE}"/>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624D5E27-98F1-C374-C5A2-AF6B7278BFEE}"/>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AF81B2D-2AC0-21DF-881E-8D1CF66914D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6AF81B2D-2AC0-21DF-881E-8D1CF66914D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0AC600D-26BA-7599-73E9-CACBD521D89A}"/>
                  </a:ext>
                </a:extLst>
              </p:cNvPr>
              <p:cNvSpPr>
                <a:spLocks noGrp="1"/>
              </p:cNvSpPr>
              <p:nvPr>
                <p:ph idx="1"/>
              </p:nvPr>
            </p:nvSpPr>
            <p:spPr>
              <a:xfrm>
                <a:off x="371529" y="819070"/>
                <a:ext cx="11437291" cy="5759553"/>
              </a:xfrm>
            </p:spPr>
            <p:txBody>
              <a:bodyPr>
                <a:normAutofit/>
              </a:bodyPr>
              <a:lstStyle/>
              <a:p>
                <a:r>
                  <a:rPr lang="en-US" sz="2200">
                    <a:solidFill>
                      <a:srgbClr val="FFCC29"/>
                    </a:solidFill>
                    <a:latin typeface="Cambria Math" panose="02040503050406030204" pitchFamily="18" charset="0"/>
                  </a:rPr>
                  <a:t>So, our task is to estimate the relevant parameters from the test data </a:t>
                </a:r>
              </a:p>
              <a:p>
                <a:r>
                  <a:rPr lang="en-US" sz="2200" b="0">
                    <a:solidFill>
                      <a:srgbClr val="FFCC29"/>
                    </a:solidFill>
                    <a:latin typeface="Cambria Math" panose="02040503050406030204" pitchFamily="18" charset="0"/>
                  </a:rPr>
                  <a:t>We use </a:t>
                </a:r>
                <a:r>
                  <a:rPr lang="en-US" sz="2200">
                    <a:solidFill>
                      <a:srgbClr val="FFCC29"/>
                    </a:solidFill>
                    <a:latin typeface="Cambria Math" panose="02040503050406030204" pitchFamily="18" charset="0"/>
                  </a:rPr>
                  <a:t>what we have learned before (MLE) to obtain the necessary parameter and a means of updating them. Assume we have training vector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oMath>
                </a14:m>
                <a:endParaRPr lang="en-US" sz="22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r>
                            <a:rPr lang="en-US" sz="2200" b="0" i="1" smtClean="0">
                              <a:solidFill>
                                <a:srgbClr val="FFCC29"/>
                              </a:solidFill>
                              <a:latin typeface="Cambria Math" panose="02040503050406030204" pitchFamily="18" charset="0"/>
                            </a:rPr>
                            <m:t>𝑓</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e>
                              <m:r>
                                <m:rPr>
                                  <m:sty m:val="p"/>
                                </m:rPr>
                                <a:rPr lang="en-US" sz="2200" b="0" i="0" smtClean="0">
                                  <a:solidFill>
                                    <a:srgbClr val="FFCC29"/>
                                  </a:solidFill>
                                  <a:latin typeface="Cambria Math" panose="02040503050406030204" pitchFamily="18" charset="0"/>
                                </a:rPr>
                                <m:t>Θ</m:t>
                              </m:r>
                            </m:e>
                          </m:d>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𝑘</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𝐾</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𝜋</m:t>
                                      </m:r>
                                    </m:e>
                                    <m:sub>
                                      <m:r>
                                        <a:rPr lang="en-US" sz="2200" i="1">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ℕ</m:t>
                                  </m:r>
                                  <m:d>
                                    <m:dPr>
                                      <m:ctrlPr>
                                        <a:rPr lang="en-US" sz="2200" i="1">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𝜇</m:t>
                                          </m:r>
                                        </m:e>
                                        <m:sub>
                                          <m:r>
                                            <a:rPr lang="en-US" sz="2200" i="1">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m:t>
                                      </m:r>
                                      <m:sSubSup>
                                        <m:sSubSupPr>
                                          <m:ctrlPr>
                                            <a:rPr lang="en-US" sz="2200" i="1">
                                              <a:solidFill>
                                                <a:srgbClr val="FFCC29"/>
                                              </a:solidFill>
                                              <a:latin typeface="Cambria Math" panose="02040503050406030204" pitchFamily="18" charset="0"/>
                                            </a:rPr>
                                          </m:ctrlPr>
                                        </m:sSubSupPr>
                                        <m:e>
                                          <m:r>
                                            <a:rPr lang="en-US" sz="2200" i="1">
                                              <a:solidFill>
                                                <a:srgbClr val="FFCC29"/>
                                              </a:solidFill>
                                              <a:latin typeface="Cambria Math" panose="02040503050406030204" pitchFamily="18" charset="0"/>
                                            </a:rPr>
                                            <m:t>𝜎</m:t>
                                          </m:r>
                                        </m:e>
                                        <m:sub>
                                          <m:r>
                                            <a:rPr lang="en-US" sz="2200" i="1">
                                              <a:solidFill>
                                                <a:srgbClr val="FFCC29"/>
                                              </a:solidFill>
                                              <a:latin typeface="Cambria Math" panose="02040503050406030204" pitchFamily="18" charset="0"/>
                                            </a:rPr>
                                            <m:t>𝑘</m:t>
                                          </m:r>
                                        </m:sub>
                                        <m:sup>
                                          <m:r>
                                            <a:rPr lang="en-US" sz="2200" i="1">
                                              <a:solidFill>
                                                <a:srgbClr val="FFCC29"/>
                                              </a:solidFill>
                                              <a:latin typeface="Cambria Math" panose="02040503050406030204" pitchFamily="18" charset="0"/>
                                            </a:rPr>
                                            <m:t>2</m:t>
                                          </m:r>
                                        </m:sup>
                                      </m:sSubSup>
                                      <m:r>
                                        <a:rPr lang="en-US" sz="2200" i="1">
                                          <a:solidFill>
                                            <a:srgbClr val="FFCC29"/>
                                          </a:solidFill>
                                          <a:latin typeface="Cambria Math" panose="02040503050406030204" pitchFamily="18" charset="0"/>
                                        </a:rPr>
                                        <m:t> </m:t>
                                      </m:r>
                                    </m:e>
                                  </m:d>
                                </m:e>
                              </m:nary>
                            </m:e>
                          </m:nary>
                        </m:e>
                      </m:nary>
                    </m:oMath>
                  </m:oMathPara>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sz="2200" b="0" i="1" smtClean="0">
                              <a:solidFill>
                                <a:srgbClr val="FFCC29"/>
                              </a:solidFill>
                              <a:latin typeface="Cambria Math" panose="02040503050406030204" pitchFamily="18" charset="0"/>
                            </a:rPr>
                          </m:ctrlPr>
                        </m:funcPr>
                        <m:fName>
                          <m:r>
                            <m:rPr>
                              <m:sty m:val="p"/>
                            </m:rPr>
                            <a:rPr lang="el-GR" sz="2200" b="0" i="1" smtClean="0">
                              <a:solidFill>
                                <a:srgbClr val="FFCC29"/>
                              </a:solidFill>
                              <a:latin typeface="Cambria Math" panose="02040503050406030204" pitchFamily="18" charset="0"/>
                              <a:ea typeface="Cambria Math" panose="02040503050406030204" pitchFamily="18" charset="0"/>
                            </a:rPr>
                            <m:t>χ</m:t>
                          </m:r>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log</m:t>
                          </m:r>
                        </m:fName>
                        <m:e>
                          <m:r>
                            <a:rPr lang="en-US" sz="2200" i="1">
                              <a:solidFill>
                                <a:srgbClr val="FFCC29"/>
                              </a:solidFill>
                              <a:latin typeface="Cambria Math" panose="02040503050406030204" pitchFamily="18" charset="0"/>
                            </a:rPr>
                            <m:t>𝑓</m:t>
                          </m:r>
                          <m:d>
                            <m:dPr>
                              <m:ctrlPr>
                                <a:rPr lang="en-US" sz="2200" i="1">
                                  <a:solidFill>
                                    <a:srgbClr val="FFCC29"/>
                                  </a:solidFill>
                                  <a:latin typeface="Cambria Math" panose="02040503050406030204" pitchFamily="18" charset="0"/>
                                </a:rPr>
                              </m:ctrlPr>
                            </m:dPr>
                            <m:e>
                              <m:r>
                                <a:rPr lang="en-US" sz="2200" i="1">
                                  <a:solidFill>
                                    <a:srgbClr val="FFCC29"/>
                                  </a:solidFill>
                                  <a:latin typeface="Cambria Math" panose="02040503050406030204" pitchFamily="18" charset="0"/>
                                </a:rPr>
                                <m:t>𝑋</m:t>
                              </m:r>
                            </m:e>
                            <m:e>
                              <m:r>
                                <m:rPr>
                                  <m:sty m:val="p"/>
                                </m:rPr>
                                <a:rPr lang="en-US" sz="2200">
                                  <a:solidFill>
                                    <a:srgbClr val="FFCC29"/>
                                  </a:solidFill>
                                  <a:latin typeface="Cambria Math" panose="02040503050406030204" pitchFamily="18" charset="0"/>
                                </a:rPr>
                                <m:t>Θ</m:t>
                              </m:r>
                            </m:e>
                          </m:d>
                        </m:e>
                      </m:func>
                      <m:r>
                        <a:rPr lang="en-US" sz="2200" b="0" i="1" smtClean="0">
                          <a:solidFill>
                            <a:srgbClr val="FFCC29"/>
                          </a:solidFill>
                          <a:latin typeface="Cambria Math" panose="02040503050406030204" pitchFamily="18" charset="0"/>
                        </a:rPr>
                        <m:t>=</m:t>
                      </m:r>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𝑁</m:t>
                          </m:r>
                        </m:sup>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d>
                                <m:dPr>
                                  <m:begChr m:val="{"/>
                                  <m:endChr m:val="}"/>
                                  <m:ctrlPr>
                                    <a:rPr lang="en-US" sz="2200" i="1" smtClean="0">
                                      <a:solidFill>
                                        <a:srgbClr val="FFCC29"/>
                                      </a:solidFill>
                                      <a:latin typeface="Cambria Math" panose="02040503050406030204" pitchFamily="18" charset="0"/>
                                    </a:rPr>
                                  </m:ctrlPr>
                                </m:dPr>
                                <m:e>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𝑘</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𝐾</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𝜋</m:t>
                                          </m:r>
                                        </m:e>
                                        <m:sub>
                                          <m:r>
                                            <a:rPr lang="en-US" sz="2200" i="1">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ℕ</m:t>
                                      </m:r>
                                      <m:d>
                                        <m:dPr>
                                          <m:ctrlPr>
                                            <a:rPr lang="en-US" sz="2200" i="1">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𝜇</m:t>
                                              </m:r>
                                            </m:e>
                                            <m:sub>
                                              <m:r>
                                                <a:rPr lang="en-US" sz="2200" i="1">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r>
                                            <a:rPr lang="en-US" sz="2200" i="1">
                                              <a:solidFill>
                                                <a:srgbClr val="FFCC29"/>
                                              </a:solidFill>
                                              <a:latin typeface="Cambria Math" panose="02040503050406030204" pitchFamily="18" charset="0"/>
                                            </a:rPr>
                                            <m:t> </m:t>
                                          </m:r>
                                        </m:e>
                                      </m:d>
                                    </m:e>
                                  </m:nary>
                                </m:e>
                              </m:d>
                            </m:e>
                          </m:func>
                        </m:e>
                      </m:nary>
                    </m:oMath>
                  </m:oMathPara>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b="0" i="1" smtClean="0">
                              <a:solidFill>
                                <a:srgbClr val="FFCC29"/>
                              </a:solidFill>
                              <a:latin typeface="Cambria Math" panose="02040503050406030204" pitchFamily="18" charset="0"/>
                            </a:rPr>
                            <m:t>ℕ</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𝐷</m:t>
                              </m:r>
                            </m:num>
                            <m:den>
                              <m:r>
                                <a:rPr lang="en-US" sz="2200" b="0" i="1" smtClean="0">
                                  <a:solidFill>
                                    <a:srgbClr val="FFCC29"/>
                                  </a:solidFill>
                                  <a:latin typeface="Cambria Math" panose="02040503050406030204" pitchFamily="18" charset="0"/>
                                </a:rPr>
                                <m:t>2</m:t>
                              </m:r>
                            </m:den>
                          </m:f>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𝜋</m:t>
                              </m:r>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den>
                              </m:f>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log</m:t>
                                  </m:r>
                                </m:fName>
                                <m:e>
                                  <m:func>
                                    <m:funcPr>
                                      <m:ctrlPr>
                                        <a:rPr lang="en-US" sz="2200" b="0" i="1" smtClean="0">
                                          <a:solidFill>
                                            <a:srgbClr val="FFCC29"/>
                                          </a:solidFill>
                                          <a:latin typeface="Cambria Math" panose="02040503050406030204" pitchFamily="18" charset="0"/>
                                        </a:rPr>
                                      </m:ctrlPr>
                                    </m:funcPr>
                                    <m:fName>
                                      <m:r>
                                        <m:rPr>
                                          <m:sty m:val="p"/>
                                        </m:rPr>
                                        <a:rPr lang="en-US" sz="2200" b="0" i="0" smtClean="0">
                                          <a:solidFill>
                                            <a:srgbClr val="FFCC29"/>
                                          </a:solidFill>
                                          <a:latin typeface="Cambria Math" panose="02040503050406030204" pitchFamily="18" charset="0"/>
                                        </a:rPr>
                                        <m:t>det</m:t>
                                      </m:r>
                                    </m:fName>
                                    <m:e>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e>
                                      </m:d>
                                    </m:e>
                                  </m:func>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den>
                                  </m:f>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e>
                                      </m:d>
                                    </m:e>
                                    <m:sup>
                                      <m:r>
                                        <a:rPr lang="en-US" sz="2200" b="0" i="1" smtClean="0">
                                          <a:solidFill>
                                            <a:srgbClr val="FFCC29"/>
                                          </a:solidFill>
                                          <a:latin typeface="Cambria Math" panose="02040503050406030204" pitchFamily="18" charset="0"/>
                                        </a:rPr>
                                        <m:t>𝑇</m:t>
                                      </m:r>
                                    </m:sup>
                                  </m:sSup>
                                  <m:sSubSup>
                                    <m:sSubSupPr>
                                      <m:ctrlPr>
                                        <a:rPr lang="en-US" sz="2200" b="0" i="1" smtClean="0">
                                          <a:solidFill>
                                            <a:srgbClr val="FFCC29"/>
                                          </a:solidFill>
                                          <a:latin typeface="Cambria Math" panose="02040503050406030204" pitchFamily="18" charset="0"/>
                                        </a:rPr>
                                      </m:ctrlPr>
                                    </m:sSubSup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up>
                                      <m:r>
                                        <a:rPr lang="en-US" sz="2200" b="0" i="1" smtClean="0">
                                          <a:solidFill>
                                            <a:srgbClr val="FFCC29"/>
                                          </a:solidFill>
                                          <a:latin typeface="Cambria Math" panose="02040503050406030204" pitchFamily="18" charset="0"/>
                                        </a:rPr>
                                        <m:t>−1</m:t>
                                      </m:r>
                                    </m:sup>
                                  </m:sSubSup>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e>
                              </m:func>
                            </m:e>
                          </m:func>
                        </m:e>
                      </m:func>
                    </m:oMath>
                  </m:oMathPara>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We now must obtain </a:t>
                </a:r>
                <a14:m>
                  <m:oMath xmlns:m="http://schemas.openxmlformats.org/officeDocument/2006/math">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𝜕𝜒</m:t>
                        </m:r>
                      </m:num>
                      <m:den>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den>
                    </m:f>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0</m:t>
                        </m:r>
                      </m:e>
                      <m:sup>
                        <m:r>
                          <a:rPr lang="en-US" sz="2200" b="0" i="1" smtClean="0">
                            <a:solidFill>
                              <a:srgbClr val="FFCC29"/>
                            </a:solidFill>
                            <a:latin typeface="Cambria Math" panose="02040503050406030204" pitchFamily="18" charset="0"/>
                          </a:rPr>
                          <m:t>𝑇</m:t>
                        </m:r>
                      </m:sup>
                    </m:sSup>
                    <m:r>
                      <a:rPr lang="en-US" sz="2200" b="0" i="0" smtClean="0">
                        <a:solidFill>
                          <a:srgbClr val="FFCC29"/>
                        </a:solidFill>
                        <a:latin typeface="Cambria Math" panose="02040503050406030204" pitchFamily="18" charset="0"/>
                      </a:rPr>
                      <m:t>(</m:t>
                    </m:r>
                    <m:r>
                      <m:rPr>
                        <m:sty m:val="p"/>
                      </m:rPr>
                      <a:rPr lang="en-US" sz="2200" b="0" i="0" smtClean="0">
                        <a:solidFill>
                          <a:srgbClr val="FFCC29"/>
                        </a:solidFill>
                        <a:latin typeface="Cambria Math" panose="02040503050406030204" pitchFamily="18" charset="0"/>
                      </a:rPr>
                      <m:t>D</m:t>
                    </m:r>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 </a:t>
                </a:r>
                <a14:m>
                  <m:oMath xmlns:m="http://schemas.openxmlformats.org/officeDocument/2006/math">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𝜕𝜒</m:t>
                        </m:r>
                      </m:num>
                      <m:den>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i="1">
                                <a:solidFill>
                                  <a:srgbClr val="FFCC29"/>
                                </a:solidFill>
                                <a:latin typeface="Cambria Math" panose="02040503050406030204" pitchFamily="18" charset="0"/>
                              </a:rPr>
                              <m:t>𝑘</m:t>
                            </m:r>
                          </m:sub>
                        </m:sSub>
                      </m:den>
                    </m:f>
                    <m:r>
                      <a:rPr lang="en-US" sz="2200" i="1">
                        <a:solidFill>
                          <a:srgbClr val="FFCC29"/>
                        </a:solidFill>
                        <a:latin typeface="Cambria Math" panose="02040503050406030204" pitchFamily="18" charset="0"/>
                      </a:rPr>
                      <m:t>=</m:t>
                    </m:r>
                    <m:r>
                      <a:rPr lang="en-US" sz="2200" b="1" i="1" smtClean="0">
                        <a:solidFill>
                          <a:srgbClr val="FFCC29"/>
                        </a:solidFill>
                        <a:latin typeface="Cambria Math" panose="02040503050406030204" pitchFamily="18" charset="0"/>
                      </a:rPr>
                      <m:t>𝟎</m:t>
                    </m:r>
                    <m:r>
                      <a:rPr lang="en-US" sz="2200" b="0" i="0"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D</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𝐷</m:t>
                    </m:r>
                    <m:r>
                      <a:rPr lang="en-US" sz="2200" b="0" i="1" smtClean="0">
                        <a:solidFill>
                          <a:srgbClr val="FFCC29"/>
                        </a:solidFill>
                        <a:latin typeface="Cambria Math" panose="02040503050406030204" pitchFamily="18" charset="0"/>
                      </a:rPr>
                      <m:t>)</m:t>
                    </m:r>
                  </m:oMath>
                </a14:m>
                <a:r>
                  <a:rPr lang="en-US" sz="2200" b="0">
                    <a:solidFill>
                      <a:srgbClr val="FFCC29"/>
                    </a:solidFill>
                    <a:latin typeface="Cambria Math" panose="02040503050406030204" pitchFamily="18" charset="0"/>
                  </a:rPr>
                  <a:t>, </a:t>
                </a:r>
                <a14:m>
                  <m:oMath xmlns:m="http://schemas.openxmlformats.org/officeDocument/2006/math">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𝜕𝜒</m:t>
                        </m:r>
                      </m:num>
                      <m:den>
                        <m:r>
                          <a:rPr lang="en-US" sz="2200" i="1">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den>
                    </m:f>
                    <m:r>
                      <a:rPr lang="en-US" sz="2200" b="0" i="1" smtClean="0">
                        <a:solidFill>
                          <a:srgbClr val="FFCC29"/>
                        </a:solidFill>
                        <a:latin typeface="Cambria Math" panose="02040503050406030204" pitchFamily="18" charset="0"/>
                      </a:rPr>
                      <m:t>=0 </m:t>
                    </m:r>
                  </m:oMath>
                </a14:m>
                <a:endParaRPr lang="en-US" sz="2200" b="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60AC600D-26BA-7599-73E9-CACBD521D89A}"/>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439" t="-1481" r="-1652"/>
                </a:stretch>
              </a:blipFill>
            </p:spPr>
            <p:txBody>
              <a:bodyPr/>
              <a:lstStyle/>
              <a:p>
                <a:r>
                  <a:rPr lang="en-US">
                    <a:noFill/>
                  </a:rPr>
                  <a:t> </a:t>
                </a:r>
              </a:p>
            </p:txBody>
          </p:sp>
        </mc:Fallback>
      </mc:AlternateContent>
    </p:spTree>
    <p:extLst>
      <p:ext uri="{BB962C8B-B14F-4D97-AF65-F5344CB8AC3E}">
        <p14:creationId xmlns:p14="http://schemas.microsoft.com/office/powerpoint/2010/main" val="1373119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05135-0904-F1B5-C2CF-E869EF605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67F74-38CA-A808-4E6F-8D184ECCB51F}"/>
              </a:ext>
            </a:extLst>
          </p:cNvPr>
          <p:cNvSpPr>
            <a:spLocks noGrp="1"/>
          </p:cNvSpPr>
          <p:nvPr>
            <p:ph type="title"/>
          </p:nvPr>
        </p:nvSpPr>
        <p:spPr>
          <a:xfrm>
            <a:off x="550199" y="153070"/>
            <a:ext cx="11091600" cy="1332000"/>
          </a:xfrm>
        </p:spPr>
        <p:txBody>
          <a:bodyPr/>
          <a:lstStyle/>
          <a:p>
            <a:r>
              <a:rPr lang="en-US">
                <a:solidFill>
                  <a:srgbClr val="00B0F0"/>
                </a:solidFill>
              </a:rPr>
              <a:t>DE-GMM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DCBFF2A-9AD0-AA4D-5C29-00AF6509E5D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DCBFF2A-9AD0-AA4D-5C29-00AF6509E5DC}"/>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9A586E-2AAC-C9CE-1B59-0CF2E3D09C0F}"/>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EB9A586E-2AAC-C9CE-1B59-0CF2E3D09C0F}"/>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10975F2-D500-C855-F1F9-76E2CC1925F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F10975F2-D500-C855-F1F9-76E2CC1925F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E7C3CF5-DCCA-2D67-52CB-E1A1E523FCF2}"/>
                  </a:ext>
                </a:extLst>
              </p:cNvPr>
              <p:cNvSpPr>
                <a:spLocks noGrp="1"/>
              </p:cNvSpPr>
              <p:nvPr>
                <p:ph idx="1"/>
              </p:nvPr>
            </p:nvSpPr>
            <p:spPr>
              <a:xfrm>
                <a:off x="371529" y="819070"/>
                <a:ext cx="11437291" cy="5759553"/>
              </a:xfrm>
            </p:spPr>
            <p:txBody>
              <a:bodyPr>
                <a:normAutofit fontScale="85000" lnSpcReduction="20000"/>
              </a:bodyPr>
              <a:lstStyle/>
              <a:p>
                <a:r>
                  <a:rPr lang="en-US" sz="2200" b="0">
                    <a:solidFill>
                      <a:srgbClr val="FFCC29"/>
                    </a:solidFill>
                    <a:latin typeface="Cambria Math" panose="02040503050406030204" pitchFamily="18" charset="0"/>
                  </a:rPr>
                  <a:t>Before doing so, let us define “Responsibilities”</a:t>
                </a:r>
              </a:p>
              <a:p>
                <a:pPr marL="0" indent="0" algn="ctr">
                  <a:buNone/>
                </a:pP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ℕ</m:t>
                        </m:r>
                        <m:d>
                          <m:dPr>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e>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0"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e>
                        </m:d>
                      </m:num>
                      <m:den>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𝑗</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𝑗</m:t>
                                </m:r>
                              </m:sub>
                            </m:sSub>
                            <m:r>
                              <a:rPr lang="en-US" sz="2200" i="1">
                                <a:solidFill>
                                  <a:srgbClr val="FFCC29"/>
                                </a:solidFill>
                                <a:latin typeface="Cambria Math" panose="02040503050406030204" pitchFamily="18" charset="0"/>
                              </a:rPr>
                              <m:t>ℕ</m:t>
                            </m:r>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e>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𝑗</m:t>
                                    </m:r>
                                  </m:sub>
                                </m:sSub>
                                <m:r>
                                  <a:rPr lang="en-US" sz="2200">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m:rPr>
                                        <m:sty m:val="p"/>
                                      </m:rPr>
                                      <a:rPr lang="en-US" sz="220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𝑗</m:t>
                                    </m:r>
                                  </m:sub>
                                </m:sSub>
                              </m:e>
                            </m:d>
                          </m:e>
                        </m:nary>
                      </m:den>
                    </m:f>
                  </m:oMath>
                </a14:m>
                <a:r>
                  <a:rPr lang="en-US" sz="2200" b="0">
                    <a:solidFill>
                      <a:srgbClr val="FFCC29"/>
                    </a:solidFill>
                    <a:latin typeface="Cambria Math" panose="02040503050406030204" pitchFamily="18" charset="0"/>
                  </a:rPr>
                  <a:t>; </a:t>
                </a:r>
              </a:p>
              <a:p>
                <a:pPr marL="0" indent="0" algn="ctr">
                  <a:buNone/>
                </a:pPr>
                <a14:m>
                  <m:oMath xmlns:m="http://schemas.openxmlformats.org/officeDocument/2006/math">
                    <m:nary>
                      <m:naryPr>
                        <m:chr m:val="∑"/>
                        <m:ctrlPr>
                          <a:rPr lang="en-US" sz="2200" b="0" i="1" smtClean="0">
                            <a:solidFill>
                              <a:srgbClr val="FFCC29"/>
                            </a:solidFill>
                            <a:latin typeface="Cambria Math" panose="02040503050406030204" pitchFamily="18" charset="0"/>
                          </a:rPr>
                        </m:ctrlPr>
                      </m:naryPr>
                      <m:sub>
                        <m:r>
                          <m:rPr>
                            <m:brk m:alnAt="23"/>
                          </m:rP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=1</m:t>
                        </m:r>
                      </m:sub>
                      <m:sup>
                        <m:r>
                          <a:rPr lang="en-US" sz="2200" b="0" i="1" smtClean="0">
                            <a:solidFill>
                              <a:srgbClr val="FFCC29"/>
                            </a:solidFill>
                            <a:latin typeface="Cambria Math" panose="02040503050406030204" pitchFamily="18" charset="0"/>
                          </a:rPr>
                          <m:t>𝐾</m:t>
                        </m:r>
                      </m:sup>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sub>
                        </m:sSub>
                      </m:e>
                    </m:nary>
                    <m:r>
                      <a:rPr lang="en-US" sz="2200" b="0" i="1" smtClean="0">
                        <a:solidFill>
                          <a:srgbClr val="FFCC29"/>
                        </a:solidFill>
                        <a:latin typeface="Cambria Math" panose="02040503050406030204" pitchFamily="18" charset="0"/>
                      </a:rPr>
                      <m:t>=1</m:t>
                    </m:r>
                  </m:oMath>
                </a14:m>
                <a:r>
                  <a:rPr lang="en-US" sz="2200" b="0">
                    <a:solidFill>
                      <a:srgbClr val="FFCC29"/>
                    </a:solidFill>
                    <a:latin typeface="Cambria Math" panose="02040503050406030204" pitchFamily="18" charset="0"/>
                  </a:rPr>
                  <a:t>;</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𝑅</m:t>
                        </m:r>
                      </m:e>
                      <m:sub>
                        <m:r>
                          <a:rPr lang="en-US" sz="2200" b="0" i="1" smtClean="0">
                            <a:solidFill>
                              <a:srgbClr val="FFCC29"/>
                            </a:solidFill>
                            <a:latin typeface="Cambria Math" panose="02040503050406030204" pitchFamily="18" charset="0"/>
                          </a:rPr>
                          <m:t>𝑛</m:t>
                        </m:r>
                      </m:sub>
                    </m:sSub>
                    <m:r>
                      <a:rPr lang="en-US" sz="2200" b="0" i="0"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1,</m:t>
                                </m:r>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2,</m:t>
                                </m:r>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sub>
                            </m:sSub>
                          </m:e>
                        </m:d>
                      </m:e>
                      <m:sup>
                        <m:r>
                          <a:rPr lang="en-US" sz="2200" b="0" i="1" smtClean="0">
                            <a:solidFill>
                              <a:srgbClr val="FFCC29"/>
                            </a:solidFill>
                            <a:latin typeface="Cambria Math" panose="02040503050406030204" pitchFamily="18" charset="0"/>
                          </a:rPr>
                          <m:t>𝑇</m:t>
                        </m:r>
                      </m:sup>
                    </m:sSup>
                  </m:oMath>
                </a14:m>
                <a:endParaRPr lang="en-US" sz="2200" b="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Note that “Responsibilities” cannot be evaluated without the parameters we are seeking!</a:t>
                </a:r>
              </a:p>
              <a:p>
                <a:r>
                  <a:rPr lang="en-US" sz="2200">
                    <a:solidFill>
                      <a:srgbClr val="FFCC29"/>
                    </a:solidFill>
                    <a:latin typeface="Cambria Math" panose="02040503050406030204" pitchFamily="18" charset="0"/>
                  </a:rPr>
                  <a:t>Based on this metric, we can find a means of iterating estimated of the other parameters</a:t>
                </a:r>
              </a:p>
              <a:p>
                <a:r>
                  <a:rPr lang="en-US" sz="2200" b="0">
                    <a:solidFill>
                      <a:srgbClr val="FFCC29"/>
                    </a:solidFill>
                    <a:latin typeface="Cambria Math" panose="02040503050406030204" pitchFamily="18" charset="0"/>
                  </a:rPr>
                  <a:t>That is, </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𝑛𝑒𝑤</m:t>
                          </m:r>
                          <m:r>
                            <a:rPr lang="en-US" sz="2200" b="0" i="1" smtClean="0">
                              <a:solidFill>
                                <a:srgbClr val="FFCC29"/>
                              </a:solidFill>
                              <a:latin typeface="Cambria Math" panose="02040503050406030204" pitchFamily="18" charset="0"/>
                            </a:rPr>
                            <m:t> </m:t>
                          </m:r>
                        </m:sub>
                      </m:sSub>
                      <m:r>
                        <a:rPr lang="en-US" sz="2200" b="0" i="1" smtClean="0">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𝑟</m:t>
                                  </m:r>
                                </m:e>
                                <m:sub>
                                  <m: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𝑘</m:t>
                                  </m:r>
                                </m:sub>
                              </m:sSub>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e>
                          </m:nary>
                        </m:num>
                        <m:den>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𝑁</m:t>
                              </m:r>
                            </m:e>
                            <m:sub>
                              <m:r>
                                <a:rPr lang="en-US" sz="2200" b="0" i="1" smtClean="0">
                                  <a:solidFill>
                                    <a:srgbClr val="FFCC29"/>
                                  </a:solidFill>
                                  <a:latin typeface="Cambria Math" panose="02040503050406030204" pitchFamily="18" charset="0"/>
                                </a:rPr>
                                <m:t>𝑘</m:t>
                              </m:r>
                            </m:sub>
                          </m:sSub>
                        </m:den>
                      </m:f>
                      <m:r>
                        <m:rPr>
                          <m:nor/>
                        </m:rPr>
                        <a:rPr lang="en-US" sz="2200" dirty="0">
                          <a:solidFill>
                            <a:srgbClr val="FFCC29"/>
                          </a:solidFill>
                          <a:latin typeface="Cambria Math" panose="02040503050406030204" pitchFamily="18" charset="0"/>
                        </a:rPr>
                        <m:t>;</m:t>
                      </m:r>
                      <m:r>
                        <a:rPr lang="en-US" sz="2200" b="0" i="1" dirty="0" smtClean="0">
                          <a:solidFill>
                            <a:srgbClr val="FFCC29"/>
                          </a:solidFill>
                          <a:latin typeface="Cambria Math" panose="02040503050406030204" pitchFamily="18" charset="0"/>
                        </a:rPr>
                        <m:t> </m:t>
                      </m:r>
                      <m:r>
                        <a:rPr lang="en-US" sz="2200" b="0" i="1" dirty="0" smtClean="0">
                          <a:solidFill>
                            <a:srgbClr val="FFCC29"/>
                          </a:solidFill>
                          <a:latin typeface="Cambria Math" panose="02040503050406030204" pitchFamily="18" charset="0"/>
                        </a:rPr>
                        <m:t>𝑤h𝑒𝑟𝑒</m:t>
                      </m:r>
                      <m:r>
                        <a:rPr lang="en-US" sz="2200" b="0" i="1" dirty="0"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𝑁</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𝑟</m:t>
                              </m:r>
                            </m:e>
                            <m:sub>
                              <m: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𝑘</m:t>
                              </m:r>
                            </m:sub>
                          </m:sSub>
                        </m:e>
                      </m:nary>
                    </m:oMath>
                  </m:oMathPara>
                </a14:m>
                <a:endParaRPr lang="en-US" sz="2200" b="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𝑛𝑒𝑤</m:t>
                          </m:r>
                        </m:sub>
                      </m:sSub>
                      <m:r>
                        <a:rPr lang="en-US" sz="2200" b="0" i="0" smtClean="0">
                          <a:solidFill>
                            <a:srgbClr val="FFCC29"/>
                          </a:solidFill>
                          <a:latin typeface="Cambria Math" panose="02040503050406030204" pitchFamily="18" charset="0"/>
                        </a:rPr>
                        <m:t>=</m:t>
                      </m:r>
                      <m:f>
                        <m:fPr>
                          <m:ctrlPr>
                            <a:rPr lang="en-US" sz="2200" i="1">
                              <a:solidFill>
                                <a:srgbClr val="FFCC29"/>
                              </a:solidFill>
                              <a:latin typeface="Cambria Math" panose="02040503050406030204" pitchFamily="18" charset="0"/>
                            </a:rPr>
                          </m:ctrlPr>
                        </m:fPr>
                        <m:num>
                          <m:r>
                            <a:rPr lang="en-US" sz="2200" i="1">
                              <a:solidFill>
                                <a:srgbClr val="FFCC29"/>
                              </a:solidFill>
                              <a:latin typeface="Cambria Math" panose="02040503050406030204" pitchFamily="18" charset="0"/>
                            </a:rPr>
                            <m:t>1</m:t>
                          </m:r>
                        </m:num>
                        <m:den>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𝑁</m:t>
                              </m:r>
                            </m:e>
                            <m:sub>
                              <m:r>
                                <a:rPr lang="en-US" sz="2200" b="0" i="1" smtClean="0">
                                  <a:solidFill>
                                    <a:srgbClr val="FFCC29"/>
                                  </a:solidFill>
                                  <a:latin typeface="Cambria Math" panose="02040503050406030204" pitchFamily="18" charset="0"/>
                                </a:rPr>
                                <m:t>𝑘</m:t>
                              </m:r>
                            </m:sub>
                          </m:sSub>
                        </m:den>
                      </m:f>
                      <m:nary>
                        <m:naryPr>
                          <m:chr m:val="∑"/>
                          <m:ctrlPr>
                            <a:rPr lang="en-US" sz="2200" i="1">
                              <a:solidFill>
                                <a:srgbClr val="FFCC29"/>
                              </a:solidFill>
                              <a:latin typeface="Cambria Math" panose="02040503050406030204" pitchFamily="18" charset="0"/>
                            </a:rPr>
                          </m:ctrlPr>
                        </m:naryPr>
                        <m:sub>
                          <m:r>
                            <m:rPr>
                              <m:brk m:alnAt="23"/>
                            </m:rP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=1</m:t>
                          </m:r>
                        </m:sub>
                        <m:sup>
                          <m:r>
                            <a:rPr lang="en-US" sz="2200" i="1">
                              <a:solidFill>
                                <a:srgbClr val="FFCC29"/>
                              </a:solidFill>
                              <a:latin typeface="Cambria Math" panose="02040503050406030204" pitchFamily="18" charset="0"/>
                            </a:rPr>
                            <m:t>𝑁</m:t>
                          </m:r>
                        </m:sup>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𝑟</m:t>
                              </m:r>
                            </m:e>
                            <m:sub>
                              <m:r>
                                <a:rPr lang="en-US" sz="2200" i="1">
                                  <a:solidFill>
                                    <a:srgbClr val="FFCC29"/>
                                  </a:solidFill>
                                  <a:latin typeface="Cambria Math" panose="02040503050406030204" pitchFamily="18" charset="0"/>
                                </a:rPr>
                                <m:t>𝑛</m:t>
                              </m:r>
                              <m:r>
                                <a:rPr lang="en-US" sz="2200" i="1">
                                  <a:solidFill>
                                    <a:srgbClr val="FFCC29"/>
                                  </a:solidFill>
                                  <a:latin typeface="Cambria Math" panose="02040503050406030204" pitchFamily="18" charset="0"/>
                                </a:rPr>
                                <m:t>,</m:t>
                              </m:r>
                              <m:r>
                                <a:rPr lang="en-US" sz="2200" i="1">
                                  <a:solidFill>
                                    <a:srgbClr val="FFCC29"/>
                                  </a:solidFill>
                                  <a:latin typeface="Cambria Math" panose="02040503050406030204" pitchFamily="18" charset="0"/>
                                </a:rPr>
                                <m:t>𝑘</m:t>
                              </m:r>
                            </m:sub>
                          </m:sSub>
                        </m:e>
                      </m:nary>
                      <m:d>
                        <m:dPr>
                          <m:ctrlPr>
                            <a:rPr lang="en-US" sz="220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e>
                      </m:d>
                      <m:r>
                        <a:rPr lang="en-US" sz="2200" i="1"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𝑛</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𝜇</m:t>
                                  </m:r>
                                </m:e>
                                <m:sub>
                                  <m:r>
                                    <a:rPr lang="en-US" sz="2200" i="1">
                                      <a:solidFill>
                                        <a:srgbClr val="FFCC29"/>
                                      </a:solidFill>
                                      <a:latin typeface="Cambria Math" panose="02040503050406030204" pitchFamily="18" charset="0"/>
                                    </a:rPr>
                                    <m:t>𝑘</m:t>
                                  </m:r>
                                </m:sub>
                              </m:sSub>
                            </m:e>
                          </m:d>
                        </m:e>
                        <m:sup>
                          <m:r>
                            <a:rPr lang="en-US" sz="2200" b="0" i="1" smtClean="0">
                              <a:solidFill>
                                <a:srgbClr val="FFCC29"/>
                              </a:solidFill>
                              <a:latin typeface="Cambria Math" panose="02040503050406030204" pitchFamily="18" charset="0"/>
                            </a:rPr>
                            <m:t>𝑇</m:t>
                          </m:r>
                        </m:sup>
                      </m:sSup>
                    </m:oMath>
                  </m:oMathPara>
                </a14:m>
                <a:endParaRPr lang="en-US" sz="2200" b="0">
                  <a:solidFill>
                    <a:srgbClr val="FFCC29"/>
                  </a:solidFill>
                  <a:latin typeface="Cambria Math" panose="02040503050406030204" pitchFamily="18" charset="0"/>
                </a:endParaRPr>
              </a:p>
              <a:p>
                <a:pPr marL="0" indent="0" algn="ctr">
                  <a:buNone/>
                </a:pP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𝑛𝑒𝑤</m:t>
                        </m:r>
                      </m:sub>
                    </m:sSub>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𝑁</m:t>
                            </m:r>
                          </m:e>
                          <m:sub>
                            <m:r>
                              <a:rPr lang="en-US" sz="2200" b="0" i="1" smtClean="0">
                                <a:solidFill>
                                  <a:srgbClr val="FFCC29"/>
                                </a:solidFill>
                                <a:latin typeface="Cambria Math" panose="02040503050406030204" pitchFamily="18" charset="0"/>
                              </a:rPr>
                              <m:t>𝑘</m:t>
                            </m:r>
                          </m:sub>
                        </m:sSub>
                      </m:num>
                      <m:den>
                        <m:r>
                          <a:rPr lang="en-US" sz="2200" b="0" i="1" smtClean="0">
                            <a:solidFill>
                              <a:srgbClr val="FFCC29"/>
                            </a:solidFill>
                            <a:latin typeface="Cambria Math" panose="02040503050406030204" pitchFamily="18" charset="0"/>
                          </a:rPr>
                          <m:t>𝑁</m:t>
                        </m:r>
                      </m:den>
                    </m:f>
                  </m:oMath>
                </a14:m>
                <a:r>
                  <a:rPr lang="en-US" sz="2200" b="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𝑁</m:t>
                    </m:r>
                  </m:oMath>
                </a14:m>
                <a:r>
                  <a:rPr lang="en-US" sz="2200" b="0">
                    <a:solidFill>
                      <a:srgbClr val="FFCC29"/>
                    </a:solidFill>
                    <a:latin typeface="Cambria Math" panose="02040503050406030204" pitchFamily="18" charset="0"/>
                  </a:rPr>
                  <a:t> is the number of data points</a:t>
                </a:r>
              </a:p>
            </p:txBody>
          </p:sp>
        </mc:Choice>
        <mc:Fallback xmlns="">
          <p:sp>
            <p:nvSpPr>
              <p:cNvPr id="8" name="Content Placeholder 2">
                <a:extLst>
                  <a:ext uri="{FF2B5EF4-FFF2-40B4-BE49-F238E27FC236}">
                    <a16:creationId xmlns:a16="http://schemas.microsoft.com/office/drawing/2014/main" id="{BE7C3CF5-DCCA-2D67-52CB-E1A1E523FCF2}"/>
                  </a:ext>
                </a:extLst>
              </p:cNvPr>
              <p:cNvSpPr>
                <a:spLocks noGrp="1" noRot="1" noChangeAspect="1" noMove="1" noResize="1" noEditPoints="1" noAdjustHandles="1" noChangeArrowheads="1" noChangeShapeType="1" noTextEdit="1"/>
              </p:cNvSpPr>
              <p:nvPr>
                <p:ph idx="1"/>
              </p:nvPr>
            </p:nvSpPr>
            <p:spPr>
              <a:xfrm>
                <a:off x="371529" y="819070"/>
                <a:ext cx="11437291" cy="5759553"/>
              </a:xfrm>
              <a:blipFill>
                <a:blip r:embed="rId9"/>
                <a:stretch>
                  <a:fillRect l="-1226" t="-1799"/>
                </a:stretch>
              </a:blipFill>
            </p:spPr>
            <p:txBody>
              <a:bodyPr/>
              <a:lstStyle/>
              <a:p>
                <a:r>
                  <a:rPr lang="en-US">
                    <a:noFill/>
                  </a:rPr>
                  <a:t> </a:t>
                </a:r>
              </a:p>
            </p:txBody>
          </p:sp>
        </mc:Fallback>
      </mc:AlternateContent>
    </p:spTree>
    <p:extLst>
      <p:ext uri="{BB962C8B-B14F-4D97-AF65-F5344CB8AC3E}">
        <p14:creationId xmlns:p14="http://schemas.microsoft.com/office/powerpoint/2010/main" val="1773688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546BF-22C7-C117-F2B4-13788B800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3F7B9-6123-7EA1-4F34-60AE52CB2046}"/>
              </a:ext>
            </a:extLst>
          </p:cNvPr>
          <p:cNvSpPr>
            <a:spLocks noGrp="1"/>
          </p:cNvSpPr>
          <p:nvPr>
            <p:ph type="title"/>
          </p:nvPr>
        </p:nvSpPr>
        <p:spPr>
          <a:xfrm>
            <a:off x="535826" y="279377"/>
            <a:ext cx="11053555" cy="879640"/>
          </a:xfrm>
        </p:spPr>
        <p:txBody>
          <a:bodyPr/>
          <a:lstStyle/>
          <a:p>
            <a:r>
              <a:rPr lang="en-US">
                <a:solidFill>
                  <a:srgbClr val="00B0F0"/>
                </a:solidFill>
              </a:rPr>
              <a:t>Expectation Maximization (EM)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E0A5813-6B1A-5F50-6F63-6482A43B55C8}"/>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BE0A5813-6B1A-5F50-6F63-6482A43B55C8}"/>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13E0930-9F34-9490-2E19-4EF6D9025436}"/>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A13E0930-9F34-9490-2E19-4EF6D9025436}"/>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587BBF6-D5C5-DBC1-0BD2-9B549081247C}"/>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E587BBF6-D5C5-DBC1-0BD2-9B549081247C}"/>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10594ADC-B4C3-D988-0EE1-906DC7A94B1B}"/>
                  </a:ext>
                </a:extLst>
              </p:cNvPr>
              <p:cNvSpPr>
                <a:spLocks noGrp="1"/>
              </p:cNvSpPr>
              <p:nvPr>
                <p:ph idx="1"/>
              </p:nvPr>
            </p:nvSpPr>
            <p:spPr>
              <a:xfrm>
                <a:off x="371530" y="1351215"/>
                <a:ext cx="11422484" cy="5227408"/>
              </a:xfrm>
            </p:spPr>
            <p:txBody>
              <a:bodyPr>
                <a:normAutofit fontScale="92500" lnSpcReduction="10000"/>
              </a:bodyPr>
              <a:lstStyle/>
              <a:p>
                <a:r>
                  <a:rPr lang="en-US" sz="2200" b="0" dirty="0">
                    <a:solidFill>
                      <a:srgbClr val="FFCC29"/>
                    </a:solidFill>
                    <a:latin typeface="Cambria Math" panose="02040503050406030204" pitchFamily="18" charset="0"/>
                  </a:rPr>
                  <a:t>Although the previous discussion seems odd, it offers us an iterative solution to finding the MLE of the parameters we are trying to find. This leads to an algorithm known as the expectation maximization</a:t>
                </a:r>
              </a:p>
              <a:p>
                <a:r>
                  <a:rPr lang="en-US" sz="2200" dirty="0">
                    <a:solidFill>
                      <a:srgbClr val="FFCC29"/>
                    </a:solidFill>
                    <a:latin typeface="Cambria Math" panose="02040503050406030204" pitchFamily="18" charset="0"/>
                  </a:rPr>
                  <a:t>Initialize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𝜋</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𝜇</m:t>
                        </m:r>
                      </m:e>
                      <m:sub>
                        <m:r>
                          <a:rPr lang="en-US" sz="2200" b="0" i="1" smtClean="0">
                            <a:solidFill>
                              <a:srgbClr val="FFCC29"/>
                            </a:solidFill>
                            <a:latin typeface="Cambria Math" panose="02040503050406030204" pitchFamily="18" charset="0"/>
                          </a:rPr>
                          <m:t>𝑘</m:t>
                        </m:r>
                      </m:sub>
                    </m:sSub>
                    <m:r>
                      <a:rPr lang="en-US" sz="2200" b="0" i="1" smtClean="0">
                        <a:solidFill>
                          <a:srgbClr val="FFCC29"/>
                        </a:solidFill>
                        <a:latin typeface="Cambria Math" panose="02040503050406030204" pitchFamily="18" charset="0"/>
                      </a:rPr>
                      <m:t>,</m:t>
                    </m:r>
                  </m:oMath>
                </a14:m>
                <a:r>
                  <a:rPr lang="en-US" sz="2200" b="0" dirty="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m:rPr>
                            <m:sty m:val="p"/>
                          </m:rPr>
                          <a:rPr lang="en-US" sz="2200" b="0" i="0" smtClean="0">
                            <a:solidFill>
                              <a:srgbClr val="FFCC29"/>
                            </a:solidFill>
                            <a:latin typeface="Cambria Math" panose="02040503050406030204" pitchFamily="18" charset="0"/>
                          </a:rPr>
                          <m:t>Σ</m:t>
                        </m:r>
                      </m:e>
                      <m:sub>
                        <m:r>
                          <a:rPr lang="en-US" sz="2200" b="0" i="1" smtClean="0">
                            <a:solidFill>
                              <a:srgbClr val="FFCC29"/>
                            </a:solidFill>
                            <a:latin typeface="Cambria Math" panose="02040503050406030204" pitchFamily="18" charset="0"/>
                          </a:rPr>
                          <m:t>𝑘</m:t>
                        </m:r>
                      </m:sub>
                    </m:sSub>
                  </m:oMath>
                </a14:m>
                <a:r>
                  <a:rPr lang="en-US" sz="2200" b="0" dirty="0">
                    <a:solidFill>
                      <a:srgbClr val="FFCC29"/>
                    </a:solidFill>
                    <a:latin typeface="Cambria Math" panose="02040503050406030204" pitchFamily="18" charset="0"/>
                  </a:rPr>
                  <a:t> (initial guess)</a:t>
                </a:r>
              </a:p>
              <a:p>
                <a:r>
                  <a:rPr lang="en-US" sz="2200" dirty="0">
                    <a:solidFill>
                      <a:srgbClr val="FFCC29"/>
                    </a:solidFill>
                    <a:latin typeface="Cambria Math" panose="02040503050406030204" pitchFamily="18" charset="0"/>
                  </a:rPr>
                  <a:t>E-step. Compute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𝑟</m:t>
                        </m:r>
                      </m:e>
                      <m:sub>
                        <m: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𝑘</m:t>
                        </m:r>
                      </m:sub>
                    </m:sSub>
                  </m:oMath>
                </a14:m>
                <a:r>
                  <a:rPr lang="en-US" sz="2200" b="0" dirty="0">
                    <a:solidFill>
                      <a:srgbClr val="FFCC29"/>
                    </a:solidFill>
                    <a:latin typeface="Cambria Math" panose="02040503050406030204" pitchFamily="18" charset="0"/>
                  </a:rPr>
                  <a:t> for every </a:t>
                </a:r>
                <a14:m>
                  <m:oMath xmlns:m="http://schemas.openxmlformats.org/officeDocument/2006/math">
                    <m:r>
                      <a:rPr lang="en-US" sz="2200" b="0" i="1" smtClean="0">
                        <a:solidFill>
                          <a:srgbClr val="FFCC29"/>
                        </a:solidFill>
                        <a:latin typeface="Cambria Math" panose="02040503050406030204" pitchFamily="18" charset="0"/>
                      </a:rPr>
                      <m:t>𝑛</m:t>
                    </m:r>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𝑡h𝑎𝑡</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𝑖𝑠</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𝑓𝑜𝑟</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𝑒𝑣𝑒𝑟𝑦</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𝑛</m:t>
                        </m:r>
                      </m:sub>
                    </m:sSub>
                    <m:r>
                      <a:rPr lang="en-US" sz="2200" b="0" i="1" smtClean="0">
                        <a:solidFill>
                          <a:srgbClr val="FFCC29"/>
                        </a:solidFill>
                        <a:latin typeface="Cambria Math" panose="02040503050406030204" pitchFamily="18" charset="0"/>
                      </a:rPr>
                      <m:t>)</m:t>
                    </m:r>
                  </m:oMath>
                </a14:m>
                <a:endParaRPr lang="en-US" sz="2200" b="0" dirty="0">
                  <a:solidFill>
                    <a:srgbClr val="FFCC29"/>
                  </a:solidFill>
                  <a:latin typeface="Cambria Math" panose="02040503050406030204" pitchFamily="18" charset="0"/>
                </a:endParaRPr>
              </a:p>
              <a:p>
                <a:r>
                  <a:rPr lang="en-US" sz="2200" b="0" dirty="0">
                    <a:solidFill>
                      <a:srgbClr val="FFCC29"/>
                    </a:solidFill>
                    <a:latin typeface="Cambria Math" panose="02040503050406030204" pitchFamily="18" charset="0"/>
                  </a:rPr>
                  <a:t>M-step. Re-estimate the parameters using the equations above</a:t>
                </a:r>
              </a:p>
              <a:p>
                <a:pPr marL="0" indent="0">
                  <a:buNone/>
                </a:pPr>
                <a:r>
                  <a:rPr lang="en-US" sz="2200" dirty="0">
                    <a:solidFill>
                      <a:srgbClr val="FFCC29"/>
                    </a:solidFill>
                    <a:latin typeface="Cambria Math" panose="02040503050406030204" pitchFamily="18" charset="0"/>
                  </a:rPr>
                  <a:t>Repeat this algorithm until convergence is achieved</a:t>
                </a:r>
              </a:p>
              <a:p>
                <a:r>
                  <a:rPr lang="en-US" sz="2200" dirty="0">
                    <a:solidFill>
                      <a:srgbClr val="FFCC29"/>
                    </a:solidFill>
                    <a:latin typeface="Cambria Math" panose="02040503050406030204" pitchFamily="18" charset="0"/>
                  </a:rPr>
                  <a:t>We can check for convergence by checking the log-likelihood function (achieves a maximum) or the parameters directly (iteration converges)</a:t>
                </a:r>
              </a:p>
              <a:p>
                <a:r>
                  <a:rPr lang="en-US" sz="2200" dirty="0">
                    <a:solidFill>
                      <a:srgbClr val="FFCC29"/>
                    </a:solidFill>
                    <a:latin typeface="Cambria Math" panose="02040503050406030204" pitchFamily="18" charset="0"/>
                  </a:rPr>
                  <a:t>Also, this method offers a mechanism by which the previous dataset can be used to update estimates of the parameter for the current dataset (this is important for dynamic cases).</a:t>
                </a: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𝑊𝑒</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𝑠𝑡𝑎𝑟𝑡</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𝑤𝑖𝑡h</m:t>
                      </m:r>
                      <m:r>
                        <a:rPr lang="en-US" sz="2200" b="0" i="1"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(1)</m:t>
                          </m:r>
                        </m:sup>
                      </m:sSup>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sub>
                          </m:sSub>
                        </m:e>
                      </m:d>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𝑛𝑜𝑤</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𝑤𝑒</m:t>
                      </m:r>
                      <m:r>
                        <a:rPr lang="en-US" sz="2200" b="0" i="1" smtClean="0">
                          <a:solidFill>
                            <a:srgbClr val="FFCC29"/>
                          </a:solidFill>
                          <a:latin typeface="Cambria Math" panose="02040503050406030204" pitchFamily="18" charset="0"/>
                        </a:rPr>
                        <m:t> </m:t>
                      </m:r>
                      <m:r>
                        <a:rPr lang="en-US" sz="2200" b="0" i="1" smtClean="0">
                          <a:solidFill>
                            <a:srgbClr val="FFCC29"/>
                          </a:solidFill>
                          <a:latin typeface="Cambria Math" panose="02040503050406030204" pitchFamily="18" charset="0"/>
                        </a:rPr>
                        <m:t>h𝑎𝑣𝑒</m:t>
                      </m:r>
                      <m:sSup>
                        <m:sSupPr>
                          <m:ctrlPr>
                            <a:rPr lang="en-US" sz="220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 </m:t>
                          </m:r>
                          <m:r>
                            <a:rPr lang="en-US" sz="2200" i="1">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(2)</m:t>
                          </m:r>
                        </m:sup>
                      </m:sSup>
                      <m:r>
                        <a:rPr lang="en-US" sz="2200" i="1">
                          <a:solidFill>
                            <a:srgbClr val="FFCC29"/>
                          </a:solidFill>
                          <a:latin typeface="Cambria Math" panose="02040503050406030204" pitchFamily="18" charset="0"/>
                        </a:rPr>
                        <m:t>=</m:t>
                      </m:r>
                      <m:d>
                        <m:dPr>
                          <m:begChr m:val="["/>
                          <m:endChr m:val="]"/>
                          <m:ctrlPr>
                            <a:rPr lang="en-US" sz="2200" i="1">
                              <a:solidFill>
                                <a:srgbClr val="FFCC29"/>
                              </a:solidFill>
                              <a:latin typeface="Cambria Math" panose="02040503050406030204" pitchFamily="18" charset="0"/>
                            </a:rPr>
                          </m:ctrlPr>
                        </m:dPr>
                        <m:e>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+1</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𝑁</m:t>
                              </m:r>
                              <m:r>
                                <a:rPr lang="en-US" sz="2200" b="0" i="1" smtClean="0">
                                  <a:solidFill>
                                    <a:srgbClr val="FFCC29"/>
                                  </a:solidFill>
                                  <a:latin typeface="Cambria Math" panose="02040503050406030204" pitchFamily="18" charset="0"/>
                                </a:rPr>
                                <m:t>+2</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2</m:t>
                              </m:r>
                              <m:r>
                                <a:rPr lang="en-US" sz="2200" i="1">
                                  <a:solidFill>
                                    <a:srgbClr val="FFCC29"/>
                                  </a:solidFill>
                                  <a:latin typeface="Cambria Math" panose="02040503050406030204" pitchFamily="18" charset="0"/>
                                </a:rPr>
                                <m:t>𝑁</m:t>
                              </m:r>
                            </m:sub>
                          </m:sSub>
                        </m:e>
                      </m:d>
                    </m:oMath>
                  </m:oMathPara>
                </a14:m>
                <a:endParaRPr lang="en-US" sz="2200" dirty="0">
                  <a:solidFill>
                    <a:srgbClr val="FFCC29"/>
                  </a:solidFill>
                  <a:latin typeface="Cambria Math" panose="02040503050406030204" pitchFamily="18" charset="0"/>
                </a:endParaRPr>
              </a:p>
              <a:p>
                <a:pPr marL="0" indent="0">
                  <a:buNone/>
                </a:pPr>
                <a:endParaRPr lang="en-US" sz="2200" b="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10594ADC-B4C3-D988-0EE1-906DC7A94B1B}"/>
                  </a:ext>
                </a:extLst>
              </p:cNvPr>
              <p:cNvSpPr>
                <a:spLocks noGrp="1" noRot="1" noChangeAspect="1" noMove="1" noResize="1" noEditPoints="1" noAdjustHandles="1" noChangeArrowheads="1" noChangeShapeType="1" noTextEdit="1"/>
              </p:cNvSpPr>
              <p:nvPr>
                <p:ph idx="1"/>
              </p:nvPr>
            </p:nvSpPr>
            <p:spPr>
              <a:xfrm>
                <a:off x="371530" y="1351215"/>
                <a:ext cx="11422484" cy="5227408"/>
              </a:xfrm>
              <a:blipFill>
                <a:blip r:embed="rId9"/>
                <a:stretch>
                  <a:fillRect l="-1387" t="-1517" r="-907"/>
                </a:stretch>
              </a:blipFill>
            </p:spPr>
            <p:txBody>
              <a:bodyPr/>
              <a:lstStyle/>
              <a:p>
                <a:r>
                  <a:rPr lang="en-US">
                    <a:noFill/>
                  </a:rPr>
                  <a:t> </a:t>
                </a:r>
              </a:p>
            </p:txBody>
          </p:sp>
        </mc:Fallback>
      </mc:AlternateContent>
    </p:spTree>
    <p:extLst>
      <p:ext uri="{BB962C8B-B14F-4D97-AF65-F5344CB8AC3E}">
        <p14:creationId xmlns:p14="http://schemas.microsoft.com/office/powerpoint/2010/main" val="1217625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781DE-0F5E-88DC-6ACF-A49E6AA26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E97B3-BD01-A6A3-E508-360B494DD794}"/>
              </a:ext>
            </a:extLst>
          </p:cNvPr>
          <p:cNvSpPr>
            <a:spLocks noGrp="1"/>
          </p:cNvSpPr>
          <p:nvPr>
            <p:ph type="title"/>
          </p:nvPr>
        </p:nvSpPr>
        <p:spPr>
          <a:xfrm>
            <a:off x="602619" y="139596"/>
            <a:ext cx="11053555" cy="879640"/>
          </a:xfrm>
        </p:spPr>
        <p:txBody>
          <a:bodyPr/>
          <a:lstStyle/>
          <a:p>
            <a:r>
              <a:rPr lang="en-US">
                <a:solidFill>
                  <a:srgbClr val="00B0F0"/>
                </a:solidFill>
              </a:rPr>
              <a:t>Continuous Optimization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B191947-BB47-B0D3-0D39-7C58805147C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4B191947-BB47-B0D3-0D39-7C58805147CB}"/>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A6EC5CA-C1BF-0D50-360B-0D0DD2B0EE1E}"/>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5A6EC5CA-C1BF-0D50-360B-0D0DD2B0EE1E}"/>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B1D0278-E516-F072-0C87-58EC25E5B73A}"/>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7B1D0278-E516-F072-0C87-58EC25E5B73A}"/>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CF4BA7C4-D03E-D0C5-D157-C80406A95FED}"/>
              </a:ext>
            </a:extLst>
          </p:cNvPr>
          <p:cNvSpPr>
            <a:spLocks noGrp="1"/>
          </p:cNvSpPr>
          <p:nvPr>
            <p:ph idx="1"/>
          </p:nvPr>
        </p:nvSpPr>
        <p:spPr>
          <a:xfrm>
            <a:off x="657131" y="891461"/>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In machine learning world, training is the key </a:t>
            </a:r>
          </a:p>
          <a:p>
            <a:r>
              <a:rPr lang="en-US" sz="2200">
                <a:solidFill>
                  <a:srgbClr val="FFCC29"/>
                </a:solidFill>
                <a:latin typeface="Cambria Math" panose="02040503050406030204" pitchFamily="18" charset="0"/>
              </a:rPr>
              <a:t>Training boils down to finding a set of “good” parameters</a:t>
            </a:r>
          </a:p>
          <a:p>
            <a:r>
              <a:rPr lang="en-US" sz="2200">
                <a:solidFill>
                  <a:srgbClr val="FFCC29"/>
                </a:solidFill>
                <a:latin typeface="Cambria Math" panose="02040503050406030204" pitchFamily="18" charset="0"/>
              </a:rPr>
              <a:t>The notion of “good” is determined by an objective function or a probabilistic model</a:t>
            </a:r>
          </a:p>
          <a:p>
            <a:r>
              <a:rPr lang="en-US" sz="2200">
                <a:solidFill>
                  <a:srgbClr val="FFCC29"/>
                </a:solidFill>
                <a:latin typeface="Cambria Math" panose="02040503050406030204" pitchFamily="18" charset="0"/>
              </a:rPr>
              <a:t>Given an objective function, the best value is obtained using optimization algorithms</a:t>
            </a:r>
          </a:p>
          <a:p>
            <a:r>
              <a:rPr lang="en-US" sz="2200">
                <a:solidFill>
                  <a:srgbClr val="FFCC29"/>
                </a:solidFill>
                <a:latin typeface="Cambria Math" panose="02040503050406030204" pitchFamily="18" charset="0"/>
              </a:rPr>
              <a:t>In machine learning, most objective functions are differentiable </a:t>
            </a:r>
          </a:p>
          <a:p>
            <a:r>
              <a:rPr lang="en-US" sz="2200">
                <a:solidFill>
                  <a:srgbClr val="FFCC29"/>
                </a:solidFill>
                <a:latin typeface="Cambria Math" panose="02040503050406030204" pitchFamily="18" charset="0"/>
              </a:rPr>
              <a:t>The idea is to find a minimum of objective function in an unconstrained manner or constrained manner</a:t>
            </a:r>
          </a:p>
          <a:p>
            <a:r>
              <a:rPr lang="en-US" sz="2200">
                <a:solidFill>
                  <a:srgbClr val="FFCC29"/>
                </a:solidFill>
                <a:latin typeface="Cambria Math" panose="02040503050406030204" pitchFamily="18" charset="0"/>
              </a:rPr>
              <a:t>Some algorithms will reach local minima</a:t>
            </a:r>
          </a:p>
          <a:p>
            <a:r>
              <a:rPr lang="en-US" sz="2200">
                <a:solidFill>
                  <a:srgbClr val="FFCC29"/>
                </a:solidFill>
                <a:latin typeface="Cambria Math" panose="02040503050406030204" pitchFamily="18" charset="0"/>
              </a:rPr>
              <a:t>We will talk about convex optimization where we have a chance of reaching global optimum solution</a:t>
            </a:r>
          </a:p>
          <a:p>
            <a:endParaRPr lang="en-US" sz="1800">
              <a:solidFill>
                <a:srgbClr val="FFCC29"/>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B471778-3D17-99C5-A3D9-B0F2ECAF1953}"/>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2B471778-3D17-99C5-A3D9-B0F2ECAF1953}"/>
                  </a:ext>
                </a:extLst>
              </p:cNvPr>
              <p:cNvPicPr/>
              <p:nvPr/>
            </p:nvPicPr>
            <p:blipFill>
              <a:blip r:embed="rId10"/>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420669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5EC3-DD63-D170-9F99-286E5166F4A5}"/>
              </a:ext>
            </a:extLst>
          </p:cNvPr>
          <p:cNvSpPr>
            <a:spLocks noGrp="1"/>
          </p:cNvSpPr>
          <p:nvPr>
            <p:ph type="title"/>
          </p:nvPr>
        </p:nvSpPr>
        <p:spPr/>
        <p:txBody>
          <a:bodyPr/>
          <a:lstStyle/>
          <a:p>
            <a:r>
              <a:rPr lang="en-US">
                <a:solidFill>
                  <a:srgbClr val="00B0F0"/>
                </a:solidFill>
              </a:rPr>
              <a:t>Data (deterministic)</a:t>
            </a:r>
          </a:p>
        </p:txBody>
      </p:sp>
      <p:pic>
        <p:nvPicPr>
          <p:cNvPr id="5" name="Picture 4">
            <a:extLst>
              <a:ext uri="{FF2B5EF4-FFF2-40B4-BE49-F238E27FC236}">
                <a16:creationId xmlns:a16="http://schemas.microsoft.com/office/drawing/2014/main" id="{7AD6ABF4-81C2-F7BC-27B5-BEA1CA26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560" y="1452600"/>
            <a:ext cx="8020800" cy="5002717"/>
          </a:xfrm>
          <a:prstGeom prst="rect">
            <a:avLst/>
          </a:prstGeom>
        </p:spPr>
      </p:pic>
      <p:grpSp>
        <p:nvGrpSpPr>
          <p:cNvPr id="30" name="Group 29">
            <a:extLst>
              <a:ext uri="{FF2B5EF4-FFF2-40B4-BE49-F238E27FC236}">
                <a16:creationId xmlns:a16="http://schemas.microsoft.com/office/drawing/2014/main" id="{3E911E3A-D174-B6CF-9F25-053525B5CFCB}"/>
              </a:ext>
            </a:extLst>
          </p:cNvPr>
          <p:cNvGrpSpPr/>
          <p:nvPr/>
        </p:nvGrpSpPr>
        <p:grpSpPr>
          <a:xfrm>
            <a:off x="4119480" y="2357640"/>
            <a:ext cx="917640" cy="924120"/>
            <a:chOff x="4119480" y="2357640"/>
            <a:chExt cx="917640" cy="924120"/>
          </a:xfrm>
        </p:grpSpPr>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495B91A2-9425-0207-D800-E4431575AA38}"/>
                    </a:ext>
                  </a:extLst>
                </p14:cNvPr>
                <p14:cNvContentPartPr/>
                <p14:nvPr/>
              </p14:nvContentPartPr>
              <p14:xfrm>
                <a:off x="4119480" y="2357640"/>
                <a:ext cx="474120" cy="809280"/>
              </p14:xfrm>
            </p:contentPart>
          </mc:Choice>
          <mc:Fallback xmlns="">
            <p:pic>
              <p:nvPicPr>
                <p:cNvPr id="25" name="Ink 24">
                  <a:extLst>
                    <a:ext uri="{FF2B5EF4-FFF2-40B4-BE49-F238E27FC236}">
                      <a16:creationId xmlns:a16="http://schemas.microsoft.com/office/drawing/2014/main" id="{495B91A2-9425-0207-D800-E4431575AA38}"/>
                    </a:ext>
                  </a:extLst>
                </p:cNvPr>
                <p:cNvPicPr/>
                <p:nvPr/>
              </p:nvPicPr>
              <p:blipFill>
                <a:blip r:embed="rId4"/>
                <a:stretch>
                  <a:fillRect/>
                </a:stretch>
              </p:blipFill>
              <p:spPr>
                <a:xfrm>
                  <a:off x="4101480" y="2339640"/>
                  <a:ext cx="50976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8ABAC42B-72AC-62F9-D3D1-A3418D4D420F}"/>
                    </a:ext>
                  </a:extLst>
                </p14:cNvPr>
                <p14:cNvContentPartPr/>
                <p14:nvPr/>
              </p14:nvContentPartPr>
              <p14:xfrm>
                <a:off x="4127760" y="2828160"/>
                <a:ext cx="195480" cy="353880"/>
              </p14:xfrm>
            </p:contentPart>
          </mc:Choice>
          <mc:Fallback xmlns="">
            <p:pic>
              <p:nvPicPr>
                <p:cNvPr id="26" name="Ink 25">
                  <a:extLst>
                    <a:ext uri="{FF2B5EF4-FFF2-40B4-BE49-F238E27FC236}">
                      <a16:creationId xmlns:a16="http://schemas.microsoft.com/office/drawing/2014/main" id="{8ABAC42B-72AC-62F9-D3D1-A3418D4D420F}"/>
                    </a:ext>
                  </a:extLst>
                </p:cNvPr>
                <p:cNvPicPr/>
                <p:nvPr/>
              </p:nvPicPr>
              <p:blipFill>
                <a:blip r:embed="rId6"/>
                <a:stretch>
                  <a:fillRect/>
                </a:stretch>
              </p:blipFill>
              <p:spPr>
                <a:xfrm>
                  <a:off x="4109760" y="2810160"/>
                  <a:ext cx="2311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C34B2869-23A4-8CAF-7720-E42CBE4F59B8}"/>
                    </a:ext>
                  </a:extLst>
                </p14:cNvPr>
                <p14:cNvContentPartPr/>
                <p14:nvPr/>
              </p14:nvContentPartPr>
              <p14:xfrm>
                <a:off x="4572360" y="2698560"/>
                <a:ext cx="176760" cy="357120"/>
              </p14:xfrm>
            </p:contentPart>
          </mc:Choice>
          <mc:Fallback xmlns="">
            <p:pic>
              <p:nvPicPr>
                <p:cNvPr id="27" name="Ink 26">
                  <a:extLst>
                    <a:ext uri="{FF2B5EF4-FFF2-40B4-BE49-F238E27FC236}">
                      <a16:creationId xmlns:a16="http://schemas.microsoft.com/office/drawing/2014/main" id="{C34B2869-23A4-8CAF-7720-E42CBE4F59B8}"/>
                    </a:ext>
                  </a:extLst>
                </p:cNvPr>
                <p:cNvPicPr/>
                <p:nvPr/>
              </p:nvPicPr>
              <p:blipFill>
                <a:blip r:embed="rId8"/>
                <a:stretch>
                  <a:fillRect/>
                </a:stretch>
              </p:blipFill>
              <p:spPr>
                <a:xfrm>
                  <a:off x="4554360" y="2680560"/>
                  <a:ext cx="2124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20AD2E2D-B078-EDA0-3389-1F6EDF8B4E72}"/>
                    </a:ext>
                  </a:extLst>
                </p14:cNvPr>
                <p14:cNvContentPartPr/>
                <p14:nvPr/>
              </p14:nvContentPartPr>
              <p14:xfrm>
                <a:off x="4785840" y="2712600"/>
                <a:ext cx="148680" cy="387000"/>
              </p14:xfrm>
            </p:contentPart>
          </mc:Choice>
          <mc:Fallback xmlns="">
            <p:pic>
              <p:nvPicPr>
                <p:cNvPr id="28" name="Ink 27">
                  <a:extLst>
                    <a:ext uri="{FF2B5EF4-FFF2-40B4-BE49-F238E27FC236}">
                      <a16:creationId xmlns:a16="http://schemas.microsoft.com/office/drawing/2014/main" id="{20AD2E2D-B078-EDA0-3389-1F6EDF8B4E72}"/>
                    </a:ext>
                  </a:extLst>
                </p:cNvPr>
                <p:cNvPicPr/>
                <p:nvPr/>
              </p:nvPicPr>
              <p:blipFill>
                <a:blip r:embed="rId10"/>
                <a:stretch>
                  <a:fillRect/>
                </a:stretch>
              </p:blipFill>
              <p:spPr>
                <a:xfrm>
                  <a:off x="4767840" y="2694600"/>
                  <a:ext cx="18432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F995D512-D959-22B3-D7DD-4E3FB68A2BCE}"/>
                    </a:ext>
                  </a:extLst>
                </p14:cNvPr>
                <p14:cNvContentPartPr/>
                <p14:nvPr/>
              </p14:nvContentPartPr>
              <p14:xfrm>
                <a:off x="4994640" y="3033360"/>
                <a:ext cx="42480" cy="248400"/>
              </p14:xfrm>
            </p:contentPart>
          </mc:Choice>
          <mc:Fallback xmlns="">
            <p:pic>
              <p:nvPicPr>
                <p:cNvPr id="29" name="Ink 28">
                  <a:extLst>
                    <a:ext uri="{FF2B5EF4-FFF2-40B4-BE49-F238E27FC236}">
                      <a16:creationId xmlns:a16="http://schemas.microsoft.com/office/drawing/2014/main" id="{F995D512-D959-22B3-D7DD-4E3FB68A2BCE}"/>
                    </a:ext>
                  </a:extLst>
                </p:cNvPr>
                <p:cNvPicPr/>
                <p:nvPr/>
              </p:nvPicPr>
              <p:blipFill>
                <a:blip r:embed="rId12"/>
                <a:stretch>
                  <a:fillRect/>
                </a:stretch>
              </p:blipFill>
              <p:spPr>
                <a:xfrm>
                  <a:off x="4976640" y="3015334"/>
                  <a:ext cx="78120" cy="284092"/>
                </a:xfrm>
                <a:prstGeom prst="rect">
                  <a:avLst/>
                </a:prstGeom>
              </p:spPr>
            </p:pic>
          </mc:Fallback>
        </mc:AlternateContent>
      </p:grpSp>
      <p:grpSp>
        <p:nvGrpSpPr>
          <p:cNvPr id="36" name="Group 35">
            <a:extLst>
              <a:ext uri="{FF2B5EF4-FFF2-40B4-BE49-F238E27FC236}">
                <a16:creationId xmlns:a16="http://schemas.microsoft.com/office/drawing/2014/main" id="{CF3C21DE-C3E9-BA8A-8366-B667D1617C11}"/>
              </a:ext>
            </a:extLst>
          </p:cNvPr>
          <p:cNvGrpSpPr/>
          <p:nvPr/>
        </p:nvGrpSpPr>
        <p:grpSpPr>
          <a:xfrm>
            <a:off x="6515280" y="3432240"/>
            <a:ext cx="534240" cy="1099080"/>
            <a:chOff x="6515280" y="3432240"/>
            <a:chExt cx="534240" cy="1099080"/>
          </a:xfrm>
        </p:grpSpPr>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65805634-E929-CE0E-A884-61123B14243F}"/>
                    </a:ext>
                  </a:extLst>
                </p14:cNvPr>
                <p14:cNvContentPartPr/>
                <p14:nvPr/>
              </p14:nvContentPartPr>
              <p14:xfrm>
                <a:off x="6515280" y="3999600"/>
                <a:ext cx="279720" cy="523440"/>
              </p14:xfrm>
            </p:contentPart>
          </mc:Choice>
          <mc:Fallback xmlns="">
            <p:pic>
              <p:nvPicPr>
                <p:cNvPr id="31" name="Ink 30">
                  <a:extLst>
                    <a:ext uri="{FF2B5EF4-FFF2-40B4-BE49-F238E27FC236}">
                      <a16:creationId xmlns:a16="http://schemas.microsoft.com/office/drawing/2014/main" id="{65805634-E929-CE0E-A884-61123B14243F}"/>
                    </a:ext>
                  </a:extLst>
                </p:cNvPr>
                <p:cNvPicPr/>
                <p:nvPr/>
              </p:nvPicPr>
              <p:blipFill>
                <a:blip r:embed="rId14"/>
                <a:stretch>
                  <a:fillRect/>
                </a:stretch>
              </p:blipFill>
              <p:spPr>
                <a:xfrm>
                  <a:off x="6497280" y="3981600"/>
                  <a:ext cx="31536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4464B9A8-874D-A9CB-D108-3C27D7476889}"/>
                    </a:ext>
                  </a:extLst>
                </p14:cNvPr>
                <p14:cNvContentPartPr/>
                <p14:nvPr/>
              </p14:nvContentPartPr>
              <p14:xfrm>
                <a:off x="6548760" y="4363560"/>
                <a:ext cx="88920" cy="167760"/>
              </p14:xfrm>
            </p:contentPart>
          </mc:Choice>
          <mc:Fallback xmlns="">
            <p:pic>
              <p:nvPicPr>
                <p:cNvPr id="32" name="Ink 31">
                  <a:extLst>
                    <a:ext uri="{FF2B5EF4-FFF2-40B4-BE49-F238E27FC236}">
                      <a16:creationId xmlns:a16="http://schemas.microsoft.com/office/drawing/2014/main" id="{4464B9A8-874D-A9CB-D108-3C27D7476889}"/>
                    </a:ext>
                  </a:extLst>
                </p:cNvPr>
                <p:cNvPicPr/>
                <p:nvPr/>
              </p:nvPicPr>
              <p:blipFill>
                <a:blip r:embed="rId16"/>
                <a:stretch>
                  <a:fillRect/>
                </a:stretch>
              </p:blipFill>
              <p:spPr>
                <a:xfrm>
                  <a:off x="6530760" y="4345560"/>
                  <a:ext cx="124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F042878F-A5DD-5E70-95D3-FD039898E7E7}"/>
                    </a:ext>
                  </a:extLst>
                </p14:cNvPr>
                <p14:cNvContentPartPr/>
                <p14:nvPr/>
              </p14:nvContentPartPr>
              <p14:xfrm>
                <a:off x="6636600" y="3432240"/>
                <a:ext cx="209160" cy="272520"/>
              </p14:xfrm>
            </p:contentPart>
          </mc:Choice>
          <mc:Fallback xmlns="">
            <p:pic>
              <p:nvPicPr>
                <p:cNvPr id="33" name="Ink 32">
                  <a:extLst>
                    <a:ext uri="{FF2B5EF4-FFF2-40B4-BE49-F238E27FC236}">
                      <a16:creationId xmlns:a16="http://schemas.microsoft.com/office/drawing/2014/main" id="{F042878F-A5DD-5E70-95D3-FD039898E7E7}"/>
                    </a:ext>
                  </a:extLst>
                </p:cNvPr>
                <p:cNvPicPr/>
                <p:nvPr/>
              </p:nvPicPr>
              <p:blipFill>
                <a:blip r:embed="rId18"/>
                <a:stretch>
                  <a:fillRect/>
                </a:stretch>
              </p:blipFill>
              <p:spPr>
                <a:xfrm>
                  <a:off x="6618600" y="3414240"/>
                  <a:ext cx="2448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21C10879-94BD-CD34-E791-850317045E51}"/>
                    </a:ext>
                  </a:extLst>
                </p14:cNvPr>
                <p14:cNvContentPartPr/>
                <p14:nvPr/>
              </p14:nvContentPartPr>
              <p14:xfrm>
                <a:off x="6838560" y="3461400"/>
                <a:ext cx="86040" cy="333000"/>
              </p14:xfrm>
            </p:contentPart>
          </mc:Choice>
          <mc:Fallback xmlns="">
            <p:pic>
              <p:nvPicPr>
                <p:cNvPr id="34" name="Ink 33">
                  <a:extLst>
                    <a:ext uri="{FF2B5EF4-FFF2-40B4-BE49-F238E27FC236}">
                      <a16:creationId xmlns:a16="http://schemas.microsoft.com/office/drawing/2014/main" id="{21C10879-94BD-CD34-E791-850317045E51}"/>
                    </a:ext>
                  </a:extLst>
                </p:cNvPr>
                <p:cNvPicPr/>
                <p:nvPr/>
              </p:nvPicPr>
              <p:blipFill>
                <a:blip r:embed="rId20"/>
                <a:stretch>
                  <a:fillRect/>
                </a:stretch>
              </p:blipFill>
              <p:spPr>
                <a:xfrm>
                  <a:off x="6820560" y="3443400"/>
                  <a:ext cx="1216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C8FDACAE-F530-1E69-BFEE-DDF8C371CE22}"/>
                    </a:ext>
                  </a:extLst>
                </p14:cNvPr>
                <p14:cNvContentPartPr/>
                <p14:nvPr/>
              </p14:nvContentPartPr>
              <p14:xfrm>
                <a:off x="6949800" y="3741480"/>
                <a:ext cx="99720" cy="282600"/>
              </p14:xfrm>
            </p:contentPart>
          </mc:Choice>
          <mc:Fallback xmlns="">
            <p:pic>
              <p:nvPicPr>
                <p:cNvPr id="35" name="Ink 34">
                  <a:extLst>
                    <a:ext uri="{FF2B5EF4-FFF2-40B4-BE49-F238E27FC236}">
                      <a16:creationId xmlns:a16="http://schemas.microsoft.com/office/drawing/2014/main" id="{C8FDACAE-F530-1E69-BFEE-DDF8C371CE22}"/>
                    </a:ext>
                  </a:extLst>
                </p:cNvPr>
                <p:cNvPicPr/>
                <p:nvPr/>
              </p:nvPicPr>
              <p:blipFill>
                <a:blip r:embed="rId22"/>
                <a:stretch>
                  <a:fillRect/>
                </a:stretch>
              </p:blipFill>
              <p:spPr>
                <a:xfrm>
                  <a:off x="6931800" y="3723480"/>
                  <a:ext cx="135360" cy="318240"/>
                </a:xfrm>
                <a:prstGeom prst="rect">
                  <a:avLst/>
                </a:prstGeom>
              </p:spPr>
            </p:pic>
          </mc:Fallback>
        </mc:AlternateContent>
      </p:grpSp>
      <p:grpSp>
        <p:nvGrpSpPr>
          <p:cNvPr id="45" name="Group 44">
            <a:extLst>
              <a:ext uri="{FF2B5EF4-FFF2-40B4-BE49-F238E27FC236}">
                <a16:creationId xmlns:a16="http://schemas.microsoft.com/office/drawing/2014/main" id="{06296AD6-D67C-CC82-F106-7F84376AB1D7}"/>
              </a:ext>
            </a:extLst>
          </p:cNvPr>
          <p:cNvGrpSpPr/>
          <p:nvPr/>
        </p:nvGrpSpPr>
        <p:grpSpPr>
          <a:xfrm>
            <a:off x="8650800" y="4188240"/>
            <a:ext cx="531720" cy="1249560"/>
            <a:chOff x="8650800" y="4188240"/>
            <a:chExt cx="531720" cy="1249560"/>
          </a:xfrm>
        </p:grpSpPr>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961F50EA-12E4-957B-8C2C-072E09A19648}"/>
                    </a:ext>
                  </a:extLst>
                </p14:cNvPr>
                <p14:cNvContentPartPr/>
                <p14:nvPr/>
              </p14:nvContentPartPr>
              <p14:xfrm>
                <a:off x="8668080" y="4890960"/>
                <a:ext cx="281520" cy="496080"/>
              </p14:xfrm>
            </p:contentPart>
          </mc:Choice>
          <mc:Fallback xmlns="">
            <p:pic>
              <p:nvPicPr>
                <p:cNvPr id="37" name="Ink 36">
                  <a:extLst>
                    <a:ext uri="{FF2B5EF4-FFF2-40B4-BE49-F238E27FC236}">
                      <a16:creationId xmlns:a16="http://schemas.microsoft.com/office/drawing/2014/main" id="{961F50EA-12E4-957B-8C2C-072E09A19648}"/>
                    </a:ext>
                  </a:extLst>
                </p:cNvPr>
                <p:cNvPicPr/>
                <p:nvPr/>
              </p:nvPicPr>
              <p:blipFill>
                <a:blip r:embed="rId24"/>
                <a:stretch>
                  <a:fillRect/>
                </a:stretch>
              </p:blipFill>
              <p:spPr>
                <a:xfrm>
                  <a:off x="8650080" y="4872960"/>
                  <a:ext cx="31716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655C0036-661D-E454-4D23-EAC1FC880BBB}"/>
                    </a:ext>
                  </a:extLst>
                </p14:cNvPr>
                <p14:cNvContentPartPr/>
                <p14:nvPr/>
              </p14:nvContentPartPr>
              <p14:xfrm>
                <a:off x="8650800" y="5253480"/>
                <a:ext cx="63000" cy="153360"/>
              </p14:xfrm>
            </p:contentPart>
          </mc:Choice>
          <mc:Fallback xmlns="">
            <p:pic>
              <p:nvPicPr>
                <p:cNvPr id="38" name="Ink 37">
                  <a:extLst>
                    <a:ext uri="{FF2B5EF4-FFF2-40B4-BE49-F238E27FC236}">
                      <a16:creationId xmlns:a16="http://schemas.microsoft.com/office/drawing/2014/main" id="{655C0036-661D-E454-4D23-EAC1FC880BBB}"/>
                    </a:ext>
                  </a:extLst>
                </p:cNvPr>
                <p:cNvPicPr/>
                <p:nvPr/>
              </p:nvPicPr>
              <p:blipFill>
                <a:blip r:embed="rId26"/>
                <a:stretch>
                  <a:fillRect/>
                </a:stretch>
              </p:blipFill>
              <p:spPr>
                <a:xfrm>
                  <a:off x="8632800" y="5235522"/>
                  <a:ext cx="98640" cy="18891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CDB6C701-13D0-15DF-4C62-F66B6884E204}"/>
                    </a:ext>
                  </a:extLst>
                </p14:cNvPr>
                <p14:cNvContentPartPr/>
                <p14:nvPr/>
              </p14:nvContentPartPr>
              <p14:xfrm>
                <a:off x="8724240" y="5336640"/>
                <a:ext cx="102600" cy="101160"/>
              </p14:xfrm>
            </p:contentPart>
          </mc:Choice>
          <mc:Fallback xmlns="">
            <p:pic>
              <p:nvPicPr>
                <p:cNvPr id="39" name="Ink 38">
                  <a:extLst>
                    <a:ext uri="{FF2B5EF4-FFF2-40B4-BE49-F238E27FC236}">
                      <a16:creationId xmlns:a16="http://schemas.microsoft.com/office/drawing/2014/main" id="{CDB6C701-13D0-15DF-4C62-F66B6884E204}"/>
                    </a:ext>
                  </a:extLst>
                </p:cNvPr>
                <p:cNvPicPr/>
                <p:nvPr/>
              </p:nvPicPr>
              <p:blipFill>
                <a:blip r:embed="rId28"/>
                <a:stretch>
                  <a:fillRect/>
                </a:stretch>
              </p:blipFill>
              <p:spPr>
                <a:xfrm>
                  <a:off x="8706303" y="5318640"/>
                  <a:ext cx="138115"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a:extLst>
                    <a:ext uri="{FF2B5EF4-FFF2-40B4-BE49-F238E27FC236}">
                      <a16:creationId xmlns:a16="http://schemas.microsoft.com/office/drawing/2014/main" id="{A4903279-4DED-E26F-AA14-FC902BC99213}"/>
                    </a:ext>
                  </a:extLst>
                </p14:cNvPr>
                <p14:cNvContentPartPr/>
                <p14:nvPr/>
              </p14:nvContentPartPr>
              <p14:xfrm>
                <a:off x="8805240" y="4235040"/>
                <a:ext cx="124560" cy="211680"/>
              </p14:xfrm>
            </p:contentPart>
          </mc:Choice>
          <mc:Fallback xmlns="">
            <p:pic>
              <p:nvPicPr>
                <p:cNvPr id="40" name="Ink 39">
                  <a:extLst>
                    <a:ext uri="{FF2B5EF4-FFF2-40B4-BE49-F238E27FC236}">
                      <a16:creationId xmlns:a16="http://schemas.microsoft.com/office/drawing/2014/main" id="{A4903279-4DED-E26F-AA14-FC902BC99213}"/>
                    </a:ext>
                  </a:extLst>
                </p:cNvPr>
                <p:cNvPicPr/>
                <p:nvPr/>
              </p:nvPicPr>
              <p:blipFill>
                <a:blip r:embed="rId30"/>
                <a:stretch>
                  <a:fillRect/>
                </a:stretch>
              </p:blipFill>
              <p:spPr>
                <a:xfrm>
                  <a:off x="8787240" y="4217040"/>
                  <a:ext cx="160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Ink 40">
                  <a:extLst>
                    <a:ext uri="{FF2B5EF4-FFF2-40B4-BE49-F238E27FC236}">
                      <a16:creationId xmlns:a16="http://schemas.microsoft.com/office/drawing/2014/main" id="{38433A40-DBDE-AE6F-BFA7-D38088A6BEB9}"/>
                    </a:ext>
                  </a:extLst>
                </p14:cNvPr>
                <p14:cNvContentPartPr/>
                <p14:nvPr/>
              </p14:nvContentPartPr>
              <p14:xfrm>
                <a:off x="8935560" y="4188240"/>
                <a:ext cx="129240" cy="365040"/>
              </p14:xfrm>
            </p:contentPart>
          </mc:Choice>
          <mc:Fallback xmlns="">
            <p:pic>
              <p:nvPicPr>
                <p:cNvPr id="41" name="Ink 40">
                  <a:extLst>
                    <a:ext uri="{FF2B5EF4-FFF2-40B4-BE49-F238E27FC236}">
                      <a16:creationId xmlns:a16="http://schemas.microsoft.com/office/drawing/2014/main" id="{38433A40-DBDE-AE6F-BFA7-D38088A6BEB9}"/>
                    </a:ext>
                  </a:extLst>
                </p:cNvPr>
                <p:cNvPicPr/>
                <p:nvPr/>
              </p:nvPicPr>
              <p:blipFill>
                <a:blip r:embed="rId32"/>
                <a:stretch>
                  <a:fillRect/>
                </a:stretch>
              </p:blipFill>
              <p:spPr>
                <a:xfrm>
                  <a:off x="8917560" y="4170222"/>
                  <a:ext cx="164880" cy="4007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Ink 43">
                  <a:extLst>
                    <a:ext uri="{FF2B5EF4-FFF2-40B4-BE49-F238E27FC236}">
                      <a16:creationId xmlns:a16="http://schemas.microsoft.com/office/drawing/2014/main" id="{E526231C-8207-7028-BAC4-046125F7C16E}"/>
                    </a:ext>
                  </a:extLst>
                </p14:cNvPr>
                <p14:cNvContentPartPr/>
                <p14:nvPr/>
              </p14:nvContentPartPr>
              <p14:xfrm>
                <a:off x="9078840" y="4475520"/>
                <a:ext cx="103680" cy="437760"/>
              </p14:xfrm>
            </p:contentPart>
          </mc:Choice>
          <mc:Fallback xmlns="">
            <p:pic>
              <p:nvPicPr>
                <p:cNvPr id="44" name="Ink 43">
                  <a:extLst>
                    <a:ext uri="{FF2B5EF4-FFF2-40B4-BE49-F238E27FC236}">
                      <a16:creationId xmlns:a16="http://schemas.microsoft.com/office/drawing/2014/main" id="{E526231C-8207-7028-BAC4-046125F7C16E}"/>
                    </a:ext>
                  </a:extLst>
                </p:cNvPr>
                <p:cNvPicPr/>
                <p:nvPr/>
              </p:nvPicPr>
              <p:blipFill>
                <a:blip r:embed="rId34"/>
                <a:stretch>
                  <a:fillRect/>
                </a:stretch>
              </p:blipFill>
              <p:spPr>
                <a:xfrm>
                  <a:off x="9060840" y="4457505"/>
                  <a:ext cx="139320" cy="473429"/>
                </a:xfrm>
                <a:prstGeom prst="rect">
                  <a:avLst/>
                </a:prstGeom>
              </p:spPr>
            </p:pic>
          </mc:Fallback>
        </mc:AlternateContent>
      </p:grpSp>
    </p:spTree>
    <p:extLst>
      <p:ext uri="{BB962C8B-B14F-4D97-AF65-F5344CB8AC3E}">
        <p14:creationId xmlns:p14="http://schemas.microsoft.com/office/powerpoint/2010/main" val="20303231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CFF4A-4634-EE14-D040-EF3BDBF6A471}"/>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47A923CE-469B-C87D-B3E4-66EA3FA1A393}"/>
              </a:ext>
            </a:extLst>
          </p:cNvPr>
          <p:cNvSpPr>
            <a:spLocks noGrp="1"/>
          </p:cNvSpPr>
          <p:nvPr>
            <p:ph type="title"/>
          </p:nvPr>
        </p:nvSpPr>
        <p:spPr>
          <a:xfrm>
            <a:off x="569222" y="98826"/>
            <a:ext cx="11053555" cy="879640"/>
          </a:xfrm>
        </p:spPr>
        <p:txBody>
          <a:bodyPr/>
          <a:lstStyle/>
          <a:p>
            <a:r>
              <a:rPr lang="en-US">
                <a:solidFill>
                  <a:srgbClr val="00B0F0"/>
                </a:solidFill>
              </a:rPr>
              <a:t>Optimization using gradient descent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B2C531B-BDBA-6D47-D948-99C6F233B342}"/>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FB2C531B-BDBA-6D47-D948-99C6F233B342}"/>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66793C4-6D82-BC08-EA05-B8A87FC3CF3D}"/>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766793C4-6D82-BC08-EA05-B8A87FC3CF3D}"/>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9D879CF-9E0E-B853-11BC-7EE61AD038D0}"/>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49D879CF-9E0E-B853-11BC-7EE61AD038D0}"/>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89E85D3-D646-39B7-5B79-D5D707D524C9}"/>
                  </a:ext>
                </a:extLst>
              </p:cNvPr>
              <p:cNvSpPr>
                <a:spLocks noGrp="1"/>
              </p:cNvSpPr>
              <p:nvPr>
                <p:ph idx="1"/>
              </p:nvPr>
            </p:nvSpPr>
            <p:spPr>
              <a:xfrm>
                <a:off x="657131" y="734208"/>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When we are dealing with unconstrained optimization, we use gradient descent to arrive at the of the objective function </a:t>
                </a:r>
              </a:p>
              <a:p>
                <a:pPr marL="0" indent="0" algn="ctr">
                  <a:buNone/>
                </a:pPr>
                <a14:m>
                  <m:oMath xmlns:m="http://schemas.openxmlformats.org/officeDocument/2006/math">
                    <m:func>
                      <m:funcPr>
                        <m:ctrlPr>
                          <a:rPr lang="en-US" sz="2200" b="0" i="1" smtClean="0">
                            <a:solidFill>
                              <a:srgbClr val="FFCC29"/>
                            </a:solidFill>
                            <a:latin typeface="Cambria Math" panose="02040503050406030204" pitchFamily="18" charset="0"/>
                          </a:rPr>
                        </m:ctrlPr>
                      </m:funcPr>
                      <m:fName>
                        <m:limLow>
                          <m:limLowPr>
                            <m:ctrlPr>
                              <a:rPr lang="en-US" sz="2200" b="0" i="1" smtClean="0">
                                <a:solidFill>
                                  <a:srgbClr val="FFCC29"/>
                                </a:solidFill>
                                <a:latin typeface="Cambria Math" panose="02040503050406030204" pitchFamily="18" charset="0"/>
                              </a:rPr>
                            </m:ctrlPr>
                          </m:limLowPr>
                          <m:e>
                            <m:r>
                              <m:rPr>
                                <m:sty m:val="p"/>
                              </m:rPr>
                              <a:rPr lang="en-US" sz="2200" b="0" i="0" smtClean="0">
                                <a:solidFill>
                                  <a:srgbClr val="FFCC29"/>
                                </a:solidFill>
                                <a:latin typeface="Cambria Math" panose="02040503050406030204" pitchFamily="18" charset="0"/>
                              </a:rPr>
                              <m:t>min</m:t>
                            </m:r>
                          </m:e>
                          <m:lim>
                            <m:r>
                              <m:rPr>
                                <m:sty m:val="p"/>
                              </m:rPr>
                              <a:rPr lang="en-US" sz="2200" b="0" i="0" smtClean="0">
                                <a:solidFill>
                                  <a:srgbClr val="FFCC29"/>
                                </a:solidFill>
                                <a:latin typeface="Cambria Math" panose="02040503050406030204" pitchFamily="18" charset="0"/>
                              </a:rPr>
                              <m:t>X</m:t>
                            </m:r>
                          </m:lim>
                        </m:limLow>
                      </m:fName>
                      <m:e>
                        <m:r>
                          <a:rPr lang="en-US" sz="2200" b="0" i="1" smtClean="0">
                            <a:solidFill>
                              <a:srgbClr val="FFCC29"/>
                            </a:solidFill>
                            <a:latin typeface="Cambria Math" panose="02040503050406030204" pitchFamily="18" charset="0"/>
                          </a:rPr>
                          <m:t>𝑔</m:t>
                        </m:r>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e>
                    </m:func>
                  </m:oMath>
                </a14:m>
                <a:r>
                  <a:rPr lang="en-US" sz="2200">
                    <a:solidFill>
                      <a:srgbClr val="FFCC29"/>
                    </a:solidFill>
                    <a:latin typeface="Cambria Math" panose="02040503050406030204" pitchFamily="18" charset="0"/>
                  </a:rPr>
                  <a:t> where </a:t>
                </a:r>
                <a14:m>
                  <m:oMath xmlns:m="http://schemas.openxmlformats.org/officeDocument/2006/math">
                    <m:r>
                      <m:rPr>
                        <m:sty m:val="p"/>
                      </m:rPr>
                      <a:rPr lang="en-US" sz="2200" b="0" i="0" smtClean="0">
                        <a:solidFill>
                          <a:srgbClr val="FFCC29"/>
                        </a:solidFill>
                        <a:latin typeface="Cambria Math" panose="02040503050406030204" pitchFamily="18" charset="0"/>
                      </a:rPr>
                      <m:t>g</m:t>
                    </m:r>
                    <m:r>
                      <a:rPr lang="en-US" sz="2200" b="0" i="0" smtClean="0">
                        <a:solidFill>
                          <a:srgbClr val="FFCC29"/>
                        </a:solidFill>
                        <a:latin typeface="Cambria Math" panose="02040503050406030204" pitchFamily="18" charset="0"/>
                      </a:rPr>
                      <m:t>: </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ℝ</m:t>
                        </m:r>
                      </m:e>
                      <m:sup>
                        <m:r>
                          <a:rPr lang="en-US" sz="2200" b="0" i="1" smtClean="0">
                            <a:solidFill>
                              <a:srgbClr val="FFCC29"/>
                            </a:solidFill>
                            <a:latin typeface="Cambria Math" panose="02040503050406030204" pitchFamily="18" charset="0"/>
                          </a:rPr>
                          <m:t>𝐷</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ℝ</m:t>
                    </m:r>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Let us define gradient as </a:t>
                </a:r>
                <a14:m>
                  <m:oMath xmlns:m="http://schemas.openxmlformats.org/officeDocument/2006/math">
                    <m:r>
                      <m:rPr>
                        <m:sty m:val="p"/>
                      </m:rP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𝑔</m:t>
                    </m:r>
                    <m:d>
                      <m:dPr>
                        <m:ctrlPr>
                          <a:rPr lang="en-US" sz="2200" b="0" i="1" smtClean="0">
                            <a:solidFill>
                              <a:srgbClr val="FFCC29"/>
                            </a:solidFill>
                            <a:latin typeface="Cambria Math" panose="02040503050406030204" pitchFamily="18" charset="0"/>
                            <a:ea typeface="Cambria Math" panose="02040503050406030204" pitchFamily="18" charset="0"/>
                          </a:rPr>
                        </m:ctrlPr>
                      </m:dPr>
                      <m:e>
                        <m:r>
                          <a:rPr lang="en-US" sz="2200" b="0" i="1" smtClean="0">
                            <a:solidFill>
                              <a:srgbClr val="FFCC29"/>
                            </a:solidFill>
                            <a:latin typeface="Cambria Math" panose="02040503050406030204" pitchFamily="18" charset="0"/>
                            <a:ea typeface="Cambria Math" panose="02040503050406030204" pitchFamily="18" charset="0"/>
                          </a:rPr>
                          <m:t>𝑋</m:t>
                        </m:r>
                      </m:e>
                    </m:d>
                    <m:r>
                      <a:rPr lang="en-US" sz="2200" b="0" i="1" smtClean="0">
                        <a:solidFill>
                          <a:srgbClr val="FFCC29"/>
                        </a:solidFill>
                        <a:latin typeface="Cambria Math" panose="02040503050406030204" pitchFamily="18" charset="0"/>
                        <a:ea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ea typeface="Cambria Math" panose="02040503050406030204" pitchFamily="18" charset="0"/>
                          </a:rPr>
                        </m:ctrlPr>
                      </m:dPr>
                      <m:e>
                        <m:f>
                          <m:fPr>
                            <m:ctrlPr>
                              <a:rPr lang="en-US" sz="2200" b="0" i="1" smtClean="0">
                                <a:solidFill>
                                  <a:srgbClr val="FFCC29"/>
                                </a:solidFill>
                                <a:latin typeface="Cambria Math" panose="02040503050406030204" pitchFamily="18" charset="0"/>
                                <a:ea typeface="Cambria Math" panose="02040503050406030204" pitchFamily="18" charset="0"/>
                              </a:rPr>
                            </m:ctrlPr>
                          </m:fPr>
                          <m:num>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𝑔</m:t>
                            </m:r>
                            <m:d>
                              <m:dPr>
                                <m:ctrlPr>
                                  <a:rPr lang="en-US" sz="2200" b="0" i="1" smtClean="0">
                                    <a:solidFill>
                                      <a:srgbClr val="FFCC29"/>
                                    </a:solidFill>
                                    <a:latin typeface="Cambria Math" panose="02040503050406030204" pitchFamily="18" charset="0"/>
                                    <a:ea typeface="Cambria Math" panose="02040503050406030204" pitchFamily="18" charset="0"/>
                                  </a:rPr>
                                </m:ctrlPr>
                              </m:dPr>
                              <m:e>
                                <m:r>
                                  <a:rPr lang="en-US" sz="2200" b="0" i="1" smtClean="0">
                                    <a:solidFill>
                                      <a:srgbClr val="FFCC29"/>
                                    </a:solidFill>
                                    <a:latin typeface="Cambria Math" panose="02040503050406030204" pitchFamily="18" charset="0"/>
                                    <a:ea typeface="Cambria Math" panose="02040503050406030204" pitchFamily="18" charset="0"/>
                                  </a:rPr>
                                  <m:t>𝑋</m:t>
                                </m:r>
                              </m:e>
                            </m:d>
                          </m:num>
                          <m:den>
                            <m:r>
                              <a:rPr lang="en-US" sz="2200" b="0" i="1" smtClean="0">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𝑥</m:t>
                                </m:r>
                              </m:e>
                              <m:sub>
                                <m:r>
                                  <a:rPr lang="en-US" sz="2200" b="0" i="1" smtClean="0">
                                    <a:solidFill>
                                      <a:srgbClr val="FFCC29"/>
                                    </a:solidFill>
                                    <a:latin typeface="Cambria Math" panose="02040503050406030204" pitchFamily="18" charset="0"/>
                                    <a:ea typeface="Cambria Math" panose="02040503050406030204" pitchFamily="18" charset="0"/>
                                  </a:rPr>
                                  <m:t>1</m:t>
                                </m:r>
                              </m:sub>
                            </m:sSub>
                          </m:den>
                        </m:f>
                        <m:r>
                          <a:rPr lang="en-US" sz="2200" b="0" i="1" smtClean="0">
                            <a:solidFill>
                              <a:srgbClr val="FFCC29"/>
                            </a:solidFill>
                            <a:latin typeface="Cambria Math" panose="02040503050406030204" pitchFamily="18" charset="0"/>
                            <a:ea typeface="Cambria Math" panose="02040503050406030204" pitchFamily="18" charset="0"/>
                          </a:rPr>
                          <m:t>,</m:t>
                        </m:r>
                        <m:f>
                          <m:fPr>
                            <m:ctrlPr>
                              <a:rPr lang="en-US" sz="2200" i="1">
                                <a:solidFill>
                                  <a:srgbClr val="FFCC29"/>
                                </a:solidFill>
                                <a:latin typeface="Cambria Math" panose="02040503050406030204" pitchFamily="18" charset="0"/>
                                <a:ea typeface="Cambria Math" panose="02040503050406030204" pitchFamily="18" charset="0"/>
                              </a:rPr>
                            </m:ctrlPr>
                          </m:fPr>
                          <m:num>
                            <m:r>
                              <a:rPr lang="en-US" sz="2200" i="1">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𝑔</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𝑋</m:t>
                                </m:r>
                              </m:e>
                            </m:d>
                          </m:num>
                          <m:den>
                            <m:r>
                              <a:rPr lang="en-US" sz="2200" i="1">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𝑥</m:t>
                                </m:r>
                              </m:e>
                              <m:sub>
                                <m:r>
                                  <a:rPr lang="en-US" sz="2200" b="0" i="1" smtClean="0">
                                    <a:solidFill>
                                      <a:srgbClr val="FFCC29"/>
                                    </a:solidFill>
                                    <a:latin typeface="Cambria Math" panose="02040503050406030204" pitchFamily="18" charset="0"/>
                                    <a:ea typeface="Cambria Math" panose="02040503050406030204" pitchFamily="18" charset="0"/>
                                  </a:rPr>
                                  <m:t>2</m:t>
                                </m:r>
                              </m:sub>
                            </m:sSub>
                          </m:den>
                        </m:f>
                        <m:r>
                          <a:rPr lang="en-US" sz="2200" b="0" i="1" smtClean="0">
                            <a:solidFill>
                              <a:srgbClr val="FFCC29"/>
                            </a:solidFill>
                            <a:latin typeface="Cambria Math" panose="02040503050406030204" pitchFamily="18" charset="0"/>
                            <a:ea typeface="Cambria Math" panose="02040503050406030204" pitchFamily="18" charset="0"/>
                          </a:rPr>
                          <m:t>,…,</m:t>
                        </m:r>
                        <m:f>
                          <m:fPr>
                            <m:ctrlPr>
                              <a:rPr lang="en-US" sz="2200" i="1">
                                <a:solidFill>
                                  <a:srgbClr val="FFCC29"/>
                                </a:solidFill>
                                <a:latin typeface="Cambria Math" panose="02040503050406030204" pitchFamily="18" charset="0"/>
                                <a:ea typeface="Cambria Math" panose="02040503050406030204" pitchFamily="18" charset="0"/>
                              </a:rPr>
                            </m:ctrlPr>
                          </m:fPr>
                          <m:num>
                            <m:r>
                              <a:rPr lang="en-US" sz="2200" i="1">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𝑔</m:t>
                            </m:r>
                            <m:d>
                              <m:dPr>
                                <m:ctrlPr>
                                  <a:rPr lang="en-US" sz="2200" i="1">
                                    <a:solidFill>
                                      <a:srgbClr val="FFCC29"/>
                                    </a:solidFill>
                                    <a:latin typeface="Cambria Math" panose="02040503050406030204" pitchFamily="18" charset="0"/>
                                    <a:ea typeface="Cambria Math" panose="02040503050406030204" pitchFamily="18" charset="0"/>
                                  </a:rPr>
                                </m:ctrlPr>
                              </m:dPr>
                              <m:e>
                                <m:r>
                                  <a:rPr lang="en-US" sz="2200" i="1">
                                    <a:solidFill>
                                      <a:srgbClr val="FFCC29"/>
                                    </a:solidFill>
                                    <a:latin typeface="Cambria Math" panose="02040503050406030204" pitchFamily="18" charset="0"/>
                                    <a:ea typeface="Cambria Math" panose="02040503050406030204" pitchFamily="18" charset="0"/>
                                  </a:rPr>
                                  <m:t>𝑋</m:t>
                                </m:r>
                              </m:e>
                            </m:d>
                          </m:num>
                          <m:den>
                            <m:r>
                              <a:rPr lang="en-US" sz="2200" i="1">
                                <a:solidFill>
                                  <a:srgbClr val="FFCC29"/>
                                </a:solidFill>
                                <a:latin typeface="Cambria Math" panose="02040503050406030204" pitchFamily="18" charset="0"/>
                                <a:ea typeface="Cambria Math" panose="02040503050406030204" pitchFamily="18" charset="0"/>
                              </a:rPr>
                              <m:t>𝜕</m:t>
                            </m:r>
                            <m:sSub>
                              <m:sSubPr>
                                <m:ctrlPr>
                                  <a:rPr lang="en-US" sz="2200" b="0" i="1" smtClean="0">
                                    <a:solidFill>
                                      <a:srgbClr val="FFCC29"/>
                                    </a:solidFill>
                                    <a:latin typeface="Cambria Math" panose="02040503050406030204" pitchFamily="18" charset="0"/>
                                    <a:ea typeface="Cambria Math" panose="02040503050406030204" pitchFamily="18" charset="0"/>
                                  </a:rPr>
                                </m:ctrlPr>
                              </m:sSubPr>
                              <m:e>
                                <m:r>
                                  <a:rPr lang="en-US" sz="2200" b="0" i="1" smtClean="0">
                                    <a:solidFill>
                                      <a:srgbClr val="FFCC29"/>
                                    </a:solidFill>
                                    <a:latin typeface="Cambria Math" panose="02040503050406030204" pitchFamily="18" charset="0"/>
                                    <a:ea typeface="Cambria Math" panose="02040503050406030204" pitchFamily="18" charset="0"/>
                                  </a:rPr>
                                  <m:t>𝑥</m:t>
                                </m:r>
                              </m:e>
                              <m:sub>
                                <m:r>
                                  <a:rPr lang="en-US" sz="2200" b="0" i="1" smtClean="0">
                                    <a:solidFill>
                                      <a:srgbClr val="FFCC29"/>
                                    </a:solidFill>
                                    <a:latin typeface="Cambria Math" panose="02040503050406030204" pitchFamily="18" charset="0"/>
                                    <a:ea typeface="Cambria Math" panose="02040503050406030204" pitchFamily="18" charset="0"/>
                                  </a:rPr>
                                  <m:t>𝐷</m:t>
                                </m:r>
                              </m:sub>
                            </m:sSub>
                          </m:den>
                        </m:f>
                      </m:e>
                    </m:d>
                  </m:oMath>
                </a14:m>
                <a:r>
                  <a:rPr lang="en-US" sz="220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2</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𝐷</m:t>
                                </m:r>
                              </m:sub>
                            </m:sSub>
                          </m:e>
                        </m:d>
                      </m:e>
                      <m:sup>
                        <m:r>
                          <a:rPr lang="en-US" sz="2200" b="0" i="1" smtClean="0">
                            <a:solidFill>
                              <a:srgbClr val="FFCC29"/>
                            </a:solidFill>
                            <a:latin typeface="Cambria Math" panose="02040503050406030204" pitchFamily="18" charset="0"/>
                          </a:rPr>
                          <m:t>𝑇</m:t>
                        </m:r>
                      </m:sup>
                    </m:sSup>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Assuming that we have a starting point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0</m:t>
                        </m:r>
                      </m:sub>
                    </m:sSub>
                  </m:oMath>
                </a14:m>
                <a:r>
                  <a:rPr lang="en-US" sz="2200">
                    <a:solidFill>
                      <a:srgbClr val="FFCC29"/>
                    </a:solidFill>
                    <a:latin typeface="Cambria Math" panose="02040503050406030204" pitchFamily="18" charset="0"/>
                  </a:rPr>
                  <a:t> (initial guess), then we can set up an iterative process to find a local minimum</a:t>
                </a:r>
              </a:p>
              <a:p>
                <a:pPr marL="0" indent="0" algn="ctr">
                  <a:buNone/>
                </a:pPr>
                <a14:m>
                  <m:oMathPara xmlns:m="http://schemas.openxmlformats.org/officeDocument/2006/math">
                    <m:oMathParaPr>
                      <m:jc m:val="centerGroup"/>
                    </m:oMathParaPr>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r>
                            <a:rPr lang="en-US" sz="2200" b="0" i="1" smtClean="0">
                              <a:solidFill>
                                <a:srgbClr val="FFCC29"/>
                              </a:solidFill>
                              <a:latin typeface="Cambria Math" panose="02040503050406030204" pitchFamily="18" charset="0"/>
                            </a:rPr>
                            <m:t>+1</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𝛾</m:t>
                          </m:r>
                        </m:e>
                        <m:sub>
                          <m:r>
                            <a:rPr lang="en-US" sz="2200" b="0" i="1" smtClean="0">
                              <a:solidFill>
                                <a:srgbClr val="FFCC29"/>
                              </a:solidFill>
                              <a:latin typeface="Cambria Math" panose="02040503050406030204" pitchFamily="18" charset="0"/>
                            </a:rPr>
                            <m:t>𝑖</m:t>
                          </m:r>
                        </m:sub>
                      </m:sSub>
                      <m:sSup>
                        <m:sSupPr>
                          <m:ctrlPr>
                            <a:rPr lang="en-US" sz="2200" b="0" i="1" smtClean="0">
                              <a:solidFill>
                                <a:srgbClr val="FFCC29"/>
                              </a:solidFill>
                              <a:latin typeface="Cambria Math" panose="02040503050406030204" pitchFamily="18" charset="0"/>
                            </a:rPr>
                          </m:ctrlPr>
                        </m:sSupPr>
                        <m:e>
                          <m:d>
                            <m:dPr>
                              <m:ctrlPr>
                                <a:rPr lang="en-US" sz="2200" b="0" i="1" smtClean="0">
                                  <a:solidFill>
                                    <a:srgbClr val="FFCC29"/>
                                  </a:solidFill>
                                  <a:latin typeface="Cambria Math" panose="02040503050406030204" pitchFamily="18" charset="0"/>
                                </a:rPr>
                              </m:ctrlPr>
                            </m:dPr>
                            <m:e>
                              <m:r>
                                <m:rPr>
                                  <m:sty m:val="p"/>
                                </m:rPr>
                                <a:rPr lang="en-US" sz="2200" i="1">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𝑔</m:t>
                              </m:r>
                              <m:d>
                                <m:dPr>
                                  <m:ctrlPr>
                                    <a:rPr lang="en-US" sz="2200" i="1">
                                      <a:solidFill>
                                        <a:srgbClr val="FFCC29"/>
                                      </a:solidFill>
                                      <a:latin typeface="Cambria Math" panose="02040503050406030204" pitchFamily="18" charset="0"/>
                                      <a:ea typeface="Cambria Math" panose="02040503050406030204" pitchFamily="18" charset="0"/>
                                    </a:rPr>
                                  </m:ctrlPr>
                                </m:dPr>
                                <m:e>
                                  <m:sSub>
                                    <m:sSubPr>
                                      <m:ctrlPr>
                                        <a:rPr lang="en-US" sz="2200" i="1">
                                          <a:solidFill>
                                            <a:srgbClr val="FFCC29"/>
                                          </a:solidFill>
                                          <a:latin typeface="Cambria Math" panose="02040503050406030204" pitchFamily="18" charset="0"/>
                                          <a:ea typeface="Cambria Math" panose="02040503050406030204" pitchFamily="18" charset="0"/>
                                        </a:rPr>
                                      </m:ctrlPr>
                                    </m:sSubPr>
                                    <m:e>
                                      <m:r>
                                        <a:rPr lang="en-US" sz="2200" i="1">
                                          <a:solidFill>
                                            <a:srgbClr val="FFCC29"/>
                                          </a:solidFill>
                                          <a:latin typeface="Cambria Math" panose="02040503050406030204" pitchFamily="18" charset="0"/>
                                          <a:ea typeface="Cambria Math" panose="02040503050406030204" pitchFamily="18" charset="0"/>
                                        </a:rPr>
                                        <m:t>𝑋</m:t>
                                      </m:r>
                                    </m:e>
                                    <m:sub>
                                      <m:r>
                                        <a:rPr lang="en-US" sz="2200" i="1">
                                          <a:solidFill>
                                            <a:srgbClr val="FFCC29"/>
                                          </a:solidFill>
                                          <a:latin typeface="Cambria Math" panose="02040503050406030204" pitchFamily="18" charset="0"/>
                                          <a:ea typeface="Cambria Math" panose="02040503050406030204" pitchFamily="18" charset="0"/>
                                        </a:rPr>
                                        <m:t>𝑖</m:t>
                                      </m:r>
                                    </m:sub>
                                  </m:sSub>
                                </m:e>
                              </m:d>
                            </m:e>
                          </m:d>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ea typeface="Cambria Math" panose="02040503050406030204" pitchFamily="18" charset="0"/>
                        </a:rPr>
                        <m:t>;</m:t>
                      </m:r>
                      <m:r>
                        <a:rPr lang="en-US" sz="2200" b="0" i="1" smtClean="0">
                          <a:solidFill>
                            <a:srgbClr val="FFCC29"/>
                          </a:solidFill>
                          <a:latin typeface="Cambria Math" panose="02040503050406030204" pitchFamily="18" charset="0"/>
                          <a:ea typeface="Cambria Math" panose="02040503050406030204" pitchFamily="18" charset="0"/>
                        </a:rPr>
                        <m:t>𝑖</m:t>
                      </m:r>
                      <m:r>
                        <a:rPr lang="en-US" sz="2200" b="0" i="1" smtClean="0">
                          <a:solidFill>
                            <a:srgbClr val="FFCC29"/>
                          </a:solidFill>
                          <a:latin typeface="Cambria Math" panose="02040503050406030204" pitchFamily="18" charset="0"/>
                          <a:ea typeface="Cambria Math" panose="02040503050406030204" pitchFamily="18" charset="0"/>
                        </a:rPr>
                        <m:t>=0,1,2,…</m:t>
                      </m:r>
                    </m:oMath>
                  </m:oMathPara>
                </a14:m>
                <a:endParaRPr lang="en-US" sz="2200">
                  <a:solidFill>
                    <a:srgbClr val="FFCC29"/>
                  </a:solidFill>
                  <a:latin typeface="Cambria Math" panose="02040503050406030204" pitchFamily="18" charset="0"/>
                </a:endParaRPr>
              </a:p>
              <a:p>
                <a:pPr marL="0" indent="0" algn="ctr">
                  <a:buNone/>
                </a:pP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𝛾</m:t>
                        </m:r>
                      </m:e>
                      <m:sub>
                        <m:r>
                          <a:rPr lang="en-US" sz="2200" b="0" i="1" smtClean="0">
                            <a:solidFill>
                              <a:srgbClr val="FFCC29"/>
                            </a:solidFill>
                            <a:latin typeface="Cambria Math" panose="02040503050406030204" pitchFamily="18" charset="0"/>
                          </a:rPr>
                          <m:t>𝑖</m:t>
                        </m:r>
                      </m:sub>
                    </m:sSub>
                  </m:oMath>
                </a14:m>
                <a:r>
                  <a:rPr lang="en-US" sz="2200">
                    <a:solidFill>
                      <a:srgbClr val="FFCC29"/>
                    </a:solidFill>
                    <a:latin typeface="Cambria Math" panose="02040503050406030204" pitchFamily="18" charset="0"/>
                  </a:rPr>
                  <a:t> is the step size in the </a:t>
                </a:r>
                <a14:m>
                  <m:oMath xmlns:m="http://schemas.openxmlformats.org/officeDocument/2006/math">
                    <m:r>
                      <a:rPr lang="en-US" sz="2200" b="0" i="1" smtClean="0">
                        <a:solidFill>
                          <a:srgbClr val="FFCC29"/>
                        </a:solidFill>
                        <a:latin typeface="Cambria Math" panose="02040503050406030204" pitchFamily="18" charset="0"/>
                      </a:rPr>
                      <m:t>𝑖</m:t>
                    </m:r>
                  </m:oMath>
                </a14:m>
                <a:r>
                  <a:rPr lang="en-US" sz="2200">
                    <a:solidFill>
                      <a:srgbClr val="FFCC29"/>
                    </a:solidFill>
                    <a:latin typeface="Cambria Math" panose="02040503050406030204" pitchFamily="18" charset="0"/>
                  </a:rPr>
                  <a:t>th iteration</a:t>
                </a:r>
              </a:p>
              <a:p>
                <a:r>
                  <a:rPr lang="en-US" sz="2200">
                    <a:solidFill>
                      <a:srgbClr val="FFCC29"/>
                    </a:solidFill>
                    <a:latin typeface="Cambria Math" panose="02040503050406030204" pitchFamily="18" charset="0"/>
                  </a:rPr>
                  <a:t>Iteration continues until a convergence criterion is achieve</a:t>
                </a:r>
              </a:p>
            </p:txBody>
          </p:sp>
        </mc:Choice>
        <mc:Fallback xmlns="">
          <p:sp>
            <p:nvSpPr>
              <p:cNvPr id="8" name="Content Placeholder 2">
                <a:extLst>
                  <a:ext uri="{FF2B5EF4-FFF2-40B4-BE49-F238E27FC236}">
                    <a16:creationId xmlns:a16="http://schemas.microsoft.com/office/drawing/2014/main" id="{D89E85D3-D646-39B7-5B79-D5D707D524C9}"/>
                  </a:ext>
                </a:extLst>
              </p:cNvPr>
              <p:cNvSpPr>
                <a:spLocks noGrp="1" noRot="1" noChangeAspect="1" noMove="1" noResize="1" noEditPoints="1" noAdjustHandles="1" noChangeArrowheads="1" noChangeShapeType="1" noTextEdit="1"/>
              </p:cNvSpPr>
              <p:nvPr>
                <p:ph idx="1"/>
              </p:nvPr>
            </p:nvSpPr>
            <p:spPr>
              <a:xfrm>
                <a:off x="657131" y="734208"/>
                <a:ext cx="10999043" cy="5914188"/>
              </a:xfrm>
              <a:blipFill>
                <a:blip r:embed="rId9"/>
                <a:stretch>
                  <a:fillRect l="-1440" t="-1336" r="-111"/>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9860E93A-AD76-98D5-8591-A5B2F31E25AF}"/>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9860E93A-AD76-98D5-8591-A5B2F31E25AF}"/>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23115842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9515-6611-934B-6CD8-BA09B4A8B384}"/>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9AD159F2-385A-73B4-5960-03B9954EF0BB}"/>
              </a:ext>
            </a:extLst>
          </p:cNvPr>
          <p:cNvSpPr>
            <a:spLocks noGrp="1"/>
          </p:cNvSpPr>
          <p:nvPr>
            <p:ph type="title"/>
          </p:nvPr>
        </p:nvSpPr>
        <p:spPr>
          <a:xfrm>
            <a:off x="569222" y="98826"/>
            <a:ext cx="11053555" cy="879640"/>
          </a:xfrm>
        </p:spPr>
        <p:txBody>
          <a:bodyPr/>
          <a:lstStyle/>
          <a:p>
            <a:r>
              <a:rPr lang="en-US">
                <a:solidFill>
                  <a:srgbClr val="00B0F0"/>
                </a:solidFill>
              </a:rPr>
              <a:t>Optimization using gradient descent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A9A0654-B997-1266-A1DB-72A5C4F31EB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AA9A0654-B997-1266-A1DB-72A5C4F31EB3}"/>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A04AE1E-2BBF-23C0-EED1-D13DC8D1333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CA04AE1E-2BBF-23C0-EED1-D13DC8D13338}"/>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E3CCC9D-AC84-408F-312C-AC40E4699E4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E3CCC9D-AC84-408F-312C-AC40E4699E49}"/>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8C2D90F-2BF5-DEB4-3FA3-7B6331EC6352}"/>
                  </a:ext>
                </a:extLst>
              </p:cNvPr>
              <p:cNvSpPr>
                <a:spLocks noGrp="1"/>
              </p:cNvSpPr>
              <p:nvPr>
                <p:ph idx="1"/>
              </p:nvPr>
            </p:nvSpPr>
            <p:spPr>
              <a:xfrm>
                <a:off x="657131" y="734208"/>
                <a:ext cx="10999043" cy="5914188"/>
              </a:xfrm>
              <a:ln>
                <a:solidFill>
                  <a:schemeClr val="bg1"/>
                </a:solidFill>
              </a:ln>
            </p:spPr>
            <p:txBody>
              <a:bodyPr>
                <a:normAutofit/>
              </a:bodyPr>
              <a:lstStyle/>
              <a:p>
                <a:r>
                  <a:rPr lang="en-US" sz="2200">
                    <a:solidFill>
                      <a:srgbClr val="FFCC29"/>
                    </a:solidFill>
                    <a:latin typeface="Cambria Math" panose="02040503050406030204" pitchFamily="18" charset="0"/>
                  </a:rPr>
                  <a:t>Example: </a:t>
                </a:r>
                <a14:m>
                  <m:oMath xmlns:m="http://schemas.openxmlformats.org/officeDocument/2006/math">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𝑋</m:t>
                        </m:r>
                      </m:e>
                    </m:d>
                    <m:r>
                      <a:rPr lang="en-US" sz="2200" b="0" i="1" smtClean="0">
                        <a:solidFill>
                          <a:srgbClr val="FFCC29"/>
                        </a:solidFill>
                        <a:latin typeface="Cambria Math" panose="02040503050406030204" pitchFamily="18" charset="0"/>
                      </a:rPr>
                      <m:t>=</m:t>
                    </m:r>
                    <m:f>
                      <m:fPr>
                        <m:ctrlPr>
                          <a:rPr lang="en-US" sz="2200" b="0" i="1" smtClean="0">
                            <a:solidFill>
                              <a:srgbClr val="FFCC29"/>
                            </a:solidFill>
                            <a:latin typeface="Cambria Math" panose="02040503050406030204" pitchFamily="18" charset="0"/>
                          </a:rPr>
                        </m:ctrlPr>
                      </m:fPr>
                      <m:num>
                        <m:r>
                          <a:rPr lang="en-US" sz="2200" b="0" i="1" smtClean="0">
                            <a:solidFill>
                              <a:srgbClr val="FFCC29"/>
                            </a:solidFill>
                            <a:latin typeface="Cambria Math" panose="02040503050406030204" pitchFamily="18" charset="0"/>
                          </a:rPr>
                          <m:t>1</m:t>
                        </m:r>
                      </m:num>
                      <m:den>
                        <m:r>
                          <a:rPr lang="en-US" sz="2200" b="0" i="1" smtClean="0">
                            <a:solidFill>
                              <a:srgbClr val="FFCC29"/>
                            </a:solidFill>
                            <a:latin typeface="Cambria Math" panose="02040503050406030204" pitchFamily="18" charset="0"/>
                          </a:rPr>
                          <m:t>2</m:t>
                        </m:r>
                      </m:den>
                    </m:f>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d>
                      <m:dPr>
                        <m:begChr m:val="["/>
                        <m:endChr m:val="]"/>
                        <m:ctrlPr>
                          <a:rPr lang="en-US" sz="2200" b="0" i="1" smtClean="0">
                            <a:solidFill>
                              <a:srgbClr val="FFCC29"/>
                            </a:solidFill>
                            <a:latin typeface="Cambria Math" panose="02040503050406030204" pitchFamily="18" charset="0"/>
                          </a:rPr>
                        </m:ctrlPr>
                      </m:dPr>
                      <m:e>
                        <m:m>
                          <m:mPr>
                            <m:mcs>
                              <m:mc>
                                <m:mcPr>
                                  <m:count m:val="2"/>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2</m:t>
                              </m:r>
                            </m:e>
                            <m:e>
                              <m:r>
                                <a:rPr lang="en-US" sz="2200" b="0" i="1" smtClean="0">
                                  <a:solidFill>
                                    <a:srgbClr val="FFCC29"/>
                                  </a:solidFill>
                                  <a:latin typeface="Cambria Math" panose="02040503050406030204" pitchFamily="18" charset="0"/>
                                </a:rPr>
                                <m:t>1</m:t>
                              </m:r>
                            </m:e>
                          </m:mr>
                          <m:mr>
                            <m:e>
                              <m:r>
                                <a:rPr lang="en-US" sz="2200" b="0" i="1" smtClean="0">
                                  <a:solidFill>
                                    <a:srgbClr val="FFCC29"/>
                                  </a:solidFill>
                                  <a:latin typeface="Cambria Math" panose="02040503050406030204" pitchFamily="18" charset="0"/>
                                </a:rPr>
                                <m:t>1</m:t>
                              </m:r>
                            </m:e>
                            <m:e>
                              <m:r>
                                <a:rPr lang="en-US" sz="2200" b="0" i="1" smtClean="0">
                                  <a:solidFill>
                                    <a:srgbClr val="FFCC29"/>
                                  </a:solidFill>
                                  <a:latin typeface="Cambria Math" panose="02040503050406030204" pitchFamily="18" charset="0"/>
                                </a:rPr>
                                <m:t>20</m:t>
                              </m:r>
                            </m:e>
                          </m:mr>
                        </m:m>
                      </m:e>
                    </m:d>
                    <m:r>
                      <m:rPr>
                        <m:sty m:val="p"/>
                      </m:rPr>
                      <a:rPr lang="en-US" sz="2200" b="0" i="0" smtClean="0">
                        <a:solidFill>
                          <a:srgbClr val="FFCC29"/>
                        </a:solidFill>
                        <a:latin typeface="Cambria Math" panose="02040503050406030204" pitchFamily="18" charset="0"/>
                      </a:rPr>
                      <m:t>X</m:t>
                    </m:r>
                    <m:r>
                      <a:rPr lang="en-US" sz="2200" b="0" i="0"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m>
                              <m:mPr>
                                <m:mcs>
                                  <m:mc>
                                    <m:mcPr>
                                      <m:count m:val="1"/>
                                      <m:mcJc m:val="center"/>
                                    </m:mcPr>
                                  </m:mc>
                                </m:mcs>
                                <m:ctrlPr>
                                  <a:rPr lang="en-US" sz="2200" b="0" i="1" smtClean="0">
                                    <a:solidFill>
                                      <a:srgbClr val="FFCC29"/>
                                    </a:solidFill>
                                    <a:latin typeface="Cambria Math" panose="02040503050406030204" pitchFamily="18" charset="0"/>
                                  </a:rPr>
                                </m:ctrlPr>
                              </m:mPr>
                              <m:mr>
                                <m:e>
                                  <m:r>
                                    <m:rPr>
                                      <m:brk m:alnAt="7"/>
                                    </m:rPr>
                                    <a:rPr lang="en-US" sz="2200" b="0" i="1" smtClean="0">
                                      <a:solidFill>
                                        <a:srgbClr val="FFCC29"/>
                                      </a:solidFill>
                                      <a:latin typeface="Cambria Math" panose="02040503050406030204" pitchFamily="18" charset="0"/>
                                    </a:rPr>
                                    <m:t>5</m:t>
                                  </m:r>
                                </m:e>
                              </m:mr>
                              <m:mr>
                                <m:e>
                                  <m:r>
                                    <a:rPr lang="en-US" sz="2200" b="0" i="1" smtClean="0">
                                      <a:solidFill>
                                        <a:srgbClr val="FFCC29"/>
                                      </a:solidFill>
                                      <a:latin typeface="Cambria Math" panose="02040503050406030204" pitchFamily="18" charset="0"/>
                                    </a:rPr>
                                    <m:t>3</m:t>
                                  </m:r>
                                </m:e>
                              </m:mr>
                            </m:m>
                          </m:e>
                        </m:d>
                      </m:e>
                      <m:sup>
                        <m:r>
                          <a:rPr lang="en-US" sz="2200" b="0" i="1" smtClean="0">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𝑋</m:t>
                    </m:r>
                  </m:oMath>
                </a14:m>
                <a:r>
                  <a:rPr lang="en-US" sz="2200">
                    <a:solidFill>
                      <a:srgbClr val="FFCC29"/>
                    </a:solidFill>
                    <a:latin typeface="Cambria Math" panose="02040503050406030204" pitchFamily="18" charset="0"/>
                  </a:rPr>
                  <a:t> where </a:t>
                </a:r>
                <a14:m>
                  <m:oMath xmlns:m="http://schemas.openxmlformats.org/officeDocument/2006/math">
                    <m:r>
                      <a:rPr lang="en-US" sz="2200" b="0" i="1" smtClean="0">
                        <a:solidFill>
                          <a:srgbClr val="FFCC29"/>
                        </a:solidFill>
                        <a:latin typeface="Cambria Math" panose="02040503050406030204" pitchFamily="18" charset="0"/>
                      </a:rPr>
                      <m:t>𝑋</m:t>
                    </m:r>
                    <m:r>
                      <a:rPr lang="en-US" sz="2200" b="0" i="1" smtClean="0">
                        <a:solidFill>
                          <a:srgbClr val="FFCC29"/>
                        </a:solidFill>
                        <a:latin typeface="Cambria Math" panose="02040503050406030204" pitchFamily="18" charset="0"/>
                      </a:rPr>
                      <m:t>=</m:t>
                    </m:r>
                    <m:d>
                      <m:dPr>
                        <m:begChr m:val="["/>
                        <m:endChr m:val="]"/>
                        <m:ctrlPr>
                          <a:rPr lang="en-US" sz="2200" b="0" i="1" smtClean="0">
                            <a:solidFill>
                              <a:srgbClr val="FFCC29"/>
                            </a:solidFill>
                            <a:latin typeface="Cambria Math" panose="02040503050406030204" pitchFamily="18" charset="0"/>
                          </a:rPr>
                        </m:ctrlPr>
                      </m:dPr>
                      <m:e>
                        <m:m>
                          <m:mPr>
                            <m:mcs>
                              <m:mc>
                                <m:mcPr>
                                  <m:count m:val="1"/>
                                  <m:mcJc m:val="center"/>
                                </m:mcPr>
                              </m:mc>
                            </m:mcs>
                            <m:ctrlPr>
                              <a:rPr lang="en-US" sz="2200" b="0" i="1" smtClean="0">
                                <a:solidFill>
                                  <a:srgbClr val="FFCC29"/>
                                </a:solidFill>
                                <a:latin typeface="Cambria Math" panose="02040503050406030204" pitchFamily="18" charset="0"/>
                              </a:rPr>
                            </m:ctrlPr>
                          </m:mPr>
                          <m:mr>
                            <m:e>
                              <m:sSub>
                                <m:sSubPr>
                                  <m:ctrlPr>
                                    <a:rPr lang="en-US" sz="2200" b="0" i="1" smtClean="0">
                                      <a:solidFill>
                                        <a:srgbClr val="FFCC29"/>
                                      </a:solidFill>
                                      <a:latin typeface="Cambria Math" panose="02040503050406030204" pitchFamily="18" charset="0"/>
                                    </a:rPr>
                                  </m:ctrlPr>
                                </m:sSubPr>
                                <m:e>
                                  <m:r>
                                    <m:rPr>
                                      <m:brk m:alnAt="7"/>
                                    </m:rPr>
                                    <a:rPr lang="en-US" sz="2200" b="0" i="1" smtClean="0">
                                      <a:solidFill>
                                        <a:srgbClr val="FFCC29"/>
                                      </a:solidFill>
                                      <a:latin typeface="Cambria Math" panose="02040503050406030204" pitchFamily="18" charset="0"/>
                                    </a:rPr>
                                    <m:t>𝑥</m:t>
                                  </m:r>
                                </m:e>
                                <m:sub>
                                  <m:r>
                                    <m:rPr>
                                      <m:brk m:alnAt="7"/>
                                    </m:rPr>
                                    <a:rPr lang="en-US" sz="2200" b="0" i="1" smtClean="0">
                                      <a:solidFill>
                                        <a:srgbClr val="FFCC29"/>
                                      </a:solidFill>
                                      <a:latin typeface="Cambria Math" panose="02040503050406030204" pitchFamily="18" charset="0"/>
                                    </a:rPr>
                                    <m:t>1</m:t>
                                  </m:r>
                                </m:sub>
                              </m:sSub>
                            </m:e>
                          </m:mr>
                          <m:mr>
                            <m:e>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2</m:t>
                                  </m:r>
                                </m:sub>
                              </m:sSub>
                            </m:e>
                          </m:mr>
                        </m:m>
                      </m:e>
                    </m:d>
                  </m:oMath>
                </a14:m>
                <a:endParaRPr lang="en-US" sz="2200">
                  <a:solidFill>
                    <a:srgbClr val="FFCC29"/>
                  </a:solidFill>
                  <a:latin typeface="Cambria Math" panose="02040503050406030204" pitchFamily="18" charset="0"/>
                </a:endParaRPr>
              </a:p>
              <a:p>
                <a:pPr marL="0" indent="0" algn="ctr">
                  <a:buNone/>
                </a:pPr>
                <a14:m>
                  <m:oMath xmlns:m="http://schemas.openxmlformats.org/officeDocument/2006/math">
                    <m:r>
                      <m:rPr>
                        <m:sty m:val="p"/>
                      </m:rPr>
                      <a:rPr lang="en-US" sz="2200" b="0" i="0"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𝑔</m:t>
                    </m:r>
                    <m:d>
                      <m:dPr>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𝑥</m:t>
                        </m:r>
                      </m:e>
                    </m:d>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r>
                          <a:rPr lang="en-US" sz="2200" b="0" i="1" smtClean="0">
                            <a:solidFill>
                              <a:srgbClr val="FFCC29"/>
                            </a:solidFill>
                            <a:latin typeface="Cambria Math" panose="02040503050406030204" pitchFamily="18" charset="0"/>
                          </a:rPr>
                          <m:t>𝑋</m:t>
                        </m:r>
                      </m:e>
                      <m:sup>
                        <m:r>
                          <a:rPr lang="en-US" sz="2200" b="0" i="1" smtClean="0">
                            <a:solidFill>
                              <a:srgbClr val="FFCC29"/>
                            </a:solidFill>
                            <a:latin typeface="Cambria Math" panose="02040503050406030204" pitchFamily="18" charset="0"/>
                          </a:rPr>
                          <m:t>𝑇</m:t>
                        </m:r>
                      </m:sup>
                    </m:sSup>
                  </m:oMath>
                </a14:m>
                <a:r>
                  <a:rPr lang="en-US" sz="2200">
                    <a:solidFill>
                      <a:srgbClr val="FFCC29"/>
                    </a:solidFill>
                  </a:rPr>
                  <a:t> </a:t>
                </a:r>
                <a14:m>
                  <m:oMath xmlns:m="http://schemas.openxmlformats.org/officeDocument/2006/math">
                    <m:d>
                      <m:dPr>
                        <m:begChr m:val="["/>
                        <m:endChr m:val="]"/>
                        <m:ctrlPr>
                          <a:rPr lang="en-US" sz="2200" i="1">
                            <a:solidFill>
                              <a:srgbClr val="FFCC29"/>
                            </a:solidFill>
                            <a:latin typeface="Cambria Math" panose="02040503050406030204" pitchFamily="18" charset="0"/>
                          </a:rPr>
                        </m:ctrlPr>
                      </m:dPr>
                      <m:e>
                        <m:m>
                          <m:mPr>
                            <m:mcs>
                              <m:mc>
                                <m:mcPr>
                                  <m:count m:val="2"/>
                                  <m:mcJc m:val="center"/>
                                </m:mcPr>
                              </m:mc>
                            </m:mcs>
                            <m:ctrlPr>
                              <a:rPr lang="en-US" sz="2200" i="1">
                                <a:solidFill>
                                  <a:srgbClr val="FFCC29"/>
                                </a:solidFill>
                                <a:latin typeface="Cambria Math" panose="02040503050406030204" pitchFamily="18" charset="0"/>
                              </a:rPr>
                            </m:ctrlPr>
                          </m:mPr>
                          <m:mr>
                            <m:e>
                              <m:r>
                                <m:rPr>
                                  <m:brk m:alnAt="7"/>
                                </m:rPr>
                                <a:rPr lang="en-US" sz="2200" i="1">
                                  <a:solidFill>
                                    <a:srgbClr val="FFCC29"/>
                                  </a:solidFill>
                                  <a:latin typeface="Cambria Math" panose="02040503050406030204" pitchFamily="18" charset="0"/>
                                </a:rPr>
                                <m:t>2</m:t>
                              </m:r>
                            </m:e>
                            <m:e>
                              <m:r>
                                <a:rPr lang="en-US" sz="2200" i="1">
                                  <a:solidFill>
                                    <a:srgbClr val="FFCC29"/>
                                  </a:solidFill>
                                  <a:latin typeface="Cambria Math" panose="02040503050406030204" pitchFamily="18" charset="0"/>
                                </a:rPr>
                                <m:t>1</m:t>
                              </m:r>
                            </m:e>
                          </m:mr>
                          <m:mr>
                            <m:e>
                              <m:r>
                                <a:rPr lang="en-US" sz="2200" i="1">
                                  <a:solidFill>
                                    <a:srgbClr val="FFCC29"/>
                                  </a:solidFill>
                                  <a:latin typeface="Cambria Math" panose="02040503050406030204" pitchFamily="18" charset="0"/>
                                </a:rPr>
                                <m:t>1</m:t>
                              </m:r>
                            </m:e>
                            <m:e>
                              <m:r>
                                <a:rPr lang="en-US" sz="2200" i="1">
                                  <a:solidFill>
                                    <a:srgbClr val="FFCC29"/>
                                  </a:solidFill>
                                  <a:latin typeface="Cambria Math" panose="02040503050406030204" pitchFamily="18" charset="0"/>
                                </a:rPr>
                                <m:t>20</m:t>
                              </m:r>
                            </m:e>
                          </m:mr>
                        </m:m>
                      </m:e>
                    </m:d>
                    <m:r>
                      <a:rPr lang="en-US" sz="2200" b="0" i="1" smtClean="0">
                        <a:solidFill>
                          <a:srgbClr val="FFCC29"/>
                        </a:solidFill>
                        <a:latin typeface="Cambria Math" panose="02040503050406030204" pitchFamily="18" charset="0"/>
                      </a:rPr>
                      <m:t>−</m:t>
                    </m:r>
                    <m:sSup>
                      <m:sSupPr>
                        <m:ctrlPr>
                          <a:rPr lang="en-US" sz="2200" i="1">
                            <a:solidFill>
                              <a:srgbClr val="FFCC29"/>
                            </a:solidFill>
                            <a:latin typeface="Cambria Math" panose="02040503050406030204" pitchFamily="18" charset="0"/>
                          </a:rPr>
                        </m:ctrlPr>
                      </m:sSupPr>
                      <m:e>
                        <m:d>
                          <m:dPr>
                            <m:begChr m:val="["/>
                            <m:endChr m:val="]"/>
                            <m:ctrlPr>
                              <a:rPr lang="en-US" sz="2200" i="1">
                                <a:solidFill>
                                  <a:srgbClr val="FFCC29"/>
                                </a:solidFill>
                                <a:latin typeface="Cambria Math" panose="02040503050406030204" pitchFamily="18" charset="0"/>
                              </a:rPr>
                            </m:ctrlPr>
                          </m:dPr>
                          <m:e>
                            <m:m>
                              <m:mPr>
                                <m:mcs>
                                  <m:mc>
                                    <m:mcPr>
                                      <m:count m:val="1"/>
                                      <m:mcJc m:val="center"/>
                                    </m:mcPr>
                                  </m:mc>
                                </m:mcs>
                                <m:ctrlPr>
                                  <a:rPr lang="en-US" sz="2200" i="1">
                                    <a:solidFill>
                                      <a:srgbClr val="FFCC29"/>
                                    </a:solidFill>
                                    <a:latin typeface="Cambria Math" panose="02040503050406030204" pitchFamily="18" charset="0"/>
                                  </a:rPr>
                                </m:ctrlPr>
                              </m:mPr>
                              <m:mr>
                                <m:e>
                                  <m:r>
                                    <m:rPr>
                                      <m:brk m:alnAt="7"/>
                                    </m:rPr>
                                    <a:rPr lang="en-US" sz="2200" i="1">
                                      <a:solidFill>
                                        <a:srgbClr val="FFCC29"/>
                                      </a:solidFill>
                                      <a:latin typeface="Cambria Math" panose="02040503050406030204" pitchFamily="18" charset="0"/>
                                    </a:rPr>
                                    <m:t>5</m:t>
                                  </m:r>
                                </m:e>
                              </m:mr>
                              <m:mr>
                                <m:e>
                                  <m:r>
                                    <a:rPr lang="en-US" sz="2200" i="1">
                                      <a:solidFill>
                                        <a:srgbClr val="FFCC29"/>
                                      </a:solidFill>
                                      <a:latin typeface="Cambria Math" panose="02040503050406030204" pitchFamily="18" charset="0"/>
                                    </a:rPr>
                                    <m:t>3</m:t>
                                  </m:r>
                                </m:e>
                              </m:mr>
                            </m:m>
                          </m:e>
                        </m:d>
                      </m:e>
                      <m:sup>
                        <m:r>
                          <a:rPr lang="en-US" sz="2200" i="1">
                            <a:solidFill>
                              <a:srgbClr val="FFCC29"/>
                            </a:solidFill>
                            <a:latin typeface="Cambria Math" panose="02040503050406030204" pitchFamily="18" charset="0"/>
                          </a:rPr>
                          <m:t>𝑇</m:t>
                        </m:r>
                      </m:sup>
                    </m:sSup>
                  </m:oMath>
                </a14:m>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Assuming that </a:t>
                </a:r>
                <a14:m>
                  <m:oMath xmlns:m="http://schemas.openxmlformats.org/officeDocument/2006/math">
                    <m:r>
                      <a:rPr lang="en-US" sz="2200" b="0" i="1" smtClean="0">
                        <a:solidFill>
                          <a:srgbClr val="FFCC29"/>
                        </a:solidFill>
                        <a:latin typeface="Cambria Math" panose="02040503050406030204" pitchFamily="18" charset="0"/>
                      </a:rPr>
                      <m:t>𝛾</m:t>
                    </m:r>
                    <m:r>
                      <a:rPr lang="en-US" sz="2200" b="0" i="1" smtClean="0">
                        <a:solidFill>
                          <a:srgbClr val="FFCC29"/>
                        </a:solidFill>
                        <a:latin typeface="Cambria Math" panose="02040503050406030204" pitchFamily="18" charset="0"/>
                      </a:rPr>
                      <m:t>=0.085 </m:t>
                    </m:r>
                    <m:r>
                      <a:rPr lang="en-US" sz="2200" b="0" i="1" smtClean="0">
                        <a:solidFill>
                          <a:srgbClr val="FFCC29"/>
                        </a:solidFill>
                        <a:latin typeface="Cambria Math" panose="02040503050406030204" pitchFamily="18" charset="0"/>
                      </a:rPr>
                      <m:t>𝑎𝑛𝑑</m:t>
                    </m:r>
                    <m:r>
                      <a:rPr lang="en-US" sz="2200" b="0" i="1" smtClean="0">
                        <a:solidFill>
                          <a:srgbClr val="FFCC29"/>
                        </a:solidFill>
                        <a:latin typeface="Cambria Math" panose="02040503050406030204" pitchFamily="18" charset="0"/>
                      </a:rPr>
                      <m:t> </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0</m:t>
                        </m:r>
                      </m:sub>
                    </m:sSub>
                    <m:r>
                      <a:rPr lang="en-US" sz="2200" b="0" i="1" smtClean="0">
                        <a:solidFill>
                          <a:srgbClr val="FFCC29"/>
                        </a:solidFill>
                        <a:latin typeface="Cambria Math" panose="02040503050406030204" pitchFamily="18" charset="0"/>
                      </a:rPr>
                      <m:t>=</m:t>
                    </m:r>
                    <m:sSup>
                      <m:sSupPr>
                        <m:ctrlPr>
                          <a:rPr lang="en-US" sz="2200" b="0" i="1" smtClean="0">
                            <a:solidFill>
                              <a:srgbClr val="FFCC29"/>
                            </a:solidFill>
                            <a:latin typeface="Cambria Math" panose="02040503050406030204" pitchFamily="18" charset="0"/>
                          </a:rPr>
                        </m:ctrlPr>
                      </m:sSupPr>
                      <m:e>
                        <m:d>
                          <m:dPr>
                            <m:begChr m:val="["/>
                            <m:endChr m:val="]"/>
                            <m:ctrlPr>
                              <a:rPr lang="en-US" sz="2200" b="0" i="1" smtClean="0">
                                <a:solidFill>
                                  <a:srgbClr val="FFCC29"/>
                                </a:solidFill>
                                <a:latin typeface="Cambria Math" panose="02040503050406030204" pitchFamily="18" charset="0"/>
                              </a:rPr>
                            </m:ctrlPr>
                          </m:dPr>
                          <m:e>
                            <m:r>
                              <a:rPr lang="en-US" sz="2200" b="0" i="1" smtClean="0">
                                <a:solidFill>
                                  <a:srgbClr val="FFCC29"/>
                                </a:solidFill>
                                <a:latin typeface="Cambria Math" panose="02040503050406030204" pitchFamily="18" charset="0"/>
                              </a:rPr>
                              <m:t>−3,−1</m:t>
                            </m:r>
                          </m:e>
                        </m:d>
                      </m:e>
                      <m:sup>
                        <m:r>
                          <a:rPr lang="en-US" sz="2200" b="0" i="1" smtClean="0">
                            <a:solidFill>
                              <a:srgbClr val="FFCC29"/>
                            </a:solidFill>
                            <a:latin typeface="Cambria Math" panose="02040503050406030204" pitchFamily="18" charset="0"/>
                          </a:rPr>
                          <m:t>𝑇</m:t>
                        </m:r>
                      </m:sup>
                    </m:sSup>
                  </m:oMath>
                </a14:m>
                <a:r>
                  <a:rPr lang="en-US" sz="2200">
                    <a:solidFill>
                      <a:srgbClr val="FFCC29"/>
                    </a:solidFill>
                    <a:latin typeface="Cambria Math" panose="02040503050406030204" pitchFamily="18" charset="0"/>
                  </a:rPr>
                  <a:t>, we have the following convergence behavior </a:t>
                </a:r>
              </a:p>
            </p:txBody>
          </p:sp>
        </mc:Choice>
        <mc:Fallback xmlns="">
          <p:sp>
            <p:nvSpPr>
              <p:cNvPr id="8" name="Content Placeholder 2">
                <a:extLst>
                  <a:ext uri="{FF2B5EF4-FFF2-40B4-BE49-F238E27FC236}">
                    <a16:creationId xmlns:a16="http://schemas.microsoft.com/office/drawing/2014/main" id="{18C2D90F-2BF5-DEB4-3FA3-7B6331EC6352}"/>
                  </a:ext>
                </a:extLst>
              </p:cNvPr>
              <p:cNvSpPr>
                <a:spLocks noGrp="1" noRot="1" noChangeAspect="1" noMove="1" noResize="1" noEditPoints="1" noAdjustHandles="1" noChangeArrowheads="1" noChangeShapeType="1" noTextEdit="1"/>
              </p:cNvSpPr>
              <p:nvPr>
                <p:ph idx="1"/>
              </p:nvPr>
            </p:nvSpPr>
            <p:spPr>
              <a:xfrm>
                <a:off x="657131" y="734208"/>
                <a:ext cx="10999043" cy="5914188"/>
              </a:xfrm>
              <a:blipFill>
                <a:blip r:embed="rId9"/>
                <a:stretch>
                  <a:fillRect l="-1440"/>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2AD8841-5EDB-1724-B4E4-251792279CCA}"/>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D2AD8841-5EDB-1724-B4E4-251792279CCA}"/>
                  </a:ext>
                </a:extLst>
              </p:cNvPr>
              <p:cNvPicPr/>
              <p:nvPr/>
            </p:nvPicPr>
            <p:blipFill>
              <a:blip r:embed="rId11"/>
              <a:stretch>
                <a:fillRect/>
              </a:stretch>
            </p:blipFill>
            <p:spPr>
              <a:xfrm>
                <a:off x="7248839" y="4732063"/>
                <a:ext cx="181080" cy="137880"/>
              </a:xfrm>
              <a:prstGeom prst="rect">
                <a:avLst/>
              </a:prstGeom>
            </p:spPr>
          </p:pic>
        </mc:Fallback>
      </mc:AlternateContent>
      <p:pic>
        <p:nvPicPr>
          <p:cNvPr id="11" name="Picture 10" descr="A blue line graph with numbers&#10;&#10;AI-generated content may be incorrect.">
            <a:extLst>
              <a:ext uri="{FF2B5EF4-FFF2-40B4-BE49-F238E27FC236}">
                <a16:creationId xmlns:a16="http://schemas.microsoft.com/office/drawing/2014/main" id="{C1D1A823-8309-F73D-D648-8D56A8369F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6033" y="3042773"/>
            <a:ext cx="4937519" cy="3703139"/>
          </a:xfrm>
          <a:prstGeom prst="rect">
            <a:avLst/>
          </a:prstGeom>
        </p:spPr>
      </p:pic>
      <p:sp>
        <p:nvSpPr>
          <p:cNvPr id="14" name="Conector reto 13">
            <a:extLst>
              <a:ext uri="{FF2B5EF4-FFF2-40B4-BE49-F238E27FC236}">
                <a16:creationId xmlns:a16="http://schemas.microsoft.com/office/drawing/2014/main" id="{2CEFA33A-73C2-C642-92CA-29DF423A2A09}"/>
              </a:ext>
            </a:extLst>
          </p:cNvPr>
          <p:cNvSpPr/>
          <p:nvPr/>
        </p:nvSpPr>
        <p:spPr>
          <a:xfrm flipV="1">
            <a:off x="7498028" y="4806899"/>
            <a:ext cx="2030812" cy="184443"/>
          </a:xfrm>
          <a:prstGeom prst="line">
            <a:avLst/>
          </a:prstGeom>
          <a:solidFill>
            <a:srgbClr val="FFC114">
              <a:alpha val="5000"/>
            </a:srgbClr>
          </a:solidFill>
          <a:ln w="36000">
            <a:solidFill>
              <a:srgbClr val="FFC11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C114"/>
              </a:solidFill>
            </a:endParaRPr>
          </a:p>
        </p:txBody>
      </p:sp>
      <p:sp>
        <p:nvSpPr>
          <p:cNvPr id="45" name="ZoneTexte 44">
            <a:extLst>
              <a:ext uri="{FF2B5EF4-FFF2-40B4-BE49-F238E27FC236}">
                <a16:creationId xmlns:a16="http://schemas.microsoft.com/office/drawing/2014/main" id="{91E3B804-91FC-7CDB-E3B7-3B2DCA63D973}"/>
              </a:ext>
            </a:extLst>
          </p:cNvPr>
          <p:cNvSpPr txBox="1"/>
          <p:nvPr/>
        </p:nvSpPr>
        <p:spPr>
          <a:xfrm>
            <a:off x="10441328" y="4101096"/>
            <a:ext cx="824264" cy="538609"/>
          </a:xfrm>
          <a:prstGeom prst="rect">
            <a:avLst/>
          </a:prstGeom>
          <a:noFill/>
        </p:spPr>
        <p:txBody>
          <a:bodyPr wrap="none" rtlCol="0" anchor="ctr" anchorCtr="1">
            <a:spAutoFit/>
          </a:bodyPr>
          <a:lstStyle/>
          <a:p>
            <a:pPr algn="ctr"/>
            <a:r>
              <a:rPr lang="en-US" sz="2900">
                <a:solidFill>
                  <a:srgbClr val="FFC114"/>
                </a:solidFill>
              </a:rPr>
              <a:t>1.42</a:t>
            </a:r>
          </a:p>
        </p:txBody>
      </p:sp>
      <p:sp>
        <p:nvSpPr>
          <p:cNvPr id="40" name="ZoneTexte 39">
            <a:extLst>
              <a:ext uri="{FF2B5EF4-FFF2-40B4-BE49-F238E27FC236}">
                <a16:creationId xmlns:a16="http://schemas.microsoft.com/office/drawing/2014/main" id="{C3FE8553-A642-798E-B0DD-F8B5AB2B22B0}"/>
              </a:ext>
            </a:extLst>
          </p:cNvPr>
          <p:cNvSpPr txBox="1"/>
          <p:nvPr/>
        </p:nvSpPr>
        <p:spPr>
          <a:xfrm>
            <a:off x="10488267" y="4944487"/>
            <a:ext cx="867545" cy="569387"/>
          </a:xfrm>
          <a:prstGeom prst="rect">
            <a:avLst/>
          </a:prstGeom>
          <a:noFill/>
        </p:spPr>
        <p:txBody>
          <a:bodyPr wrap="none" rtlCol="0" anchor="ctr" anchorCtr="1">
            <a:spAutoFit/>
          </a:bodyPr>
          <a:lstStyle/>
          <a:p>
            <a:pPr algn="ctr"/>
            <a:r>
              <a:rPr lang="en-US" sz="3100">
                <a:solidFill>
                  <a:srgbClr val="FFC114"/>
                </a:solidFill>
              </a:rPr>
              <a:t>0.14</a:t>
            </a:r>
          </a:p>
        </p:txBody>
      </p:sp>
      <p:sp>
        <p:nvSpPr>
          <p:cNvPr id="13" name="Connector: Elbow 12">
            <a:extLst>
              <a:ext uri="{FF2B5EF4-FFF2-40B4-BE49-F238E27FC236}">
                <a16:creationId xmlns:a16="http://schemas.microsoft.com/office/drawing/2014/main" id="{D2289422-2782-F181-0EFF-46B9AF30CDAF}"/>
              </a:ext>
            </a:extLst>
          </p:cNvPr>
          <p:cNvSpPr/>
          <p:nvPr/>
        </p:nvSpPr>
        <p:spPr>
          <a:xfrm rot="10800000" flipV="1">
            <a:off x="10200960" y="4041720"/>
            <a:ext cx="0" cy="1463040"/>
          </a:xfrm>
          <a:prstGeom prst="bentConnector3">
            <a:avLst>
              <a:gd name="adj1" fmla="val 544144"/>
            </a:avLst>
          </a:prstGeom>
          <a:solidFill>
            <a:srgbClr val="FFC114">
              <a:alpha val="5000"/>
            </a:srgbClr>
          </a:solidFill>
          <a:ln w="36000">
            <a:solidFill>
              <a:srgbClr val="FFC11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C114"/>
              </a:solidFill>
            </a:endParaRPr>
          </a:p>
        </p:txBody>
      </p:sp>
      <p:grpSp>
        <p:nvGrpSpPr>
          <p:cNvPr id="33" name="Group 32">
            <a:extLst>
              <a:ext uri="{FF2B5EF4-FFF2-40B4-BE49-F238E27FC236}">
                <a16:creationId xmlns:a16="http://schemas.microsoft.com/office/drawing/2014/main" id="{5875DB74-46AB-3B26-017F-E0CC0A75AF11}"/>
              </a:ext>
            </a:extLst>
          </p:cNvPr>
          <p:cNvGrpSpPr/>
          <p:nvPr/>
        </p:nvGrpSpPr>
        <p:grpSpPr>
          <a:xfrm>
            <a:off x="10229781" y="4043355"/>
            <a:ext cx="249480" cy="51840"/>
            <a:chOff x="10229781" y="4043355"/>
            <a:chExt cx="249480" cy="5184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A37B0576-6474-CB00-D455-DA9B347DAE20}"/>
                    </a:ext>
                  </a:extLst>
                </p14:cNvPr>
                <p14:cNvContentPartPr/>
                <p14:nvPr/>
              </p14:nvContentPartPr>
              <p14:xfrm>
                <a:off x="10233741" y="4087635"/>
                <a:ext cx="5400" cy="7560"/>
              </p14:xfrm>
            </p:contentPart>
          </mc:Choice>
          <mc:Fallback xmlns="">
            <p:pic>
              <p:nvPicPr>
                <p:cNvPr id="29" name="Ink 28">
                  <a:extLst>
                    <a:ext uri="{FF2B5EF4-FFF2-40B4-BE49-F238E27FC236}">
                      <a16:creationId xmlns:a16="http://schemas.microsoft.com/office/drawing/2014/main" id="{A37B0576-6474-CB00-D455-DA9B347DAE20}"/>
                    </a:ext>
                  </a:extLst>
                </p:cNvPr>
                <p:cNvPicPr/>
                <p:nvPr/>
              </p:nvPicPr>
              <p:blipFill>
                <a:blip r:embed="rId14"/>
                <a:stretch>
                  <a:fillRect/>
                </a:stretch>
              </p:blipFill>
              <p:spPr>
                <a:xfrm>
                  <a:off x="10215741" y="4069635"/>
                  <a:ext cx="4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3692E407-833B-7B3C-BE8E-1266B6683958}"/>
                    </a:ext>
                  </a:extLst>
                </p14:cNvPr>
                <p14:cNvContentPartPr/>
                <p14:nvPr/>
              </p14:nvContentPartPr>
              <p14:xfrm>
                <a:off x="10229781" y="4043355"/>
                <a:ext cx="249480" cy="43200"/>
              </p14:xfrm>
            </p:contentPart>
          </mc:Choice>
          <mc:Fallback xmlns="">
            <p:pic>
              <p:nvPicPr>
                <p:cNvPr id="30" name="Ink 29">
                  <a:extLst>
                    <a:ext uri="{FF2B5EF4-FFF2-40B4-BE49-F238E27FC236}">
                      <a16:creationId xmlns:a16="http://schemas.microsoft.com/office/drawing/2014/main" id="{3692E407-833B-7B3C-BE8E-1266B6683958}"/>
                    </a:ext>
                  </a:extLst>
                </p:cNvPr>
                <p:cNvPicPr/>
                <p:nvPr/>
              </p:nvPicPr>
              <p:blipFill>
                <a:blip r:embed="rId16"/>
                <a:stretch>
                  <a:fillRect/>
                </a:stretch>
              </p:blipFill>
              <p:spPr>
                <a:xfrm>
                  <a:off x="10211781" y="4025355"/>
                  <a:ext cx="28512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D87BED75-C0CE-EEB5-1BC7-3AF17610228B}"/>
                  </a:ext>
                </a:extLst>
              </p14:cNvPr>
              <p14:cNvContentPartPr/>
              <p14:nvPr/>
            </p14:nvContentPartPr>
            <p14:xfrm>
              <a:off x="10206381" y="5518275"/>
              <a:ext cx="159480" cy="12600"/>
            </p14:xfrm>
          </p:contentPart>
        </mc:Choice>
        <mc:Fallback xmlns="">
          <p:pic>
            <p:nvPicPr>
              <p:cNvPr id="32" name="Ink 31">
                <a:extLst>
                  <a:ext uri="{FF2B5EF4-FFF2-40B4-BE49-F238E27FC236}">
                    <a16:creationId xmlns:a16="http://schemas.microsoft.com/office/drawing/2014/main" id="{D87BED75-C0CE-EEB5-1BC7-3AF17610228B}"/>
                  </a:ext>
                </a:extLst>
              </p:cNvPr>
              <p:cNvPicPr/>
              <p:nvPr/>
            </p:nvPicPr>
            <p:blipFill>
              <a:blip r:embed="rId18"/>
              <a:stretch>
                <a:fillRect/>
              </a:stretch>
            </p:blipFill>
            <p:spPr>
              <a:xfrm>
                <a:off x="10188381" y="5500275"/>
                <a:ext cx="195120" cy="48240"/>
              </a:xfrm>
              <a:prstGeom prst="rect">
                <a:avLst/>
              </a:prstGeom>
            </p:spPr>
          </p:pic>
        </mc:Fallback>
      </mc:AlternateContent>
      <p:sp>
        <p:nvSpPr>
          <p:cNvPr id="15" name="Conector recto 14">
            <a:extLst>
              <a:ext uri="{FF2B5EF4-FFF2-40B4-BE49-F238E27FC236}">
                <a16:creationId xmlns:a16="http://schemas.microsoft.com/office/drawing/2014/main" id="{D7F15DEE-FD8B-C8F9-CF64-B1A6DB900BFD}"/>
              </a:ext>
            </a:extLst>
          </p:cNvPr>
          <p:cNvSpPr/>
          <p:nvPr/>
        </p:nvSpPr>
        <p:spPr>
          <a:xfrm rot="5400000">
            <a:off x="10909260" y="4726440"/>
            <a:ext cx="1280160" cy="0"/>
          </a:xfrm>
          <a:prstGeom prst="line">
            <a:avLst/>
          </a:prstGeom>
          <a:solidFill>
            <a:srgbClr val="FFC114">
              <a:alpha val="5000"/>
            </a:srgbClr>
          </a:solidFill>
          <a:ln w="36000">
            <a:solidFill>
              <a:srgbClr val="FFC11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C114"/>
              </a:solidFill>
            </a:endParaRPr>
          </a:p>
        </p:txBody>
      </p:sp>
      <p:grpSp>
        <p:nvGrpSpPr>
          <p:cNvPr id="41" name="Group 40">
            <a:extLst>
              <a:ext uri="{FF2B5EF4-FFF2-40B4-BE49-F238E27FC236}">
                <a16:creationId xmlns:a16="http://schemas.microsoft.com/office/drawing/2014/main" id="{B598AA47-033F-B89A-2DD1-E2D311A6F7E6}"/>
              </a:ext>
            </a:extLst>
          </p:cNvPr>
          <p:cNvGrpSpPr/>
          <p:nvPr/>
        </p:nvGrpSpPr>
        <p:grpSpPr>
          <a:xfrm>
            <a:off x="11301501" y="4033275"/>
            <a:ext cx="293400" cy="87480"/>
            <a:chOff x="11301501" y="4033275"/>
            <a:chExt cx="293400" cy="87480"/>
          </a:xfrm>
        </p:grpSpPr>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1EC7F8B2-6FE4-0149-5EC4-03865D39CAF2}"/>
                    </a:ext>
                  </a:extLst>
                </p14:cNvPr>
                <p14:cNvContentPartPr/>
                <p14:nvPr/>
              </p14:nvContentPartPr>
              <p14:xfrm>
                <a:off x="11571141" y="4033275"/>
                <a:ext cx="1440" cy="3600"/>
              </p14:xfrm>
            </p:contentPart>
          </mc:Choice>
          <mc:Fallback xmlns="">
            <p:pic>
              <p:nvPicPr>
                <p:cNvPr id="37" name="Ink 36">
                  <a:extLst>
                    <a:ext uri="{FF2B5EF4-FFF2-40B4-BE49-F238E27FC236}">
                      <a16:creationId xmlns:a16="http://schemas.microsoft.com/office/drawing/2014/main" id="{1EC7F8B2-6FE4-0149-5EC4-03865D39CAF2}"/>
                    </a:ext>
                  </a:extLst>
                </p:cNvPr>
                <p:cNvPicPr/>
                <p:nvPr/>
              </p:nvPicPr>
              <p:blipFill>
                <a:blip r:embed="rId20"/>
                <a:stretch>
                  <a:fillRect/>
                </a:stretch>
              </p:blipFill>
              <p:spPr>
                <a:xfrm>
                  <a:off x="11553141" y="4015275"/>
                  <a:ext cx="370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FD093A54-5564-FC98-9241-CC9C3DC4F572}"/>
                    </a:ext>
                  </a:extLst>
                </p14:cNvPr>
                <p14:cNvContentPartPr/>
                <p14:nvPr/>
              </p14:nvContentPartPr>
              <p14:xfrm>
                <a:off x="11301501" y="4069995"/>
                <a:ext cx="293400" cy="50760"/>
              </p14:xfrm>
            </p:contentPart>
          </mc:Choice>
          <mc:Fallback xmlns="">
            <p:pic>
              <p:nvPicPr>
                <p:cNvPr id="38" name="Ink 37">
                  <a:extLst>
                    <a:ext uri="{FF2B5EF4-FFF2-40B4-BE49-F238E27FC236}">
                      <a16:creationId xmlns:a16="http://schemas.microsoft.com/office/drawing/2014/main" id="{FD093A54-5564-FC98-9241-CC9C3DC4F572}"/>
                    </a:ext>
                  </a:extLst>
                </p:cNvPr>
                <p:cNvPicPr/>
                <p:nvPr/>
              </p:nvPicPr>
              <p:blipFill>
                <a:blip r:embed="rId22"/>
                <a:stretch>
                  <a:fillRect/>
                </a:stretch>
              </p:blipFill>
              <p:spPr>
                <a:xfrm>
                  <a:off x="11283501" y="4051995"/>
                  <a:ext cx="329040" cy="8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30BF9945-BC98-E8E6-61C5-1345521F2E1C}"/>
                  </a:ext>
                </a:extLst>
              </p14:cNvPr>
              <p14:cNvContentPartPr/>
              <p14:nvPr/>
            </p14:nvContentPartPr>
            <p14:xfrm>
              <a:off x="11330301" y="5393355"/>
              <a:ext cx="198360" cy="28440"/>
            </p14:xfrm>
          </p:contentPart>
        </mc:Choice>
        <mc:Fallback xmlns="">
          <p:pic>
            <p:nvPicPr>
              <p:cNvPr id="39" name="Ink 38">
                <a:extLst>
                  <a:ext uri="{FF2B5EF4-FFF2-40B4-BE49-F238E27FC236}">
                    <a16:creationId xmlns:a16="http://schemas.microsoft.com/office/drawing/2014/main" id="{30BF9945-BC98-E8E6-61C5-1345521F2E1C}"/>
                  </a:ext>
                </a:extLst>
              </p:cNvPr>
              <p:cNvPicPr/>
              <p:nvPr/>
            </p:nvPicPr>
            <p:blipFill>
              <a:blip r:embed="rId24"/>
              <a:stretch>
                <a:fillRect/>
              </a:stretch>
            </p:blipFill>
            <p:spPr>
              <a:xfrm>
                <a:off x="11312334" y="5375355"/>
                <a:ext cx="233935" cy="64080"/>
              </a:xfrm>
              <a:prstGeom prst="rect">
                <a:avLst/>
              </a:prstGeom>
            </p:spPr>
          </p:pic>
        </mc:Fallback>
      </mc:AlternateContent>
    </p:spTree>
    <p:extLst>
      <p:ext uri="{BB962C8B-B14F-4D97-AF65-F5344CB8AC3E}">
        <p14:creationId xmlns:p14="http://schemas.microsoft.com/office/powerpoint/2010/main" val="264642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5A0-DE9E-DB9E-4414-AE2353CE9FEF}"/>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19CF71D2-5453-2FEB-ADF9-2EAA0B8ABF98}"/>
              </a:ext>
            </a:extLst>
          </p:cNvPr>
          <p:cNvSpPr>
            <a:spLocks noGrp="1"/>
          </p:cNvSpPr>
          <p:nvPr>
            <p:ph type="title"/>
          </p:nvPr>
        </p:nvSpPr>
        <p:spPr>
          <a:xfrm>
            <a:off x="569222" y="98826"/>
            <a:ext cx="11053555" cy="879640"/>
          </a:xfrm>
        </p:spPr>
        <p:txBody>
          <a:bodyPr/>
          <a:lstStyle/>
          <a:p>
            <a:r>
              <a:rPr lang="en-US">
                <a:solidFill>
                  <a:srgbClr val="00B0F0"/>
                </a:solidFill>
              </a:rPr>
              <a:t>Step size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B8D1451-E16B-B328-D3FA-E1403F9E32C3}"/>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5B8D1451-E16B-B328-D3FA-E1403F9E32C3}"/>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E47EED6-EFDF-C17C-29BC-C59194DCEEB3}"/>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9E47EED6-EFDF-C17C-29BC-C59194DCEEB3}"/>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F91C8AA-AF89-FE78-2BD4-5E490E246E8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7F91C8AA-AF89-FE78-2BD4-5E490E246E8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9BAF2EB-5AB1-ECD9-BCE1-83E1D2D5BE1A}"/>
                  </a:ext>
                </a:extLst>
              </p:cNvPr>
              <p:cNvSpPr>
                <a:spLocks noGrp="1"/>
              </p:cNvSpPr>
              <p:nvPr>
                <p:ph idx="1"/>
              </p:nvPr>
            </p:nvSpPr>
            <p:spPr>
              <a:xfrm>
                <a:off x="442638" y="914401"/>
                <a:ext cx="10739363" cy="5259256"/>
              </a:xfrm>
              <a:ln>
                <a:solidFill>
                  <a:schemeClr val="bg1"/>
                </a:solidFill>
              </a:ln>
            </p:spPr>
            <p:txBody>
              <a:bodyPr>
                <a:normAutofit fontScale="92500" lnSpcReduction="10000"/>
              </a:bodyPr>
              <a:lstStyle/>
              <a:p>
                <a:endParaRPr lang="en-US" sz="2200">
                  <a:solidFill>
                    <a:srgbClr val="FFCC29"/>
                  </a:solidFill>
                  <a:latin typeface="Cambria Math" panose="02040503050406030204" pitchFamily="18" charset="0"/>
                </a:endParaRPr>
              </a:p>
              <a:p>
                <a:r>
                  <a:rPr lang="en-US" sz="2200">
                    <a:solidFill>
                      <a:srgbClr val="FFCC29"/>
                    </a:solidFill>
                    <a:latin typeface="Cambria Math" panose="02040503050406030204" pitchFamily="18" charset="0"/>
                  </a:rPr>
                  <a:t>In the previous example, we set the step size to 0.085</a:t>
                </a:r>
              </a:p>
              <a:p>
                <a:r>
                  <a:rPr lang="en-US" sz="2200">
                    <a:solidFill>
                      <a:srgbClr val="FFCC29"/>
                    </a:solidFill>
                    <a:latin typeface="Cambria Math" panose="02040503050406030204" pitchFamily="18" charset="0"/>
                  </a:rPr>
                  <a:t>We need to understand the importance of step size on the convergence of this algorithm</a:t>
                </a:r>
              </a:p>
              <a:p>
                <a:r>
                  <a:rPr lang="en-US" sz="2200">
                    <a:solidFill>
                      <a:srgbClr val="FFCC29"/>
                    </a:solidFill>
                    <a:latin typeface="Cambria Math" panose="02040503050406030204" pitchFamily="18" charset="0"/>
                  </a:rPr>
                  <a:t>We use a trial and error (there are theoretical methods, but they are often tedious) to choose the step size</a:t>
                </a:r>
              </a:p>
              <a:p>
                <a:r>
                  <a:rPr lang="en-US" sz="2200">
                    <a:solidFill>
                      <a:srgbClr val="FFCC29"/>
                    </a:solidFill>
                    <a:latin typeface="Cambria Math" panose="02040503050406030204" pitchFamily="18" charset="0"/>
                  </a:rPr>
                  <a:t>A large step size causes divergence (see next page)</a:t>
                </a:r>
              </a:p>
              <a:p>
                <a:r>
                  <a:rPr lang="en-US" sz="2200">
                    <a:solidFill>
                      <a:srgbClr val="FFCC29"/>
                    </a:solidFill>
                    <a:latin typeface="Cambria Math" panose="02040503050406030204" pitchFamily="18" charset="0"/>
                  </a:rPr>
                  <a:t>If convergence is too slow, it is possible that the step size is too small</a:t>
                </a:r>
              </a:p>
              <a:p>
                <a:r>
                  <a:rPr lang="en-US" sz="2200">
                    <a:solidFill>
                      <a:srgbClr val="FFCC29"/>
                    </a:solidFill>
                    <a:latin typeface="Cambria Math" panose="02040503050406030204" pitchFamily="18" charset="0"/>
                  </a:rPr>
                  <a:t>For instance, in the previous example, if we change </a:t>
                </a:r>
                <a14:m>
                  <m:oMath xmlns:m="http://schemas.openxmlformats.org/officeDocument/2006/math">
                    <m:r>
                      <a:rPr lang="en-US" sz="2200" b="0" i="1" smtClean="0">
                        <a:solidFill>
                          <a:srgbClr val="FFCC29"/>
                        </a:solidFill>
                        <a:latin typeface="Cambria Math" panose="02040503050406030204" pitchFamily="18" charset="0"/>
                      </a:rPr>
                      <m:t>𝛾</m:t>
                    </m:r>
                    <m:r>
                      <a:rPr lang="en-US" sz="2200" b="0" i="1" smtClean="0">
                        <a:solidFill>
                          <a:srgbClr val="FFCC29"/>
                        </a:solidFill>
                        <a:latin typeface="Cambria Math" panose="02040503050406030204" pitchFamily="18" charset="0"/>
                      </a:rPr>
                      <m:t> </m:t>
                    </m:r>
                  </m:oMath>
                </a14:m>
                <a:r>
                  <a:rPr lang="en-US" sz="2200">
                    <a:solidFill>
                      <a:srgbClr val="FFCC29"/>
                    </a:solidFill>
                    <a:latin typeface="Cambria Math" panose="02040503050406030204" pitchFamily="18" charset="0"/>
                  </a:rPr>
                  <a:t>from 0.085 to 0.13, we get divergence</a:t>
                </a:r>
              </a:p>
              <a:p>
                <a:r>
                  <a:rPr lang="en-US" sz="2200">
                    <a:solidFill>
                      <a:srgbClr val="FFCC29"/>
                    </a:solidFill>
                    <a:latin typeface="Cambria Math" panose="02040503050406030204" pitchFamily="18" charset="0"/>
                  </a:rPr>
                  <a:t>This implies that the values of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1</m:t>
                        </m:r>
                      </m:sub>
                    </m:sSub>
                  </m:oMath>
                </a14:m>
                <a:r>
                  <a:rPr lang="en-US" sz="2200">
                    <a:solidFill>
                      <a:srgbClr val="FFCC29"/>
                    </a:solidFill>
                    <a:latin typeface="Cambria Math" panose="02040503050406030204" pitchFamily="18" charset="0"/>
                  </a:rPr>
                  <a:t> and </a:t>
                </a:r>
                <a14:m>
                  <m:oMath xmlns:m="http://schemas.openxmlformats.org/officeDocument/2006/math">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𝑥</m:t>
                        </m:r>
                      </m:e>
                      <m:sub>
                        <m:r>
                          <a:rPr lang="en-US" sz="2200" b="0" i="1" smtClean="0">
                            <a:solidFill>
                              <a:srgbClr val="FFCC29"/>
                            </a:solidFill>
                            <a:latin typeface="Cambria Math" panose="02040503050406030204" pitchFamily="18" charset="0"/>
                          </a:rPr>
                          <m:t>2</m:t>
                        </m:r>
                      </m:sub>
                    </m:sSub>
                  </m:oMath>
                </a14:m>
                <a:r>
                  <a:rPr lang="en-US" sz="2200">
                    <a:solidFill>
                      <a:srgbClr val="FFCC29"/>
                    </a:solidFill>
                    <a:latin typeface="Cambria Math" panose="02040503050406030204" pitchFamily="18" charset="0"/>
                  </a:rPr>
                  <a:t> increase without bound</a:t>
                </a:r>
              </a:p>
              <a:p>
                <a:r>
                  <a:rPr lang="en-US" sz="2200">
                    <a:solidFill>
                      <a:srgbClr val="FFCC29"/>
                    </a:solidFill>
                    <a:latin typeface="Cambria Math" panose="02040503050406030204" pitchFamily="18" charset="0"/>
                  </a:rPr>
                  <a:t>For the case of small step size, we see opposite impact (slow convergence)</a:t>
                </a:r>
              </a:p>
              <a:p>
                <a:endParaRPr lang="en-US" sz="22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49BAF2EB-5AB1-ECD9-BCE1-83E1D2D5BE1A}"/>
                  </a:ext>
                </a:extLst>
              </p:cNvPr>
              <p:cNvSpPr>
                <a:spLocks noGrp="1" noRot="1" noChangeAspect="1" noMove="1" noResize="1" noEditPoints="1" noAdjustHandles="1" noChangeArrowheads="1" noChangeShapeType="1" noTextEdit="1"/>
              </p:cNvSpPr>
              <p:nvPr>
                <p:ph idx="1"/>
              </p:nvPr>
            </p:nvSpPr>
            <p:spPr>
              <a:xfrm>
                <a:off x="442638" y="914401"/>
                <a:ext cx="10739363" cy="5259256"/>
              </a:xfrm>
              <a:blipFill>
                <a:blip r:embed="rId9"/>
                <a:stretch>
                  <a:fillRect l="-1305" r="-794"/>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48058F2-C01E-CA0A-50F4-B181E68F57BD}"/>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248058F2-C01E-CA0A-50F4-B181E68F57BD}"/>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4266312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74639-527B-8C6B-2448-667E69043F3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descr="di">
                <a:extLst>
                  <a:ext uri="{FF2B5EF4-FFF2-40B4-BE49-F238E27FC236}">
                    <a16:creationId xmlns:a16="http://schemas.microsoft.com/office/drawing/2014/main" id="{7FAD5EFA-A190-F5F8-EB56-50D472C7BEE5}"/>
                  </a:ext>
                </a:extLst>
              </p:cNvPr>
              <p:cNvSpPr>
                <a:spLocks noGrp="1"/>
              </p:cNvSpPr>
              <p:nvPr>
                <p:ph type="title"/>
              </p:nvPr>
            </p:nvSpPr>
            <p:spPr>
              <a:xfrm>
                <a:off x="569222" y="98826"/>
                <a:ext cx="11053555" cy="879640"/>
              </a:xfrm>
            </p:spPr>
            <p:txBody>
              <a:bodyPr/>
              <a:lstStyle/>
              <a:p>
                <a:r>
                  <a:rPr lang="en-US">
                    <a:solidFill>
                      <a:srgbClr val="00B0F0"/>
                    </a:solidFill>
                  </a:rPr>
                  <a:t>Step size (</a:t>
                </a:r>
                <a14:m>
                  <m:oMath xmlns:m="http://schemas.openxmlformats.org/officeDocument/2006/math">
                    <m:r>
                      <a:rPr lang="en-US" b="0" i="1" smtClean="0">
                        <a:solidFill>
                          <a:srgbClr val="00B0F0"/>
                        </a:solidFill>
                        <a:latin typeface="Cambria Math" panose="02040503050406030204" pitchFamily="18" charset="0"/>
                      </a:rPr>
                      <m:t>𝛾</m:t>
                    </m:r>
                    <m:r>
                      <a:rPr lang="en-US" b="0" i="1" smtClean="0">
                        <a:solidFill>
                          <a:srgbClr val="00B0F0"/>
                        </a:solidFill>
                        <a:latin typeface="Cambria Math" panose="02040503050406030204" pitchFamily="18" charset="0"/>
                      </a:rPr>
                      <m:t>=0.13)</m:t>
                    </m:r>
                  </m:oMath>
                </a14:m>
                <a:endParaRPr lang="en-US">
                  <a:solidFill>
                    <a:srgbClr val="00B0F0"/>
                  </a:solidFill>
                </a:endParaRPr>
              </a:p>
            </p:txBody>
          </p:sp>
        </mc:Choice>
        <mc:Fallback xmlns="">
          <p:sp>
            <p:nvSpPr>
              <p:cNvPr id="2" name="Title 1" descr="di">
                <a:extLst>
                  <a:ext uri="{FF2B5EF4-FFF2-40B4-BE49-F238E27FC236}">
                    <a16:creationId xmlns:a16="http://schemas.microsoft.com/office/drawing/2014/main" id="{7FAD5EFA-A190-F5F8-EB56-50D472C7BEE5}"/>
                  </a:ext>
                </a:extLst>
              </p:cNvPr>
              <p:cNvSpPr>
                <a:spLocks noGrp="1" noRot="1" noChangeAspect="1" noMove="1" noResize="1" noEditPoints="1" noAdjustHandles="1" noChangeArrowheads="1" noChangeShapeType="1" noTextEdit="1"/>
              </p:cNvSpPr>
              <p:nvPr>
                <p:ph type="title"/>
              </p:nvPr>
            </p:nvSpPr>
            <p:spPr>
              <a:xfrm>
                <a:off x="569222" y="98826"/>
                <a:ext cx="11053555" cy="879640"/>
              </a:xfrm>
              <a:blipFill>
                <a:blip r:embed="rId3"/>
                <a:stretch>
                  <a:fillRect l="-3308" t="-28276" b="-1724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67678B3-B23A-3D16-025A-D2E31BEF8F6C}"/>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A67678B3-B23A-3D16-025A-D2E31BEF8F6C}"/>
                  </a:ext>
                </a:extLst>
              </p:cNvPr>
              <p:cNvPicPr/>
              <p:nvPr/>
            </p:nvPicPr>
            <p:blipFill>
              <a:blip r:embed="rId5"/>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C7A1D78-19E2-652E-1EB6-66351AEE66BC}"/>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0C7A1D78-19E2-652E-1EB6-66351AEE66BC}"/>
                  </a:ext>
                </a:extLst>
              </p:cNvPr>
              <p:cNvPicPr/>
              <p:nvPr/>
            </p:nvPicPr>
            <p:blipFill>
              <a:blip r:embed="rId7"/>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30C1764E-2A5F-9790-7B3F-460A9C69B11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0C1764E-2A5F-9790-7B3F-460A9C69B119}"/>
                  </a:ext>
                </a:extLst>
              </p:cNvPr>
              <p:cNvPicPr/>
              <p:nvPr/>
            </p:nvPicPr>
            <p:blipFill>
              <a:blip r:embed="rId9"/>
              <a:stretch>
                <a:fillRect/>
              </a:stretch>
            </p:blipFill>
            <p:spPr>
              <a:xfrm>
                <a:off x="6410981" y="3033773"/>
                <a:ext cx="23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48DC887-2A18-50AC-81D2-715389DB1A13}"/>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348DC887-2A18-50AC-81D2-715389DB1A13}"/>
                  </a:ext>
                </a:extLst>
              </p:cNvPr>
              <p:cNvPicPr/>
              <p:nvPr/>
            </p:nvPicPr>
            <p:blipFill>
              <a:blip r:embed="rId11"/>
              <a:stretch>
                <a:fillRect/>
              </a:stretch>
            </p:blipFill>
            <p:spPr>
              <a:xfrm>
                <a:off x="7248839" y="4732063"/>
                <a:ext cx="181080" cy="137880"/>
              </a:xfrm>
              <a:prstGeom prst="rect">
                <a:avLst/>
              </a:prstGeom>
            </p:spPr>
          </p:pic>
        </mc:Fallback>
      </mc:AlternateContent>
      <p:pic>
        <p:nvPicPr>
          <p:cNvPr id="13" name="Picture 12" descr="A graph with a line drawn on it&#10;&#10;AI-generated content may be incorrect.">
            <a:extLst>
              <a:ext uri="{FF2B5EF4-FFF2-40B4-BE49-F238E27FC236}">
                <a16:creationId xmlns:a16="http://schemas.microsoft.com/office/drawing/2014/main" id="{0A8F3374-334A-D669-834B-8753A9111A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5104" y="1108435"/>
            <a:ext cx="6990985" cy="5243239"/>
          </a:xfrm>
          <a:prstGeom prst="rect">
            <a:avLst/>
          </a:prstGeom>
        </p:spPr>
      </p:pic>
    </p:spTree>
    <p:extLst>
      <p:ext uri="{BB962C8B-B14F-4D97-AF65-F5344CB8AC3E}">
        <p14:creationId xmlns:p14="http://schemas.microsoft.com/office/powerpoint/2010/main" val="3953624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EC39C-1889-AB0D-B31E-13E5637A3E6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descr="di">
                <a:extLst>
                  <a:ext uri="{FF2B5EF4-FFF2-40B4-BE49-F238E27FC236}">
                    <a16:creationId xmlns:a16="http://schemas.microsoft.com/office/drawing/2014/main" id="{B607A15F-C6CB-F0C7-E0ED-9990D158CAAA}"/>
                  </a:ext>
                </a:extLst>
              </p:cNvPr>
              <p:cNvSpPr>
                <a:spLocks noGrp="1"/>
              </p:cNvSpPr>
              <p:nvPr>
                <p:ph type="title"/>
              </p:nvPr>
            </p:nvSpPr>
            <p:spPr>
              <a:xfrm>
                <a:off x="569222" y="98826"/>
                <a:ext cx="11053555" cy="879640"/>
              </a:xfrm>
            </p:spPr>
            <p:txBody>
              <a:bodyPr/>
              <a:lstStyle/>
              <a:p>
                <a:r>
                  <a:rPr lang="en-US">
                    <a:solidFill>
                      <a:srgbClr val="00B0F0"/>
                    </a:solidFill>
                  </a:rPr>
                  <a:t>Step size (</a:t>
                </a:r>
                <a14:m>
                  <m:oMath xmlns:m="http://schemas.openxmlformats.org/officeDocument/2006/math">
                    <m:r>
                      <a:rPr lang="en-US" b="0" i="1" smtClean="0">
                        <a:solidFill>
                          <a:srgbClr val="00B0F0"/>
                        </a:solidFill>
                        <a:latin typeface="Cambria Math" panose="02040503050406030204" pitchFamily="18" charset="0"/>
                      </a:rPr>
                      <m:t>𝛾</m:t>
                    </m:r>
                    <m:r>
                      <a:rPr lang="en-US" b="0" i="1" smtClean="0">
                        <a:solidFill>
                          <a:srgbClr val="00B0F0"/>
                        </a:solidFill>
                        <a:latin typeface="Cambria Math" panose="02040503050406030204" pitchFamily="18" charset="0"/>
                      </a:rPr>
                      <m:t>=0.01)</m:t>
                    </m:r>
                  </m:oMath>
                </a14:m>
                <a:endParaRPr lang="en-US">
                  <a:solidFill>
                    <a:srgbClr val="00B0F0"/>
                  </a:solidFill>
                </a:endParaRPr>
              </a:p>
            </p:txBody>
          </p:sp>
        </mc:Choice>
        <mc:Fallback xmlns="">
          <p:sp>
            <p:nvSpPr>
              <p:cNvPr id="2" name="Title 1" descr="di">
                <a:extLst>
                  <a:ext uri="{FF2B5EF4-FFF2-40B4-BE49-F238E27FC236}">
                    <a16:creationId xmlns:a16="http://schemas.microsoft.com/office/drawing/2014/main" id="{B607A15F-C6CB-F0C7-E0ED-9990D158CAAA}"/>
                  </a:ext>
                </a:extLst>
              </p:cNvPr>
              <p:cNvSpPr>
                <a:spLocks noGrp="1" noRot="1" noChangeAspect="1" noMove="1" noResize="1" noEditPoints="1" noAdjustHandles="1" noChangeArrowheads="1" noChangeShapeType="1" noTextEdit="1"/>
              </p:cNvSpPr>
              <p:nvPr>
                <p:ph type="title"/>
              </p:nvPr>
            </p:nvSpPr>
            <p:spPr>
              <a:xfrm>
                <a:off x="569222" y="98826"/>
                <a:ext cx="11053555" cy="879640"/>
              </a:xfrm>
              <a:blipFill>
                <a:blip r:embed="rId3"/>
                <a:stretch>
                  <a:fillRect l="-3308" t="-28276" b="-1724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EE8371E-6280-E2AA-D4D3-7DB0DB45BB3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7EE8371E-6280-E2AA-D4D3-7DB0DB45BB3B}"/>
                  </a:ext>
                </a:extLst>
              </p:cNvPr>
              <p:cNvPicPr/>
              <p:nvPr/>
            </p:nvPicPr>
            <p:blipFill>
              <a:blip r:embed="rId5"/>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2320593-836D-9735-DA98-69E607C661E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C2320593-836D-9735-DA98-69E607C661E9}"/>
                  </a:ext>
                </a:extLst>
              </p:cNvPr>
              <p:cNvPicPr/>
              <p:nvPr/>
            </p:nvPicPr>
            <p:blipFill>
              <a:blip r:embed="rId7"/>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771FB9E-FE83-D725-9300-817E2048AFBC}"/>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1771FB9E-FE83-D725-9300-817E2048AFBC}"/>
                  </a:ext>
                </a:extLst>
              </p:cNvPr>
              <p:cNvPicPr/>
              <p:nvPr/>
            </p:nvPicPr>
            <p:blipFill>
              <a:blip r:embed="rId9"/>
              <a:stretch>
                <a:fillRect/>
              </a:stretch>
            </p:blipFill>
            <p:spPr>
              <a:xfrm>
                <a:off x="6410981" y="3033773"/>
                <a:ext cx="23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9C04B842-5F74-883F-D0DB-2D25D97615BD}"/>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9C04B842-5F74-883F-D0DB-2D25D97615BD}"/>
                  </a:ext>
                </a:extLst>
              </p:cNvPr>
              <p:cNvPicPr/>
              <p:nvPr/>
            </p:nvPicPr>
            <p:blipFill>
              <a:blip r:embed="rId11"/>
              <a:stretch>
                <a:fillRect/>
              </a:stretch>
            </p:blipFill>
            <p:spPr>
              <a:xfrm>
                <a:off x="7248839" y="4732063"/>
                <a:ext cx="181080" cy="137880"/>
              </a:xfrm>
              <a:prstGeom prst="rect">
                <a:avLst/>
              </a:prstGeom>
            </p:spPr>
          </p:pic>
        </mc:Fallback>
      </mc:AlternateContent>
      <p:pic>
        <p:nvPicPr>
          <p:cNvPr id="7" name="Picture 6" descr="A blue line graph on a white background&#10;&#10;AI-generated content may be incorrect.">
            <a:extLst>
              <a:ext uri="{FF2B5EF4-FFF2-40B4-BE49-F238E27FC236}">
                <a16:creationId xmlns:a16="http://schemas.microsoft.com/office/drawing/2014/main" id="{D9C3CEEB-0D93-F92F-E038-49F024B94C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4553" y="994483"/>
            <a:ext cx="7156005" cy="5367004"/>
          </a:xfrm>
          <a:prstGeom prst="rect">
            <a:avLst/>
          </a:prstGeom>
        </p:spPr>
      </p:pic>
    </p:spTree>
    <p:extLst>
      <p:ext uri="{BB962C8B-B14F-4D97-AF65-F5344CB8AC3E}">
        <p14:creationId xmlns:p14="http://schemas.microsoft.com/office/powerpoint/2010/main" val="109957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252E-64FA-14E5-DA86-B48E6FF2DDDE}"/>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C21E6D3D-8737-2C19-9EEC-4DD65C5D19AC}"/>
              </a:ext>
            </a:extLst>
          </p:cNvPr>
          <p:cNvSpPr>
            <a:spLocks noGrp="1"/>
          </p:cNvSpPr>
          <p:nvPr>
            <p:ph type="title"/>
          </p:nvPr>
        </p:nvSpPr>
        <p:spPr>
          <a:xfrm>
            <a:off x="569222" y="98826"/>
            <a:ext cx="11053555" cy="879640"/>
          </a:xfrm>
        </p:spPr>
        <p:txBody>
          <a:bodyPr/>
          <a:lstStyle/>
          <a:p>
            <a:r>
              <a:rPr lang="en-US">
                <a:solidFill>
                  <a:srgbClr val="00B0F0"/>
                </a:solidFill>
              </a:rPr>
              <a:t>Gradient Descent with Momentum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BD0694A-E45A-CC1D-940D-79AEAE27055B}"/>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8BD0694A-E45A-CC1D-940D-79AEAE27055B}"/>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EC398C6-AA66-FEEE-2C94-35B0C712E998}"/>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1EC398C6-AA66-FEEE-2C94-35B0C712E998}"/>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080C0E3-B42D-21F6-5914-EA291F78C4F7}"/>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080C0E3-B42D-21F6-5914-EA291F78C4F7}"/>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DA07D50-64C9-5A56-1F5A-54F4AA90B4A8}"/>
                  </a:ext>
                </a:extLst>
              </p:cNvPr>
              <p:cNvSpPr>
                <a:spLocks noGrp="1"/>
              </p:cNvSpPr>
              <p:nvPr>
                <p:ph idx="1"/>
              </p:nvPr>
            </p:nvSpPr>
            <p:spPr>
              <a:xfrm>
                <a:off x="657131" y="734208"/>
                <a:ext cx="10999043" cy="5914188"/>
              </a:xfrm>
              <a:ln>
                <a:solidFill>
                  <a:schemeClr val="bg1"/>
                </a:solidFill>
              </a:ln>
            </p:spPr>
            <p:txBody>
              <a:bodyPr>
                <a:normAutofit/>
              </a:bodyPr>
              <a:lstStyle/>
              <a:p>
                <a:r>
                  <a:rPr lang="en-US" sz="2200" dirty="0">
                    <a:solidFill>
                      <a:srgbClr val="FFCC29"/>
                    </a:solidFill>
                    <a:latin typeface="Cambria Math" panose="02040503050406030204" pitchFamily="18" charset="0"/>
                  </a:rPr>
                  <a:t>In some scenarios, the convergence of GD is slow due to poor scaling of the optimization surfaces</a:t>
                </a:r>
              </a:p>
              <a:p>
                <a:r>
                  <a:rPr lang="en-US" sz="2200" dirty="0">
                    <a:solidFill>
                      <a:srgbClr val="FFCC29"/>
                    </a:solidFill>
                    <a:latin typeface="Cambria Math" panose="02040503050406030204" pitchFamily="18" charset="0"/>
                  </a:rPr>
                  <a:t>One can use momentum-based method to improve convergence</a:t>
                </a:r>
              </a:p>
              <a:p>
                <a:pPr marL="0" indent="0" algn="ctr">
                  <a:buNone/>
                </a:pPr>
                <a14:m>
                  <m:oMathPara xmlns:m="http://schemas.openxmlformats.org/officeDocument/2006/math">
                    <m:oMathParaPr>
                      <m:jc m:val="centerGroup"/>
                    </m:oMathParaPr>
                    <m:oMath xmlns:m="http://schemas.openxmlformats.org/officeDocument/2006/math">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𝑖</m:t>
                          </m:r>
                          <m:r>
                            <a:rPr lang="en-US" sz="2200" i="1">
                              <a:solidFill>
                                <a:srgbClr val="FFCC29"/>
                              </a:solidFill>
                              <a:latin typeface="Cambria Math" panose="02040503050406030204" pitchFamily="18" charset="0"/>
                            </a:rPr>
                            <m:t>+1</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𝑋</m:t>
                          </m:r>
                        </m:e>
                        <m:sub>
                          <m:r>
                            <a:rPr lang="en-US" sz="2200" i="1">
                              <a:solidFill>
                                <a:srgbClr val="FFCC29"/>
                              </a:solidFill>
                              <a:latin typeface="Cambria Math" panose="02040503050406030204" pitchFamily="18" charset="0"/>
                            </a:rPr>
                            <m:t>𝑖</m:t>
                          </m:r>
                        </m:sub>
                      </m:sSub>
                      <m:r>
                        <a:rPr lang="en-US" sz="2200" i="1">
                          <a:solidFill>
                            <a:srgbClr val="FFCC29"/>
                          </a:solidFill>
                          <a:latin typeface="Cambria Math" panose="02040503050406030204" pitchFamily="18" charset="0"/>
                        </a:rPr>
                        <m:t>−</m:t>
                      </m:r>
                      <m:sSub>
                        <m:sSubPr>
                          <m:ctrlPr>
                            <a:rPr lang="en-US" sz="2200" i="1">
                              <a:solidFill>
                                <a:srgbClr val="FFCC29"/>
                              </a:solidFill>
                              <a:latin typeface="Cambria Math" panose="02040503050406030204" pitchFamily="18" charset="0"/>
                            </a:rPr>
                          </m:ctrlPr>
                        </m:sSubPr>
                        <m:e>
                          <m:r>
                            <a:rPr lang="en-US" sz="2200" i="1">
                              <a:solidFill>
                                <a:srgbClr val="FFCC29"/>
                              </a:solidFill>
                              <a:latin typeface="Cambria Math" panose="02040503050406030204" pitchFamily="18" charset="0"/>
                            </a:rPr>
                            <m:t>𝛾</m:t>
                          </m:r>
                        </m:e>
                        <m:sub>
                          <m:r>
                            <a:rPr lang="en-US" sz="2200" i="1">
                              <a:solidFill>
                                <a:srgbClr val="FFCC29"/>
                              </a:solidFill>
                              <a:latin typeface="Cambria Math" panose="02040503050406030204" pitchFamily="18" charset="0"/>
                            </a:rPr>
                            <m:t>𝑖</m:t>
                          </m:r>
                        </m:sub>
                      </m:sSub>
                      <m:sSup>
                        <m:sSupPr>
                          <m:ctrlPr>
                            <a:rPr lang="en-US" sz="2200" i="1">
                              <a:solidFill>
                                <a:srgbClr val="FFCC29"/>
                              </a:solidFill>
                              <a:latin typeface="Cambria Math" panose="02040503050406030204" pitchFamily="18" charset="0"/>
                            </a:rPr>
                          </m:ctrlPr>
                        </m:sSupPr>
                        <m:e>
                          <m:d>
                            <m:dPr>
                              <m:ctrlPr>
                                <a:rPr lang="en-US" sz="2200" i="1">
                                  <a:solidFill>
                                    <a:srgbClr val="FFCC29"/>
                                  </a:solidFill>
                                  <a:latin typeface="Cambria Math" panose="02040503050406030204" pitchFamily="18" charset="0"/>
                                </a:rPr>
                              </m:ctrlPr>
                            </m:dPr>
                            <m:e>
                              <m:r>
                                <m:rPr>
                                  <m:sty m:val="p"/>
                                </m:rPr>
                                <a:rPr lang="en-US" sz="2200" i="1">
                                  <a:solidFill>
                                    <a:srgbClr val="FFCC29"/>
                                  </a:solidFill>
                                  <a:latin typeface="Cambria Math" panose="02040503050406030204" pitchFamily="18" charset="0"/>
                                  <a:ea typeface="Cambria Math" panose="02040503050406030204" pitchFamily="18" charset="0"/>
                                </a:rPr>
                                <m:t>∇</m:t>
                              </m:r>
                              <m:r>
                                <a:rPr lang="en-US" sz="2200" i="1">
                                  <a:solidFill>
                                    <a:srgbClr val="FFCC29"/>
                                  </a:solidFill>
                                  <a:latin typeface="Cambria Math" panose="02040503050406030204" pitchFamily="18" charset="0"/>
                                  <a:ea typeface="Cambria Math" panose="02040503050406030204" pitchFamily="18" charset="0"/>
                                </a:rPr>
                                <m:t>𝑔</m:t>
                              </m:r>
                              <m:d>
                                <m:dPr>
                                  <m:ctrlPr>
                                    <a:rPr lang="en-US" sz="2200" i="1">
                                      <a:solidFill>
                                        <a:srgbClr val="FFCC29"/>
                                      </a:solidFill>
                                      <a:latin typeface="Cambria Math" panose="02040503050406030204" pitchFamily="18" charset="0"/>
                                      <a:ea typeface="Cambria Math" panose="02040503050406030204" pitchFamily="18" charset="0"/>
                                    </a:rPr>
                                  </m:ctrlPr>
                                </m:dPr>
                                <m:e>
                                  <m:sSub>
                                    <m:sSubPr>
                                      <m:ctrlPr>
                                        <a:rPr lang="en-US" sz="2200" i="1">
                                          <a:solidFill>
                                            <a:srgbClr val="FFCC29"/>
                                          </a:solidFill>
                                          <a:latin typeface="Cambria Math" panose="02040503050406030204" pitchFamily="18" charset="0"/>
                                          <a:ea typeface="Cambria Math" panose="02040503050406030204" pitchFamily="18" charset="0"/>
                                        </a:rPr>
                                      </m:ctrlPr>
                                    </m:sSubPr>
                                    <m:e>
                                      <m:r>
                                        <a:rPr lang="en-US" sz="2200" i="1">
                                          <a:solidFill>
                                            <a:srgbClr val="FFCC29"/>
                                          </a:solidFill>
                                          <a:latin typeface="Cambria Math" panose="02040503050406030204" pitchFamily="18" charset="0"/>
                                          <a:ea typeface="Cambria Math" panose="02040503050406030204" pitchFamily="18" charset="0"/>
                                        </a:rPr>
                                        <m:t>𝑋</m:t>
                                      </m:r>
                                    </m:e>
                                    <m:sub>
                                      <m:r>
                                        <a:rPr lang="en-US" sz="2200" i="1">
                                          <a:solidFill>
                                            <a:srgbClr val="FFCC29"/>
                                          </a:solidFill>
                                          <a:latin typeface="Cambria Math" panose="02040503050406030204" pitchFamily="18" charset="0"/>
                                          <a:ea typeface="Cambria Math" panose="02040503050406030204" pitchFamily="18" charset="0"/>
                                        </a:rPr>
                                        <m:t>𝑖</m:t>
                                      </m:r>
                                    </m:sub>
                                  </m:sSub>
                                </m:e>
                              </m:d>
                            </m:e>
                          </m:d>
                        </m:e>
                        <m:sup>
                          <m:r>
                            <a:rPr lang="en-US" sz="2200" i="1">
                              <a:solidFill>
                                <a:srgbClr val="FFCC29"/>
                              </a:solidFill>
                              <a:latin typeface="Cambria Math" panose="02040503050406030204" pitchFamily="18" charset="0"/>
                            </a:rPr>
                            <m:t>𝑇</m:t>
                          </m:r>
                        </m:sup>
                      </m:sSup>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𝛼</m:t>
                      </m:r>
                      <m:r>
                        <m:rPr>
                          <m:sty m:val="p"/>
                        </m:rPr>
                        <a:rPr lang="en-US" sz="2200" b="0" i="0" smtClean="0">
                          <a:solidFill>
                            <a:srgbClr val="FFCC29"/>
                          </a:solidFill>
                          <a:latin typeface="Cambria Math" panose="02040503050406030204" pitchFamily="18" charset="0"/>
                        </a:rPr>
                        <m:t>Δ</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r>
                        <a:rPr lang="en-US" sz="2200" b="0" i="1" smtClean="0">
                          <a:solidFill>
                            <a:srgbClr val="FFCC29"/>
                          </a:solidFill>
                          <a:latin typeface="Cambria Math" panose="02040503050406030204" pitchFamily="18" charset="0"/>
                        </a:rPr>
                        <m:t>𝑤h𝑒𝑟𝑒</m:t>
                      </m:r>
                      <m:r>
                        <a:rPr lang="en-US" sz="2200" b="0" i="1" smtClean="0">
                          <a:solidFill>
                            <a:srgbClr val="FFCC29"/>
                          </a:solidFill>
                          <a:latin typeface="Cambria Math" panose="02040503050406030204" pitchFamily="18" charset="0"/>
                        </a:rPr>
                        <m:t> </m:t>
                      </m:r>
                      <m:r>
                        <m:rPr>
                          <m:sty m:val="p"/>
                        </m:rPr>
                        <a:rPr lang="en-US" sz="2200" b="0" i="0" smtClean="0">
                          <a:solidFill>
                            <a:srgbClr val="FFCC29"/>
                          </a:solidFill>
                          <a:latin typeface="Cambria Math" panose="02040503050406030204" pitchFamily="18" charset="0"/>
                        </a:rPr>
                        <m:t>Δ</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sub>
                      </m:sSub>
                      <m:r>
                        <a:rPr lang="en-US" sz="2200" b="0" i="1" smtClean="0">
                          <a:solidFill>
                            <a:srgbClr val="FFCC29"/>
                          </a:solidFill>
                          <a:latin typeface="Cambria Math" panose="02040503050406030204" pitchFamily="18" charset="0"/>
                        </a:rPr>
                        <m:t>−</m:t>
                      </m:r>
                      <m:sSub>
                        <m:sSubPr>
                          <m:ctrlPr>
                            <a:rPr lang="en-US" sz="2200" b="0" i="1" smtClean="0">
                              <a:solidFill>
                                <a:srgbClr val="FFCC29"/>
                              </a:solidFill>
                              <a:latin typeface="Cambria Math" panose="02040503050406030204" pitchFamily="18" charset="0"/>
                            </a:rPr>
                          </m:ctrlPr>
                        </m:sSubPr>
                        <m:e>
                          <m:r>
                            <a:rPr lang="en-US" sz="2200" b="0" i="1" smtClean="0">
                              <a:solidFill>
                                <a:srgbClr val="FFCC29"/>
                              </a:solidFill>
                              <a:latin typeface="Cambria Math" panose="02040503050406030204" pitchFamily="18" charset="0"/>
                            </a:rPr>
                            <m:t>𝑋</m:t>
                          </m:r>
                        </m:e>
                        <m:sub>
                          <m:r>
                            <a:rPr lang="en-US" sz="2200" b="0" i="1" smtClean="0">
                              <a:solidFill>
                                <a:srgbClr val="FFCC29"/>
                              </a:solidFill>
                              <a:latin typeface="Cambria Math" panose="02040503050406030204" pitchFamily="18" charset="0"/>
                            </a:rPr>
                            <m:t>𝑖</m:t>
                          </m:r>
                          <m:r>
                            <a:rPr lang="en-US" sz="2200" b="0" i="1" smtClean="0">
                              <a:solidFill>
                                <a:srgbClr val="FFCC29"/>
                              </a:solidFill>
                              <a:latin typeface="Cambria Math" panose="02040503050406030204" pitchFamily="18" charset="0"/>
                            </a:rPr>
                            <m:t>−1</m:t>
                          </m:r>
                        </m:sub>
                      </m:sSub>
                    </m:oMath>
                  </m:oMathPara>
                </a14:m>
                <a:endParaRPr lang="en-US" sz="2200" dirty="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200" b="0" i="1" smtClean="0">
                          <a:solidFill>
                            <a:srgbClr val="FFCC29"/>
                          </a:solidFill>
                          <a:latin typeface="Cambria Math" panose="02040503050406030204" pitchFamily="18" charset="0"/>
                        </a:rPr>
                        <m:t>𝛼</m:t>
                      </m:r>
                      <m:r>
                        <a:rPr lang="en-US" sz="2200" b="0" i="1" smtClean="0">
                          <a:solidFill>
                            <a:srgbClr val="FFCC29"/>
                          </a:solidFill>
                          <a:latin typeface="Cambria Math" panose="02040503050406030204" pitchFamily="18" charset="0"/>
                        </a:rPr>
                        <m:t>∈[0,1]</m:t>
                      </m:r>
                    </m:oMath>
                  </m:oMathPara>
                </a14:m>
                <a:endParaRPr lang="en-US" sz="2200" dirty="0">
                  <a:solidFill>
                    <a:srgbClr val="FFCC29"/>
                  </a:solidFill>
                  <a:latin typeface="Cambria Math" panose="02040503050406030204" pitchFamily="18" charset="0"/>
                </a:endParaRPr>
              </a:p>
              <a:p>
                <a:r>
                  <a:rPr lang="en-US" sz="2200" dirty="0">
                    <a:solidFill>
                      <a:srgbClr val="FFCC29"/>
                    </a:solidFill>
                    <a:latin typeface="Cambria Math" panose="02040503050406030204" pitchFamily="18" charset="0"/>
                  </a:rPr>
                  <a:t>Sometimes, the gradient is known approximately. In those scenarios </a:t>
                </a:r>
                <a14:m>
                  <m:oMath xmlns:m="http://schemas.openxmlformats.org/officeDocument/2006/math">
                    <m:r>
                      <a:rPr lang="en-US" sz="2200" b="0" i="1" smtClean="0">
                        <a:solidFill>
                          <a:srgbClr val="FFCC29"/>
                        </a:solidFill>
                        <a:latin typeface="Cambria Math" panose="02040503050406030204" pitchFamily="18" charset="0"/>
                      </a:rPr>
                      <m:t>𝛼</m:t>
                    </m:r>
                  </m:oMath>
                </a14:m>
                <a:r>
                  <a:rPr lang="en-US" sz="2200" dirty="0">
                    <a:solidFill>
                      <a:srgbClr val="FFCC29"/>
                    </a:solidFill>
                    <a:latin typeface="Cambria Math" panose="02040503050406030204" pitchFamily="18" charset="0"/>
                  </a:rPr>
                  <a:t> can be used to assist with the convergence issue </a:t>
                </a:r>
              </a:p>
              <a:p>
                <a:r>
                  <a:rPr lang="en-US" sz="2200" dirty="0">
                    <a:solidFill>
                      <a:srgbClr val="FFCC29"/>
                    </a:solidFill>
                    <a:latin typeface="Cambria Math" panose="02040503050406030204" pitchFamily="18" charset="0"/>
                  </a:rPr>
                  <a:t>Note that the use of the last term allows us to average out (eventually) noisy  estimate of the gradient </a:t>
                </a:r>
              </a:p>
              <a:p>
                <a:r>
                  <a:rPr lang="en-US" sz="2200" dirty="0">
                    <a:solidFill>
                      <a:srgbClr val="FFCC29"/>
                    </a:solidFill>
                    <a:latin typeface="Cambria Math" panose="02040503050406030204" pitchFamily="18" charset="0"/>
                  </a:rPr>
                  <a:t>The issue of approximate gradient will be discussed next in the context of stochastic approximation</a:t>
                </a:r>
              </a:p>
            </p:txBody>
          </p:sp>
        </mc:Choice>
        <mc:Fallback>
          <p:sp>
            <p:nvSpPr>
              <p:cNvPr id="8" name="Content Placeholder 2">
                <a:extLst>
                  <a:ext uri="{FF2B5EF4-FFF2-40B4-BE49-F238E27FC236}">
                    <a16:creationId xmlns:a16="http://schemas.microsoft.com/office/drawing/2014/main" id="{5DA07D50-64C9-5A56-1F5A-54F4AA90B4A8}"/>
                  </a:ext>
                </a:extLst>
              </p:cNvPr>
              <p:cNvSpPr>
                <a:spLocks noGrp="1" noRot="1" noChangeAspect="1" noMove="1" noResize="1" noEditPoints="1" noAdjustHandles="1" noChangeArrowheads="1" noChangeShapeType="1" noTextEdit="1"/>
              </p:cNvSpPr>
              <p:nvPr>
                <p:ph idx="1"/>
              </p:nvPr>
            </p:nvSpPr>
            <p:spPr>
              <a:xfrm>
                <a:off x="657131" y="734208"/>
                <a:ext cx="10999043" cy="5914188"/>
              </a:xfrm>
              <a:blipFill>
                <a:blip r:embed="rId9"/>
                <a:stretch>
                  <a:fillRect l="-1440" t="-1336"/>
                </a:stretch>
              </a:blipFill>
              <a:ln>
                <a:solidFill>
                  <a:schemeClr val="bg1"/>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085C7E6-B84B-561B-F2FC-20266F3A0D32}"/>
                  </a:ext>
                </a:extLst>
              </p14:cNvPr>
              <p14:cNvContentPartPr/>
              <p14:nvPr/>
            </p14:nvContentPartPr>
            <p14:xfrm>
              <a:off x="7293839" y="4777063"/>
              <a:ext cx="91440" cy="48240"/>
            </p14:xfrm>
          </p:contentPart>
        </mc:Choice>
        <mc:Fallback xmlns="">
          <p:pic>
            <p:nvPicPr>
              <p:cNvPr id="10" name="Ink 9">
                <a:extLst>
                  <a:ext uri="{FF2B5EF4-FFF2-40B4-BE49-F238E27FC236}">
                    <a16:creationId xmlns:a16="http://schemas.microsoft.com/office/drawing/2014/main" id="{B085C7E6-B84B-561B-F2FC-20266F3A0D32}"/>
                  </a:ext>
                </a:extLst>
              </p:cNvPr>
              <p:cNvPicPr/>
              <p:nvPr/>
            </p:nvPicPr>
            <p:blipFill>
              <a:blip r:embed="rId11"/>
              <a:stretch>
                <a:fillRect/>
              </a:stretch>
            </p:blipFill>
            <p:spPr>
              <a:xfrm>
                <a:off x="7248839" y="4732063"/>
                <a:ext cx="181080" cy="137880"/>
              </a:xfrm>
              <a:prstGeom prst="rect">
                <a:avLst/>
              </a:prstGeom>
            </p:spPr>
          </p:pic>
        </mc:Fallback>
      </mc:AlternateContent>
    </p:spTree>
    <p:extLst>
      <p:ext uri="{BB962C8B-B14F-4D97-AF65-F5344CB8AC3E}">
        <p14:creationId xmlns:p14="http://schemas.microsoft.com/office/powerpoint/2010/main" val="2264732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C880A-12EB-E6A7-4895-296CFD1C2E66}"/>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A5E83D39-F6A3-A049-5DBD-9E4AAA14F44C}"/>
              </a:ext>
            </a:extLst>
          </p:cNvPr>
          <p:cNvSpPr>
            <a:spLocks noGrp="1"/>
          </p:cNvSpPr>
          <p:nvPr>
            <p:ph type="title"/>
          </p:nvPr>
        </p:nvSpPr>
        <p:spPr>
          <a:xfrm>
            <a:off x="569222" y="98826"/>
            <a:ext cx="11053555" cy="879640"/>
          </a:xfrm>
        </p:spPr>
        <p:txBody>
          <a:bodyPr/>
          <a:lstStyle/>
          <a:p>
            <a:r>
              <a:rPr lang="en-US" dirty="0">
                <a:solidFill>
                  <a:srgbClr val="00B0F0"/>
                </a:solidFill>
              </a:rPr>
              <a:t>Stochastic Gradient Descent (SGD)</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1BC039A-C6B6-0BA2-5AC3-405188B7DF5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1BC039A-C6B6-0BA2-5AC3-405188B7DF5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77256B0-E843-2B43-9DA8-AFD1FA17F959}"/>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C77256B0-E843-2B43-9DA8-AFD1FA17F959}"/>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AF75A3C-B1F5-C355-71E9-054FFC1E0018}"/>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3AF75A3C-B1F5-C355-71E9-054FFC1E0018}"/>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4AAD9F8-DEE6-52FA-44B1-9266B448CB7E}"/>
                  </a:ext>
                </a:extLst>
              </p:cNvPr>
              <p:cNvSpPr>
                <a:spLocks noGrp="1"/>
              </p:cNvSpPr>
              <p:nvPr>
                <p:ph idx="1"/>
              </p:nvPr>
            </p:nvSpPr>
            <p:spPr>
              <a:xfrm>
                <a:off x="657131" y="734208"/>
                <a:ext cx="10999043" cy="5914188"/>
              </a:xfrm>
              <a:ln>
                <a:solidFill>
                  <a:schemeClr val="bg1"/>
                </a:solidFill>
              </a:ln>
            </p:spPr>
            <p:txBody>
              <a:bodyPr>
                <a:normAutofit fontScale="25000" lnSpcReduction="20000"/>
              </a:bodyPr>
              <a:lstStyle/>
              <a:p>
                <a:r>
                  <a:rPr lang="en-US" sz="8000" dirty="0">
                    <a:solidFill>
                      <a:srgbClr val="FFCC29"/>
                    </a:solidFill>
                    <a:latin typeface="Cambria Math" panose="02040503050406030204" pitchFamily="18" charset="0"/>
                  </a:rPr>
                  <a:t>Let us define objective functions that is the sum of differentiable functions</a:t>
                </a:r>
              </a:p>
              <a:p>
                <a:pPr marL="0" indent="0" algn="ctr">
                  <a:buNone/>
                </a:pPr>
                <a14:m>
                  <m:oMathPara xmlns:m="http://schemas.openxmlformats.org/officeDocument/2006/math">
                    <m:oMathParaPr>
                      <m:jc m:val="centerGroup"/>
                    </m:oMathParaPr>
                    <m:oMath xmlns:m="http://schemas.openxmlformats.org/officeDocument/2006/math">
                      <m:r>
                        <a:rPr lang="en-US" sz="8000" b="0" i="1" smtClean="0">
                          <a:solidFill>
                            <a:srgbClr val="FFCC29"/>
                          </a:solidFill>
                          <a:latin typeface="Cambria Math" panose="02040503050406030204" pitchFamily="18" charset="0"/>
                        </a:rPr>
                        <m:t>𝐿</m:t>
                      </m:r>
                      <m:d>
                        <m:dPr>
                          <m:ctrlPr>
                            <a:rPr lang="en-US" sz="8000" b="0" i="1" smtClean="0">
                              <a:solidFill>
                                <a:srgbClr val="FFCC29"/>
                              </a:solidFill>
                              <a:latin typeface="Cambria Math" panose="02040503050406030204" pitchFamily="18" charset="0"/>
                            </a:rPr>
                          </m:ctrlPr>
                        </m:dPr>
                        <m:e>
                          <m:r>
                            <m:rPr>
                              <m:sty m:val="p"/>
                            </m:rPr>
                            <a:rPr lang="en-US" sz="8000" b="0" i="0" smtClean="0">
                              <a:solidFill>
                                <a:srgbClr val="FFCC29"/>
                              </a:solidFill>
                              <a:latin typeface="Cambria Math" panose="02040503050406030204" pitchFamily="18" charset="0"/>
                            </a:rPr>
                            <m:t>Θ</m:t>
                          </m:r>
                        </m:e>
                      </m:d>
                      <m:r>
                        <a:rPr lang="en-US" sz="8000" b="0" i="1" smtClean="0">
                          <a:solidFill>
                            <a:srgbClr val="FFCC29"/>
                          </a:solidFill>
                          <a:latin typeface="Cambria Math" panose="02040503050406030204" pitchFamily="18" charset="0"/>
                        </a:rPr>
                        <m:t>=</m:t>
                      </m:r>
                      <m:nary>
                        <m:naryPr>
                          <m:chr m:val="∑"/>
                          <m:ctrlPr>
                            <a:rPr lang="en-US" sz="8000" b="0" i="1" smtClean="0">
                              <a:solidFill>
                                <a:srgbClr val="FFCC29"/>
                              </a:solidFill>
                              <a:latin typeface="Cambria Math" panose="02040503050406030204" pitchFamily="18" charset="0"/>
                            </a:rPr>
                          </m:ctrlPr>
                        </m:naryPr>
                        <m:sub>
                          <m:r>
                            <m:rPr>
                              <m:brk m:alnAt="23"/>
                            </m:rPr>
                            <a:rPr lang="en-US" sz="8000" b="0" i="1" smtClean="0">
                              <a:solidFill>
                                <a:srgbClr val="FFCC29"/>
                              </a:solidFill>
                              <a:latin typeface="Cambria Math" panose="02040503050406030204" pitchFamily="18" charset="0"/>
                            </a:rPr>
                            <m:t>𝑛</m:t>
                          </m:r>
                          <m:r>
                            <a:rPr lang="en-US" sz="8000" b="0" i="1" smtClean="0">
                              <a:solidFill>
                                <a:srgbClr val="FFCC29"/>
                              </a:solidFill>
                              <a:latin typeface="Cambria Math" panose="02040503050406030204" pitchFamily="18" charset="0"/>
                            </a:rPr>
                            <m:t>=1</m:t>
                          </m:r>
                        </m:sub>
                        <m:sup>
                          <m:r>
                            <a:rPr lang="en-US" sz="8000" b="0" i="1" smtClean="0">
                              <a:solidFill>
                                <a:srgbClr val="FFCC29"/>
                              </a:solidFill>
                              <a:latin typeface="Cambria Math" panose="02040503050406030204" pitchFamily="18" charset="0"/>
                            </a:rPr>
                            <m:t>𝑁</m:t>
                          </m:r>
                        </m:sup>
                        <m:e>
                          <m:sSub>
                            <m:sSubPr>
                              <m:ctrlPr>
                                <a:rPr lang="en-US" sz="8000" b="0" i="1" smtClean="0">
                                  <a:solidFill>
                                    <a:srgbClr val="FFCC29"/>
                                  </a:solidFill>
                                  <a:latin typeface="Cambria Math" panose="02040503050406030204" pitchFamily="18" charset="0"/>
                                </a:rPr>
                              </m:ctrlPr>
                            </m:sSubPr>
                            <m:e>
                              <m:r>
                                <a:rPr lang="en-US" sz="8000" b="0" i="1" smtClean="0">
                                  <a:solidFill>
                                    <a:srgbClr val="FFCC29"/>
                                  </a:solidFill>
                                  <a:latin typeface="Cambria Math" panose="02040503050406030204" pitchFamily="18" charset="0"/>
                                </a:rPr>
                                <m:t>𝐿</m:t>
                              </m:r>
                            </m:e>
                            <m:sub>
                              <m:r>
                                <a:rPr lang="en-US" sz="8000" b="0" i="1" smtClean="0">
                                  <a:solidFill>
                                    <a:srgbClr val="FFCC29"/>
                                  </a:solidFill>
                                  <a:latin typeface="Cambria Math" panose="02040503050406030204" pitchFamily="18" charset="0"/>
                                </a:rPr>
                                <m:t>𝑖</m:t>
                              </m:r>
                            </m:sub>
                          </m:sSub>
                          <m:r>
                            <a:rPr lang="en-US" sz="8000" b="0" i="1" smtClean="0">
                              <a:solidFill>
                                <a:srgbClr val="FFCC29"/>
                              </a:solidFill>
                              <a:latin typeface="Cambria Math" panose="02040503050406030204" pitchFamily="18" charset="0"/>
                            </a:rPr>
                            <m:t>(</m:t>
                          </m:r>
                          <m:r>
                            <m:rPr>
                              <m:sty m:val="p"/>
                            </m:rPr>
                            <a:rPr lang="en-US" sz="8000" b="0" i="0" smtClean="0">
                              <a:solidFill>
                                <a:srgbClr val="FFCC29"/>
                              </a:solidFill>
                              <a:latin typeface="Cambria Math" panose="02040503050406030204" pitchFamily="18" charset="0"/>
                            </a:rPr>
                            <m:t>Θ</m:t>
                          </m:r>
                          <m:r>
                            <a:rPr lang="en-US" sz="8000" b="0" i="1" smtClean="0">
                              <a:solidFill>
                                <a:srgbClr val="FFCC29"/>
                              </a:solidFill>
                              <a:latin typeface="Cambria Math" panose="02040503050406030204" pitchFamily="18" charset="0"/>
                            </a:rPr>
                            <m:t>)</m:t>
                          </m:r>
                        </m:e>
                      </m:nary>
                    </m:oMath>
                  </m:oMathPara>
                </a14:m>
                <a:endParaRPr lang="en-US" sz="8000" i="1" dirty="0">
                  <a:solidFill>
                    <a:srgbClr val="FFCC29"/>
                  </a:solidFill>
                  <a:latin typeface="Cambria Math" panose="02040503050406030204" pitchFamily="18" charset="0"/>
                </a:endParaRPr>
              </a:p>
              <a:p>
                <a:pPr marL="0" indent="0">
                  <a:buNone/>
                </a:pPr>
                <a:r>
                  <a:rPr lang="en-US" sz="8000" dirty="0">
                    <a:solidFill>
                      <a:srgbClr val="FFCC29"/>
                    </a:solidFill>
                    <a:latin typeface="Cambria Math" panose="02040503050406030204" pitchFamily="18" charset="0"/>
                  </a:rPr>
                  <a:t>Where we want to find </a:t>
                </a:r>
                <a14:m>
                  <m:oMath xmlns:m="http://schemas.openxmlformats.org/officeDocument/2006/math">
                    <m:r>
                      <m:rPr>
                        <m:sty m:val="p"/>
                      </m:rPr>
                      <a:rPr lang="en-US" sz="8000" b="0" i="0" smtClean="0">
                        <a:solidFill>
                          <a:srgbClr val="FFCC29"/>
                        </a:solidFill>
                        <a:latin typeface="Cambria Math" panose="02040503050406030204" pitchFamily="18" charset="0"/>
                      </a:rPr>
                      <m:t>Θ</m:t>
                    </m:r>
                  </m:oMath>
                </a14:m>
                <a:r>
                  <a:rPr lang="en-US" sz="8000" dirty="0">
                    <a:solidFill>
                      <a:srgbClr val="FFCC29"/>
                    </a:solidFill>
                    <a:latin typeface="Cambria Math" panose="02040503050406030204" pitchFamily="18" charset="0"/>
                  </a:rPr>
                  <a:t> that minimizes </a:t>
                </a:r>
                <a14:m>
                  <m:oMath xmlns:m="http://schemas.openxmlformats.org/officeDocument/2006/math">
                    <m:r>
                      <a:rPr lang="en-US" sz="8000" b="0" i="1" smtClean="0">
                        <a:solidFill>
                          <a:srgbClr val="FFCC29"/>
                        </a:solidFill>
                        <a:latin typeface="Cambria Math" panose="02040503050406030204" pitchFamily="18" charset="0"/>
                      </a:rPr>
                      <m:t>𝐿</m:t>
                    </m:r>
                    <m:r>
                      <a:rPr lang="en-US" sz="8000" b="0" i="1" smtClean="0">
                        <a:solidFill>
                          <a:srgbClr val="FFCC29"/>
                        </a:solidFill>
                        <a:latin typeface="Cambria Math" panose="02040503050406030204" pitchFamily="18" charset="0"/>
                      </a:rPr>
                      <m:t>(</m:t>
                    </m:r>
                    <m:r>
                      <m:rPr>
                        <m:sty m:val="p"/>
                      </m:rPr>
                      <a:rPr lang="en-US" sz="8000" b="0" i="0" smtClean="0">
                        <a:solidFill>
                          <a:srgbClr val="FFCC29"/>
                        </a:solidFill>
                        <a:latin typeface="Cambria Math" panose="02040503050406030204" pitchFamily="18" charset="0"/>
                      </a:rPr>
                      <m:t>Θ</m:t>
                    </m:r>
                    <m:r>
                      <a:rPr lang="en-US" sz="8000" b="0" i="1" smtClean="0">
                        <a:solidFill>
                          <a:srgbClr val="FFCC29"/>
                        </a:solidFill>
                        <a:latin typeface="Cambria Math" panose="02040503050406030204" pitchFamily="18" charset="0"/>
                      </a:rPr>
                      <m:t>)</m:t>
                    </m:r>
                  </m:oMath>
                </a14:m>
                <a:endParaRPr lang="en-US" sz="8000" dirty="0">
                  <a:solidFill>
                    <a:srgbClr val="FFCC29"/>
                  </a:solidFill>
                  <a:latin typeface="Cambria Math" panose="02040503050406030204" pitchFamily="18" charset="0"/>
                </a:endParaRPr>
              </a:p>
              <a:p>
                <a:pPr marL="0" indent="0">
                  <a:buNone/>
                </a:pPr>
                <a:r>
                  <a:rPr lang="en-US" sz="8000" dirty="0">
                    <a:solidFill>
                      <a:srgbClr val="FFCC29"/>
                    </a:solidFill>
                  </a:rPr>
                  <a:t>An example of </a:t>
                </a:r>
                <a14:m>
                  <m:oMath xmlns:m="http://schemas.openxmlformats.org/officeDocument/2006/math">
                    <m:sSub>
                      <m:sSubPr>
                        <m:ctrlPr>
                          <a:rPr lang="en-US" sz="8000" b="0" i="1" smtClean="0">
                            <a:solidFill>
                              <a:srgbClr val="FFCC29"/>
                            </a:solidFill>
                            <a:latin typeface="Cambria Math" panose="02040503050406030204" pitchFamily="18" charset="0"/>
                          </a:rPr>
                        </m:ctrlPr>
                      </m:sSubPr>
                      <m:e>
                        <m:r>
                          <a:rPr lang="en-US" sz="8000" b="0" i="1" smtClean="0">
                            <a:solidFill>
                              <a:srgbClr val="FFCC29"/>
                            </a:solidFill>
                            <a:latin typeface="Cambria Math" panose="02040503050406030204" pitchFamily="18" charset="0"/>
                          </a:rPr>
                          <m:t>𝐿</m:t>
                        </m:r>
                      </m:e>
                      <m:sub>
                        <m:r>
                          <a:rPr lang="en-US" sz="8000" b="0" i="1" smtClean="0">
                            <a:solidFill>
                              <a:srgbClr val="FFCC29"/>
                            </a:solidFill>
                            <a:latin typeface="Cambria Math" panose="02040503050406030204" pitchFamily="18" charset="0"/>
                          </a:rPr>
                          <m:t>𝑖</m:t>
                        </m:r>
                      </m:sub>
                    </m:sSub>
                    <m:r>
                      <a:rPr lang="en-US" sz="8000" b="0" i="1" smtClean="0">
                        <a:solidFill>
                          <a:srgbClr val="FFCC29"/>
                        </a:solidFill>
                        <a:latin typeface="Cambria Math" panose="02040503050406030204" pitchFamily="18" charset="0"/>
                      </a:rPr>
                      <m:t>(</m:t>
                    </m:r>
                    <m:r>
                      <m:rPr>
                        <m:sty m:val="p"/>
                      </m:rPr>
                      <a:rPr lang="en-US" sz="8000" b="0" i="0" smtClean="0">
                        <a:solidFill>
                          <a:srgbClr val="FFCC29"/>
                        </a:solidFill>
                        <a:latin typeface="Cambria Math" panose="02040503050406030204" pitchFamily="18" charset="0"/>
                      </a:rPr>
                      <m:t>Θ</m:t>
                    </m:r>
                    <m:r>
                      <a:rPr lang="en-US" sz="8000" b="0" i="1" smtClean="0">
                        <a:solidFill>
                          <a:srgbClr val="FFCC29"/>
                        </a:solidFill>
                        <a:latin typeface="Cambria Math" panose="02040503050406030204" pitchFamily="18" charset="0"/>
                      </a:rPr>
                      <m:t>)</m:t>
                    </m:r>
                  </m:oMath>
                </a14:m>
                <a:r>
                  <a:rPr lang="en-US" sz="8000" dirty="0">
                    <a:solidFill>
                      <a:srgbClr val="FFCC29"/>
                    </a:solidFill>
                  </a:rPr>
                  <a:t> is</a:t>
                </a:r>
                <a14:m>
                  <m:oMath xmlns:m="http://schemas.openxmlformats.org/officeDocument/2006/math">
                    <m:r>
                      <a:rPr lang="en-US" sz="8000" b="0" i="0" smtClean="0">
                        <a:solidFill>
                          <a:srgbClr val="FFCC29"/>
                        </a:solidFill>
                        <a:latin typeface="Cambria Math" panose="02040503050406030204" pitchFamily="18" charset="0"/>
                      </a:rPr>
                      <m:t> </m:t>
                    </m:r>
                    <m:sSub>
                      <m:sSubPr>
                        <m:ctrlPr>
                          <a:rPr lang="en-US" sz="8000" i="1">
                            <a:solidFill>
                              <a:srgbClr val="FFCC29"/>
                            </a:solidFill>
                            <a:latin typeface="Cambria Math" panose="02040503050406030204" pitchFamily="18" charset="0"/>
                          </a:rPr>
                        </m:ctrlPr>
                      </m:sSubPr>
                      <m:e>
                        <m:r>
                          <a:rPr lang="en-US" sz="8000" i="1">
                            <a:solidFill>
                              <a:srgbClr val="FFCC29"/>
                            </a:solidFill>
                            <a:latin typeface="Cambria Math" panose="02040503050406030204" pitchFamily="18" charset="0"/>
                          </a:rPr>
                          <m:t>𝐿</m:t>
                        </m:r>
                      </m:e>
                      <m:sub>
                        <m:r>
                          <a:rPr lang="en-US" sz="8000" i="1">
                            <a:solidFill>
                              <a:srgbClr val="FFCC29"/>
                            </a:solidFill>
                            <a:latin typeface="Cambria Math" panose="02040503050406030204" pitchFamily="18" charset="0"/>
                          </a:rPr>
                          <m:t>𝑖</m:t>
                        </m:r>
                      </m:sub>
                    </m:sSub>
                    <m:r>
                      <a:rPr lang="en-US" sz="8000" i="1">
                        <a:solidFill>
                          <a:srgbClr val="FFCC29"/>
                        </a:solidFill>
                        <a:latin typeface="Cambria Math" panose="02040503050406030204" pitchFamily="18" charset="0"/>
                      </a:rPr>
                      <m:t>(</m:t>
                    </m:r>
                    <m:r>
                      <m:rPr>
                        <m:sty m:val="p"/>
                      </m:rPr>
                      <a:rPr lang="en-US" sz="8000">
                        <a:solidFill>
                          <a:srgbClr val="FFCC29"/>
                        </a:solidFill>
                        <a:latin typeface="Cambria Math" panose="02040503050406030204" pitchFamily="18" charset="0"/>
                      </a:rPr>
                      <m:t>Θ</m:t>
                    </m:r>
                    <m:r>
                      <a:rPr lang="en-US" sz="8000" b="0" i="1" smtClean="0">
                        <a:solidFill>
                          <a:srgbClr val="FFCC29"/>
                        </a:solidFill>
                        <a:latin typeface="Cambria Math" panose="02040503050406030204" pitchFamily="18" charset="0"/>
                      </a:rPr>
                      <m:t>)=</m:t>
                    </m:r>
                    <m:r>
                      <a:rPr lang="en-US" sz="8000" i="1">
                        <a:solidFill>
                          <a:srgbClr val="FFCC29"/>
                        </a:solidFill>
                        <a:latin typeface="Cambria Math" panose="02040503050406030204" pitchFamily="18" charset="0"/>
                      </a:rPr>
                      <m:t>𝑓</m:t>
                    </m:r>
                    <m:d>
                      <m:dPr>
                        <m:ctrlPr>
                          <a:rPr lang="en-US" sz="8000" i="1">
                            <a:solidFill>
                              <a:srgbClr val="FFCC29"/>
                            </a:solidFill>
                            <a:latin typeface="Cambria Math" panose="02040503050406030204" pitchFamily="18" charset="0"/>
                          </a:rPr>
                        </m:ctrlPr>
                      </m:dPr>
                      <m:e>
                        <m:sSub>
                          <m:sSubPr>
                            <m:ctrlPr>
                              <a:rPr lang="en-US" sz="8000" i="1">
                                <a:solidFill>
                                  <a:srgbClr val="FFCC29"/>
                                </a:solidFill>
                                <a:latin typeface="Cambria Math" panose="02040503050406030204" pitchFamily="18" charset="0"/>
                              </a:rPr>
                            </m:ctrlPr>
                          </m:sSubPr>
                          <m:e>
                            <m:r>
                              <a:rPr lang="en-US" sz="8000" i="1">
                                <a:solidFill>
                                  <a:srgbClr val="FFCC29"/>
                                </a:solidFill>
                                <a:latin typeface="Cambria Math" panose="02040503050406030204" pitchFamily="18" charset="0"/>
                              </a:rPr>
                              <m:t>𝑦</m:t>
                            </m:r>
                          </m:e>
                          <m:sub>
                            <m:r>
                              <a:rPr lang="en-US" sz="8000" i="1">
                                <a:solidFill>
                                  <a:srgbClr val="FFCC29"/>
                                </a:solidFill>
                                <a:latin typeface="Cambria Math" panose="02040503050406030204" pitchFamily="18" charset="0"/>
                              </a:rPr>
                              <m:t>𝑛</m:t>
                            </m:r>
                          </m:sub>
                        </m:sSub>
                        <m:r>
                          <a:rPr lang="en-US" sz="8000" i="1">
                            <a:solidFill>
                              <a:srgbClr val="FFCC29"/>
                            </a:solidFill>
                            <a:latin typeface="Cambria Math" panose="02040503050406030204" pitchFamily="18" charset="0"/>
                          </a:rPr>
                          <m:t>|</m:t>
                        </m:r>
                        <m:sSub>
                          <m:sSubPr>
                            <m:ctrlPr>
                              <a:rPr lang="en-US" sz="8000" i="1">
                                <a:solidFill>
                                  <a:srgbClr val="FFCC29"/>
                                </a:solidFill>
                                <a:latin typeface="Cambria Math" panose="02040503050406030204" pitchFamily="18" charset="0"/>
                              </a:rPr>
                            </m:ctrlPr>
                          </m:sSubPr>
                          <m:e>
                            <m:r>
                              <a:rPr lang="en-US" sz="8000" i="1">
                                <a:solidFill>
                                  <a:srgbClr val="FFCC29"/>
                                </a:solidFill>
                                <a:latin typeface="Cambria Math" panose="02040503050406030204" pitchFamily="18" charset="0"/>
                              </a:rPr>
                              <m:t>𝑋</m:t>
                            </m:r>
                          </m:e>
                          <m:sub>
                            <m:r>
                              <a:rPr lang="en-US" sz="8000" i="1">
                                <a:solidFill>
                                  <a:srgbClr val="FFCC29"/>
                                </a:solidFill>
                                <a:latin typeface="Cambria Math" panose="02040503050406030204" pitchFamily="18" charset="0"/>
                              </a:rPr>
                              <m:t>𝑛</m:t>
                            </m:r>
                          </m:sub>
                        </m:sSub>
                        <m:r>
                          <a:rPr lang="en-US" sz="8000" i="1">
                            <a:solidFill>
                              <a:srgbClr val="FFCC29"/>
                            </a:solidFill>
                            <a:latin typeface="Cambria Math" panose="02040503050406030204" pitchFamily="18" charset="0"/>
                          </a:rPr>
                          <m:t>,</m:t>
                        </m:r>
                        <m:r>
                          <m:rPr>
                            <m:sty m:val="p"/>
                          </m:rPr>
                          <a:rPr lang="en-US" sz="8000">
                            <a:solidFill>
                              <a:srgbClr val="FFCC29"/>
                            </a:solidFill>
                            <a:latin typeface="Cambria Math" panose="02040503050406030204" pitchFamily="18" charset="0"/>
                          </a:rPr>
                          <m:t>Θ</m:t>
                        </m:r>
                      </m:e>
                    </m:d>
                    <m:r>
                      <a:rPr lang="en-US" sz="8000" b="0" i="1" smtClean="0">
                        <a:solidFill>
                          <a:srgbClr val="FFCC29"/>
                        </a:solidFill>
                        <a:latin typeface="Cambria Math" panose="02040503050406030204" pitchFamily="18" charset="0"/>
                      </a:rPr>
                      <m:t>;</m:t>
                    </m:r>
                    <m:sSub>
                      <m:sSubPr>
                        <m:ctrlPr>
                          <a:rPr lang="en-US" sz="8000" b="0" i="1" smtClean="0">
                            <a:solidFill>
                              <a:srgbClr val="FFCC29"/>
                            </a:solidFill>
                            <a:latin typeface="Cambria Math" panose="02040503050406030204" pitchFamily="18" charset="0"/>
                          </a:rPr>
                        </m:ctrlPr>
                      </m:sSubPr>
                      <m:e>
                        <m:r>
                          <a:rPr lang="en-US" sz="8000" b="0" i="1" smtClean="0">
                            <a:solidFill>
                              <a:srgbClr val="FFCC29"/>
                            </a:solidFill>
                            <a:latin typeface="Cambria Math" panose="02040503050406030204" pitchFamily="18" charset="0"/>
                          </a:rPr>
                          <m:t>𝑋</m:t>
                        </m:r>
                      </m:e>
                      <m:sub>
                        <m:r>
                          <a:rPr lang="en-US" sz="8000" b="0" i="1" smtClean="0">
                            <a:solidFill>
                              <a:srgbClr val="FFCC29"/>
                            </a:solidFill>
                            <a:latin typeface="Cambria Math" panose="02040503050406030204" pitchFamily="18" charset="0"/>
                          </a:rPr>
                          <m:t>𝑛</m:t>
                        </m:r>
                      </m:sub>
                    </m:sSub>
                    <m:r>
                      <a:rPr lang="en-US" sz="8000" b="0" i="1" smtClean="0">
                        <a:solidFill>
                          <a:srgbClr val="FFCC29"/>
                        </a:solidFill>
                        <a:latin typeface="Cambria Math" panose="02040503050406030204" pitchFamily="18" charset="0"/>
                      </a:rPr>
                      <m:t>∈</m:t>
                    </m:r>
                    <m:sSup>
                      <m:sSupPr>
                        <m:ctrlPr>
                          <a:rPr lang="en-US" sz="8000" b="0" i="1" smtClean="0">
                            <a:solidFill>
                              <a:srgbClr val="FFCC29"/>
                            </a:solidFill>
                            <a:latin typeface="Cambria Math" panose="02040503050406030204" pitchFamily="18" charset="0"/>
                          </a:rPr>
                        </m:ctrlPr>
                      </m:sSupPr>
                      <m:e>
                        <m:r>
                          <a:rPr lang="en-US" sz="8000" b="0" i="1" smtClean="0">
                            <a:solidFill>
                              <a:srgbClr val="FFCC29"/>
                            </a:solidFill>
                            <a:latin typeface="Cambria Math" panose="02040503050406030204" pitchFamily="18" charset="0"/>
                          </a:rPr>
                          <m:t>ℝ</m:t>
                        </m:r>
                      </m:e>
                      <m:sup>
                        <m:r>
                          <a:rPr lang="en-US" sz="8000" b="0" i="1" smtClean="0">
                            <a:solidFill>
                              <a:srgbClr val="FFCC29"/>
                            </a:solidFill>
                            <a:latin typeface="Cambria Math" panose="02040503050406030204" pitchFamily="18" charset="0"/>
                          </a:rPr>
                          <m:t>𝐷</m:t>
                        </m:r>
                      </m:sup>
                    </m:sSup>
                  </m:oMath>
                </a14:m>
                <a:r>
                  <a:rPr lang="en-US" sz="8000" dirty="0">
                    <a:solidFill>
                      <a:srgbClr val="FFCC29"/>
                    </a:solidFill>
                    <a:latin typeface="Cambria Math" panose="02040503050406030204" pitchFamily="18" charset="0"/>
                  </a:rPr>
                  <a:t> (training inputs), and </a:t>
                </a:r>
                <a14:m>
                  <m:oMath xmlns:m="http://schemas.openxmlformats.org/officeDocument/2006/math">
                    <m:sSub>
                      <m:sSubPr>
                        <m:ctrlPr>
                          <a:rPr lang="en-US" sz="8000" b="0" i="1" smtClean="0">
                            <a:solidFill>
                              <a:srgbClr val="FFCC29"/>
                            </a:solidFill>
                            <a:latin typeface="Cambria Math" panose="02040503050406030204" pitchFamily="18" charset="0"/>
                          </a:rPr>
                        </m:ctrlPr>
                      </m:sSubPr>
                      <m:e>
                        <m:r>
                          <a:rPr lang="en-US" sz="8000" b="0" i="1" smtClean="0">
                            <a:solidFill>
                              <a:srgbClr val="FFCC29"/>
                            </a:solidFill>
                            <a:latin typeface="Cambria Math" panose="02040503050406030204" pitchFamily="18" charset="0"/>
                          </a:rPr>
                          <m:t>𝑦</m:t>
                        </m:r>
                      </m:e>
                      <m:sub>
                        <m:r>
                          <a:rPr lang="en-US" sz="8000" b="0" i="1" smtClean="0">
                            <a:solidFill>
                              <a:srgbClr val="FFCC29"/>
                            </a:solidFill>
                            <a:latin typeface="Cambria Math" panose="02040503050406030204" pitchFamily="18" charset="0"/>
                          </a:rPr>
                          <m:t>𝑛</m:t>
                        </m:r>
                      </m:sub>
                    </m:sSub>
                    <m:r>
                      <a:rPr lang="en-US" sz="8000" b="0" i="1" smtClean="0">
                        <a:solidFill>
                          <a:srgbClr val="FFCC29"/>
                        </a:solidFill>
                        <a:latin typeface="Cambria Math" panose="02040503050406030204" pitchFamily="18" charset="0"/>
                      </a:rPr>
                      <m:t>∈</m:t>
                    </m:r>
                    <m:r>
                      <a:rPr lang="en-US" sz="8000" b="0" i="1" smtClean="0">
                        <a:solidFill>
                          <a:srgbClr val="FFCC29"/>
                        </a:solidFill>
                        <a:latin typeface="Cambria Math" panose="02040503050406030204" pitchFamily="18" charset="0"/>
                      </a:rPr>
                      <m:t>ℝ</m:t>
                    </m:r>
                  </m:oMath>
                </a14:m>
                <a:r>
                  <a:rPr lang="en-US" sz="8000" dirty="0">
                    <a:solidFill>
                      <a:srgbClr val="FFCC29"/>
                    </a:solidFill>
                    <a:latin typeface="Cambria Math" panose="02040503050406030204" pitchFamily="18" charset="0"/>
                  </a:rPr>
                  <a:t> are training targets</a:t>
                </a:r>
              </a:p>
              <a:p>
                <a:r>
                  <a:rPr lang="en-US" sz="8000" dirty="0">
                    <a:solidFill>
                      <a:srgbClr val="FFCC29"/>
                    </a:solidFill>
                    <a:latin typeface="Cambria Math" panose="02040503050406030204" pitchFamily="18" charset="0"/>
                  </a:rPr>
                  <a:t>This is a “batch” optimization method</a:t>
                </a:r>
              </a:p>
              <a:p>
                <a:pPr marL="0" indent="0" algn="ctr">
                  <a:buNone/>
                </a:pPr>
                <a14:m>
                  <m:oMathPara xmlns:m="http://schemas.openxmlformats.org/officeDocument/2006/math">
                    <m:oMathParaPr>
                      <m:jc m:val="center"/>
                    </m:oMathParaPr>
                    <m:oMath xmlns:m="http://schemas.openxmlformats.org/officeDocument/2006/math">
                      <m:sSub>
                        <m:sSubPr>
                          <m:ctrlPr>
                            <a:rPr lang="en-US" sz="8000" i="1">
                              <a:solidFill>
                                <a:srgbClr val="FFCC29"/>
                              </a:solidFill>
                              <a:latin typeface="Cambria Math" panose="02040503050406030204" pitchFamily="18" charset="0"/>
                            </a:rPr>
                          </m:ctrlPr>
                        </m:sSubPr>
                        <m:e>
                          <m:r>
                            <m:rPr>
                              <m:sty m:val="p"/>
                            </m:rPr>
                            <a:rPr lang="en-US" sz="8000" b="0" i="0" smtClean="0">
                              <a:solidFill>
                                <a:srgbClr val="FFCC29"/>
                              </a:solidFill>
                              <a:latin typeface="Cambria Math" panose="02040503050406030204" pitchFamily="18" charset="0"/>
                            </a:rPr>
                            <m:t>Θ</m:t>
                          </m:r>
                        </m:e>
                        <m:sub>
                          <m:r>
                            <a:rPr lang="en-US" sz="8000" i="1">
                              <a:solidFill>
                                <a:srgbClr val="FFCC29"/>
                              </a:solidFill>
                              <a:latin typeface="Cambria Math" panose="02040503050406030204" pitchFamily="18" charset="0"/>
                            </a:rPr>
                            <m:t>𝑖</m:t>
                          </m:r>
                          <m:r>
                            <a:rPr lang="en-US" sz="8000" i="1">
                              <a:solidFill>
                                <a:srgbClr val="FFCC29"/>
                              </a:solidFill>
                              <a:latin typeface="Cambria Math" panose="02040503050406030204" pitchFamily="18" charset="0"/>
                            </a:rPr>
                            <m:t>+1</m:t>
                          </m:r>
                        </m:sub>
                      </m:sSub>
                      <m:r>
                        <a:rPr lang="en-US" sz="8000" i="1">
                          <a:solidFill>
                            <a:srgbClr val="FFCC29"/>
                          </a:solidFill>
                          <a:latin typeface="Cambria Math" panose="02040503050406030204" pitchFamily="18" charset="0"/>
                        </a:rPr>
                        <m:t>=</m:t>
                      </m:r>
                      <m:sSub>
                        <m:sSubPr>
                          <m:ctrlPr>
                            <a:rPr lang="en-US" sz="8000" i="1" smtClean="0">
                              <a:solidFill>
                                <a:srgbClr val="FFCC29"/>
                              </a:solidFill>
                              <a:latin typeface="Cambria Math" panose="02040503050406030204" pitchFamily="18" charset="0"/>
                            </a:rPr>
                          </m:ctrlPr>
                        </m:sSubPr>
                        <m:e>
                          <m:r>
                            <m:rPr>
                              <m:sty m:val="p"/>
                            </m:rPr>
                            <a:rPr lang="en-US" sz="8000" b="0" i="0" smtClean="0">
                              <a:solidFill>
                                <a:srgbClr val="FFCC29"/>
                              </a:solidFill>
                              <a:latin typeface="Cambria Math" panose="02040503050406030204" pitchFamily="18" charset="0"/>
                            </a:rPr>
                            <m:t>Θ</m:t>
                          </m:r>
                        </m:e>
                        <m:sub>
                          <m:r>
                            <a:rPr lang="en-US" sz="8000" i="1">
                              <a:solidFill>
                                <a:srgbClr val="FFCC29"/>
                              </a:solidFill>
                              <a:latin typeface="Cambria Math" panose="02040503050406030204" pitchFamily="18" charset="0"/>
                            </a:rPr>
                            <m:t>𝑖</m:t>
                          </m:r>
                        </m:sub>
                      </m:sSub>
                      <m:r>
                        <a:rPr lang="en-US" sz="8000" i="1">
                          <a:solidFill>
                            <a:srgbClr val="FFCC29"/>
                          </a:solidFill>
                          <a:latin typeface="Cambria Math" panose="02040503050406030204" pitchFamily="18" charset="0"/>
                        </a:rPr>
                        <m:t>−</m:t>
                      </m:r>
                      <m:sSub>
                        <m:sSubPr>
                          <m:ctrlPr>
                            <a:rPr lang="en-US" sz="8000" i="1">
                              <a:solidFill>
                                <a:srgbClr val="FFCC29"/>
                              </a:solidFill>
                              <a:latin typeface="Cambria Math" panose="02040503050406030204" pitchFamily="18" charset="0"/>
                            </a:rPr>
                          </m:ctrlPr>
                        </m:sSubPr>
                        <m:e>
                          <m:r>
                            <a:rPr lang="en-US" sz="8000" i="1">
                              <a:solidFill>
                                <a:srgbClr val="FFCC29"/>
                              </a:solidFill>
                              <a:latin typeface="Cambria Math" panose="02040503050406030204" pitchFamily="18" charset="0"/>
                            </a:rPr>
                            <m:t>𝛾</m:t>
                          </m:r>
                        </m:e>
                        <m:sub>
                          <m:r>
                            <a:rPr lang="en-US" sz="8000" i="1">
                              <a:solidFill>
                                <a:srgbClr val="FFCC29"/>
                              </a:solidFill>
                              <a:latin typeface="Cambria Math" panose="02040503050406030204" pitchFamily="18" charset="0"/>
                            </a:rPr>
                            <m:t>𝑖</m:t>
                          </m:r>
                        </m:sub>
                      </m:sSub>
                      <m:sSup>
                        <m:sSupPr>
                          <m:ctrlPr>
                            <a:rPr lang="en-US" sz="8000" i="1">
                              <a:solidFill>
                                <a:srgbClr val="FFCC29"/>
                              </a:solidFill>
                              <a:latin typeface="Cambria Math" panose="02040503050406030204" pitchFamily="18" charset="0"/>
                            </a:rPr>
                          </m:ctrlPr>
                        </m:sSupPr>
                        <m:e>
                          <m:d>
                            <m:dPr>
                              <m:ctrlPr>
                                <a:rPr lang="en-US" sz="8000" i="1">
                                  <a:solidFill>
                                    <a:srgbClr val="FFCC29"/>
                                  </a:solidFill>
                                  <a:latin typeface="Cambria Math" panose="02040503050406030204" pitchFamily="18" charset="0"/>
                                </a:rPr>
                              </m:ctrlPr>
                            </m:dPr>
                            <m:e>
                              <m:r>
                                <m:rPr>
                                  <m:sty m:val="p"/>
                                </m:rPr>
                                <a:rPr lang="en-US" sz="8000" i="0">
                                  <a:solidFill>
                                    <a:srgbClr val="FFCC29"/>
                                  </a:solidFill>
                                  <a:latin typeface="Cambria Math" panose="02040503050406030204" pitchFamily="18" charset="0"/>
                                  <a:ea typeface="Cambria Math" panose="02040503050406030204" pitchFamily="18" charset="0"/>
                                </a:rPr>
                                <m:t>∇</m:t>
                              </m:r>
                              <m:r>
                                <a:rPr lang="en-US" sz="8000" b="0" i="1" smtClean="0">
                                  <a:solidFill>
                                    <a:srgbClr val="FFCC29"/>
                                  </a:solidFill>
                                  <a:latin typeface="Cambria Math" panose="02040503050406030204" pitchFamily="18" charset="0"/>
                                  <a:ea typeface="Cambria Math" panose="02040503050406030204" pitchFamily="18" charset="0"/>
                                </a:rPr>
                                <m:t>𝐿</m:t>
                              </m:r>
                              <m:d>
                                <m:dPr>
                                  <m:ctrlPr>
                                    <a:rPr lang="en-US" sz="8000" b="0" i="1" smtClean="0">
                                      <a:solidFill>
                                        <a:srgbClr val="FFCC29"/>
                                      </a:solidFill>
                                      <a:latin typeface="Cambria Math" panose="02040503050406030204" pitchFamily="18" charset="0"/>
                                      <a:ea typeface="Cambria Math" panose="02040503050406030204" pitchFamily="18" charset="0"/>
                                    </a:rPr>
                                  </m:ctrlPr>
                                </m:dPr>
                                <m:e>
                                  <m:sSub>
                                    <m:sSubPr>
                                      <m:ctrlPr>
                                        <a:rPr lang="en-US" sz="8000" b="0" i="1" smtClean="0">
                                          <a:solidFill>
                                            <a:srgbClr val="FFCC29"/>
                                          </a:solidFill>
                                          <a:latin typeface="Cambria Math" panose="02040503050406030204" pitchFamily="18" charset="0"/>
                                          <a:ea typeface="Cambria Math" panose="02040503050406030204" pitchFamily="18" charset="0"/>
                                        </a:rPr>
                                      </m:ctrlPr>
                                    </m:sSubPr>
                                    <m:e>
                                      <m:r>
                                        <m:rPr>
                                          <m:sty m:val="p"/>
                                        </m:rPr>
                                        <a:rPr lang="en-US" sz="8000" b="0" i="0" smtClean="0">
                                          <a:solidFill>
                                            <a:srgbClr val="FFCC29"/>
                                          </a:solidFill>
                                          <a:latin typeface="Cambria Math" panose="02040503050406030204" pitchFamily="18" charset="0"/>
                                          <a:ea typeface="Cambria Math" panose="02040503050406030204" pitchFamily="18" charset="0"/>
                                        </a:rPr>
                                        <m:t>Θ</m:t>
                                      </m:r>
                                    </m:e>
                                    <m:sub>
                                      <m:r>
                                        <m:rPr>
                                          <m:sty m:val="p"/>
                                        </m:rPr>
                                        <a:rPr lang="en-US" sz="8000" b="0" i="0" smtClean="0">
                                          <a:solidFill>
                                            <a:srgbClr val="FFCC29"/>
                                          </a:solidFill>
                                          <a:latin typeface="Cambria Math" panose="02040503050406030204" pitchFamily="18" charset="0"/>
                                          <a:ea typeface="Cambria Math" panose="02040503050406030204" pitchFamily="18" charset="0"/>
                                        </a:rPr>
                                        <m:t>i</m:t>
                                      </m:r>
                                    </m:sub>
                                  </m:sSub>
                                </m:e>
                              </m:d>
                            </m:e>
                          </m:d>
                        </m:e>
                        <m:sup>
                          <m:r>
                            <a:rPr lang="en-US" sz="8000" i="1">
                              <a:solidFill>
                                <a:srgbClr val="FFCC29"/>
                              </a:solidFill>
                              <a:latin typeface="Cambria Math" panose="02040503050406030204" pitchFamily="18" charset="0"/>
                            </a:rPr>
                            <m:t>𝑇</m:t>
                          </m:r>
                        </m:sup>
                      </m:sSup>
                      <m:r>
                        <a:rPr lang="en-US" sz="8000" b="0" i="1" smtClean="0">
                          <a:solidFill>
                            <a:srgbClr val="FFCC29"/>
                          </a:solidFill>
                          <a:latin typeface="Cambria Math" panose="02040503050406030204" pitchFamily="18" charset="0"/>
                        </a:rPr>
                        <m:t>=</m:t>
                      </m:r>
                      <m:sSub>
                        <m:sSubPr>
                          <m:ctrlPr>
                            <a:rPr lang="en-US" sz="8000" i="1">
                              <a:solidFill>
                                <a:srgbClr val="FFCC29"/>
                              </a:solidFill>
                              <a:latin typeface="Cambria Math" panose="02040503050406030204" pitchFamily="18" charset="0"/>
                            </a:rPr>
                          </m:ctrlPr>
                        </m:sSubPr>
                        <m:e>
                          <m:r>
                            <m:rPr>
                              <m:sty m:val="p"/>
                            </m:rPr>
                            <a:rPr lang="en-US" sz="8000">
                              <a:solidFill>
                                <a:srgbClr val="FFCC29"/>
                              </a:solidFill>
                              <a:latin typeface="Cambria Math" panose="02040503050406030204" pitchFamily="18" charset="0"/>
                            </a:rPr>
                            <m:t>Θ</m:t>
                          </m:r>
                        </m:e>
                        <m:sub>
                          <m:r>
                            <a:rPr lang="en-US" sz="8000" i="1">
                              <a:solidFill>
                                <a:srgbClr val="FFCC29"/>
                              </a:solidFill>
                              <a:latin typeface="Cambria Math" panose="02040503050406030204" pitchFamily="18" charset="0"/>
                            </a:rPr>
                            <m:t>𝑖</m:t>
                          </m:r>
                        </m:sub>
                      </m:sSub>
                      <m:r>
                        <a:rPr lang="en-US" sz="8000" i="1">
                          <a:solidFill>
                            <a:srgbClr val="FFCC29"/>
                          </a:solidFill>
                          <a:latin typeface="Cambria Math" panose="02040503050406030204" pitchFamily="18" charset="0"/>
                        </a:rPr>
                        <m:t>−</m:t>
                      </m:r>
                      <m:sSub>
                        <m:sSubPr>
                          <m:ctrlPr>
                            <a:rPr lang="en-US" sz="8000" i="1">
                              <a:solidFill>
                                <a:srgbClr val="FFCC29"/>
                              </a:solidFill>
                              <a:latin typeface="Cambria Math" panose="02040503050406030204" pitchFamily="18" charset="0"/>
                            </a:rPr>
                          </m:ctrlPr>
                        </m:sSubPr>
                        <m:e>
                          <m:r>
                            <a:rPr lang="en-US" sz="8000" i="1">
                              <a:solidFill>
                                <a:srgbClr val="FFCC29"/>
                              </a:solidFill>
                              <a:latin typeface="Cambria Math" panose="02040503050406030204" pitchFamily="18" charset="0"/>
                            </a:rPr>
                            <m:t>𝛾</m:t>
                          </m:r>
                        </m:e>
                        <m:sub>
                          <m:r>
                            <a:rPr lang="en-US" sz="8000" i="1">
                              <a:solidFill>
                                <a:srgbClr val="FFCC29"/>
                              </a:solidFill>
                              <a:latin typeface="Cambria Math" panose="02040503050406030204" pitchFamily="18" charset="0"/>
                            </a:rPr>
                            <m:t>𝑖</m:t>
                          </m:r>
                        </m:sub>
                      </m:sSub>
                      <m:nary>
                        <m:naryPr>
                          <m:chr m:val="∑"/>
                          <m:ctrlPr>
                            <a:rPr lang="en-US" sz="8000" i="1" smtClean="0">
                              <a:solidFill>
                                <a:srgbClr val="FFCC29"/>
                              </a:solidFill>
                              <a:latin typeface="Cambria Math" panose="02040503050406030204" pitchFamily="18" charset="0"/>
                            </a:rPr>
                          </m:ctrlPr>
                        </m:naryPr>
                        <m:sub>
                          <m:r>
                            <m:rPr>
                              <m:brk m:alnAt="23"/>
                            </m:rPr>
                            <a:rPr lang="en-US" sz="8000" b="0" i="1" smtClean="0">
                              <a:solidFill>
                                <a:srgbClr val="FFCC29"/>
                              </a:solidFill>
                              <a:latin typeface="Cambria Math" panose="02040503050406030204" pitchFamily="18" charset="0"/>
                            </a:rPr>
                            <m:t>𝑛</m:t>
                          </m:r>
                          <m:r>
                            <a:rPr lang="en-US" sz="8000" b="0" i="1" smtClean="0">
                              <a:solidFill>
                                <a:srgbClr val="FFCC29"/>
                              </a:solidFill>
                              <a:latin typeface="Cambria Math" panose="02040503050406030204" pitchFamily="18" charset="0"/>
                            </a:rPr>
                            <m:t>=1</m:t>
                          </m:r>
                        </m:sub>
                        <m:sup>
                          <m:r>
                            <a:rPr lang="en-US" sz="8000" b="0" i="1" smtClean="0">
                              <a:solidFill>
                                <a:srgbClr val="FFCC29"/>
                              </a:solidFill>
                              <a:latin typeface="Cambria Math" panose="02040503050406030204" pitchFamily="18" charset="0"/>
                            </a:rPr>
                            <m:t>𝑁</m:t>
                          </m:r>
                        </m:sup>
                        <m:e>
                          <m:sSup>
                            <m:sSupPr>
                              <m:ctrlPr>
                                <a:rPr lang="en-US" sz="8000" i="1">
                                  <a:solidFill>
                                    <a:srgbClr val="FFCC29"/>
                                  </a:solidFill>
                                  <a:latin typeface="Cambria Math" panose="02040503050406030204" pitchFamily="18" charset="0"/>
                                </a:rPr>
                              </m:ctrlPr>
                            </m:sSupPr>
                            <m:e>
                              <m:d>
                                <m:dPr>
                                  <m:ctrlPr>
                                    <a:rPr lang="en-US" sz="8000" i="1">
                                      <a:solidFill>
                                        <a:srgbClr val="FFCC29"/>
                                      </a:solidFill>
                                      <a:latin typeface="Cambria Math" panose="02040503050406030204" pitchFamily="18" charset="0"/>
                                    </a:rPr>
                                  </m:ctrlPr>
                                </m:dPr>
                                <m:e>
                                  <m:r>
                                    <m:rPr>
                                      <m:sty m:val="p"/>
                                    </m:rPr>
                                    <a:rPr lang="en-US" sz="8000">
                                      <a:solidFill>
                                        <a:srgbClr val="FFCC29"/>
                                      </a:solidFill>
                                      <a:latin typeface="Cambria Math" panose="02040503050406030204" pitchFamily="18" charset="0"/>
                                      <a:ea typeface="Cambria Math" panose="02040503050406030204" pitchFamily="18" charset="0"/>
                                    </a:rPr>
                                    <m:t>∇</m:t>
                                  </m:r>
                                  <m:sSub>
                                    <m:sSubPr>
                                      <m:ctrlPr>
                                        <a:rPr lang="en-US" sz="8000" i="1">
                                          <a:solidFill>
                                            <a:srgbClr val="FFCC29"/>
                                          </a:solidFill>
                                          <a:latin typeface="Cambria Math" panose="02040503050406030204" pitchFamily="18" charset="0"/>
                                          <a:ea typeface="Cambria Math" panose="02040503050406030204" pitchFamily="18" charset="0"/>
                                        </a:rPr>
                                      </m:ctrlPr>
                                    </m:sSubPr>
                                    <m:e>
                                      <m:r>
                                        <a:rPr lang="en-US" sz="8000" i="1">
                                          <a:solidFill>
                                            <a:srgbClr val="FFCC29"/>
                                          </a:solidFill>
                                          <a:latin typeface="Cambria Math" panose="02040503050406030204" pitchFamily="18" charset="0"/>
                                          <a:ea typeface="Cambria Math" panose="02040503050406030204" pitchFamily="18" charset="0"/>
                                        </a:rPr>
                                        <m:t>𝐿</m:t>
                                      </m:r>
                                    </m:e>
                                    <m:sub>
                                      <m:r>
                                        <a:rPr lang="en-US" sz="8000" i="1">
                                          <a:solidFill>
                                            <a:srgbClr val="FFCC29"/>
                                          </a:solidFill>
                                          <a:latin typeface="Cambria Math" panose="02040503050406030204" pitchFamily="18" charset="0"/>
                                          <a:ea typeface="Cambria Math" panose="02040503050406030204" pitchFamily="18" charset="0"/>
                                        </a:rPr>
                                        <m:t>𝑛</m:t>
                                      </m:r>
                                    </m:sub>
                                  </m:sSub>
                                  <m:d>
                                    <m:dPr>
                                      <m:ctrlPr>
                                        <a:rPr lang="en-US" sz="8000" i="1">
                                          <a:solidFill>
                                            <a:srgbClr val="FFCC29"/>
                                          </a:solidFill>
                                          <a:latin typeface="Cambria Math" panose="02040503050406030204" pitchFamily="18" charset="0"/>
                                          <a:ea typeface="Cambria Math" panose="02040503050406030204" pitchFamily="18" charset="0"/>
                                        </a:rPr>
                                      </m:ctrlPr>
                                    </m:dPr>
                                    <m:e>
                                      <m:r>
                                        <m:rPr>
                                          <m:sty m:val="p"/>
                                        </m:rPr>
                                        <a:rPr lang="en-US" sz="8000">
                                          <a:solidFill>
                                            <a:srgbClr val="FFCC29"/>
                                          </a:solidFill>
                                          <a:latin typeface="Cambria Math" panose="02040503050406030204" pitchFamily="18" charset="0"/>
                                          <a:ea typeface="Cambria Math" panose="02040503050406030204" pitchFamily="18" charset="0"/>
                                        </a:rPr>
                                        <m:t>Θ</m:t>
                                      </m:r>
                                    </m:e>
                                  </m:d>
                                </m:e>
                              </m:d>
                            </m:e>
                            <m:sup>
                              <m:r>
                                <a:rPr lang="en-US" sz="8000" i="1">
                                  <a:solidFill>
                                    <a:srgbClr val="FFCC29"/>
                                  </a:solidFill>
                                  <a:latin typeface="Cambria Math" panose="02040503050406030204" pitchFamily="18" charset="0"/>
                                </a:rPr>
                                <m:t>𝑇</m:t>
                              </m:r>
                            </m:sup>
                          </m:sSup>
                        </m:e>
                      </m:nary>
                    </m:oMath>
                  </m:oMathPara>
                </a14:m>
                <a:endParaRPr lang="en-US" sz="8000" dirty="0">
                  <a:solidFill>
                    <a:srgbClr val="FFCC29"/>
                  </a:solidFill>
                  <a:latin typeface="Cambria Math" panose="02040503050406030204" pitchFamily="18" charset="0"/>
                </a:endParaRPr>
              </a:p>
              <a:p>
                <a:r>
                  <a:rPr lang="en-US" sz="8000" dirty="0">
                    <a:solidFill>
                      <a:srgbClr val="FFCC29"/>
                    </a:solidFill>
                    <a:latin typeface="Cambria Math" panose="02040503050406030204" pitchFamily="18" charset="0"/>
                  </a:rPr>
                  <a:t>An issue with this method is that when </a:t>
                </a:r>
                <a14:m>
                  <m:oMath xmlns:m="http://schemas.openxmlformats.org/officeDocument/2006/math">
                    <m:r>
                      <a:rPr lang="en-US" sz="8000" b="0" i="1" smtClean="0">
                        <a:solidFill>
                          <a:srgbClr val="FFCC29"/>
                        </a:solidFill>
                        <a:latin typeface="Cambria Math" panose="02040503050406030204" pitchFamily="18" charset="0"/>
                      </a:rPr>
                      <m:t>𝑁</m:t>
                    </m:r>
                    <m:r>
                      <a:rPr lang="en-US" sz="8000" b="0" i="1" smtClean="0">
                        <a:solidFill>
                          <a:srgbClr val="FFCC29"/>
                        </a:solidFill>
                        <a:latin typeface="Cambria Math" panose="02040503050406030204" pitchFamily="18" charset="0"/>
                      </a:rPr>
                      <m:t> </m:t>
                    </m:r>
                    <m:r>
                      <a:rPr lang="en-US" sz="8000" b="0" i="1" smtClean="0">
                        <a:solidFill>
                          <a:srgbClr val="FFCC29"/>
                        </a:solidFill>
                        <a:latin typeface="Cambria Math" panose="02040503050406030204" pitchFamily="18" charset="0"/>
                      </a:rPr>
                      <m:t>𝑖𝑠</m:t>
                    </m:r>
                    <m:r>
                      <a:rPr lang="en-US" sz="8000" b="0" i="1" smtClean="0">
                        <a:solidFill>
                          <a:srgbClr val="FFCC29"/>
                        </a:solidFill>
                        <a:latin typeface="Cambria Math" panose="02040503050406030204" pitchFamily="18" charset="0"/>
                      </a:rPr>
                      <m:t> </m:t>
                    </m:r>
                  </m:oMath>
                </a14:m>
                <a:r>
                  <a:rPr lang="en-US" sz="8000" dirty="0">
                    <a:solidFill>
                      <a:srgbClr val="FFCC29"/>
                    </a:solidFill>
                    <a:latin typeface="Cambria Math" panose="02040503050406030204" pitchFamily="18" charset="0"/>
                  </a:rPr>
                  <a:t>large and </a:t>
                </a:r>
                <a14:m>
                  <m:oMath xmlns:m="http://schemas.openxmlformats.org/officeDocument/2006/math">
                    <m:r>
                      <m:rPr>
                        <m:sty m:val="p"/>
                      </m:rPr>
                      <a:rPr lang="en-US" sz="8000">
                        <a:solidFill>
                          <a:srgbClr val="FFCC29"/>
                        </a:solidFill>
                        <a:latin typeface="Cambria Math" panose="02040503050406030204" pitchFamily="18" charset="0"/>
                        <a:ea typeface="Cambria Math" panose="02040503050406030204" pitchFamily="18" charset="0"/>
                      </a:rPr>
                      <m:t>∇</m:t>
                    </m:r>
                    <m:sSub>
                      <m:sSubPr>
                        <m:ctrlPr>
                          <a:rPr lang="en-US" sz="8000" i="1">
                            <a:solidFill>
                              <a:srgbClr val="FFCC29"/>
                            </a:solidFill>
                            <a:latin typeface="Cambria Math" panose="02040503050406030204" pitchFamily="18" charset="0"/>
                            <a:ea typeface="Cambria Math" panose="02040503050406030204" pitchFamily="18" charset="0"/>
                          </a:rPr>
                        </m:ctrlPr>
                      </m:sSubPr>
                      <m:e>
                        <m:r>
                          <a:rPr lang="en-US" sz="8000" i="1">
                            <a:solidFill>
                              <a:srgbClr val="FFCC29"/>
                            </a:solidFill>
                            <a:latin typeface="Cambria Math" panose="02040503050406030204" pitchFamily="18" charset="0"/>
                            <a:ea typeface="Cambria Math" panose="02040503050406030204" pitchFamily="18" charset="0"/>
                          </a:rPr>
                          <m:t>𝐿</m:t>
                        </m:r>
                      </m:e>
                      <m:sub>
                        <m:r>
                          <a:rPr lang="en-US" sz="8000" i="1">
                            <a:solidFill>
                              <a:srgbClr val="FFCC29"/>
                            </a:solidFill>
                            <a:latin typeface="Cambria Math" panose="02040503050406030204" pitchFamily="18" charset="0"/>
                            <a:ea typeface="Cambria Math" panose="02040503050406030204" pitchFamily="18" charset="0"/>
                          </a:rPr>
                          <m:t>𝑛</m:t>
                        </m:r>
                      </m:sub>
                    </m:sSub>
                    <m:d>
                      <m:dPr>
                        <m:ctrlPr>
                          <a:rPr lang="en-US" sz="8000" i="1">
                            <a:solidFill>
                              <a:srgbClr val="FFCC29"/>
                            </a:solidFill>
                            <a:latin typeface="Cambria Math" panose="02040503050406030204" pitchFamily="18" charset="0"/>
                            <a:ea typeface="Cambria Math" panose="02040503050406030204" pitchFamily="18" charset="0"/>
                          </a:rPr>
                        </m:ctrlPr>
                      </m:dPr>
                      <m:e>
                        <m:r>
                          <m:rPr>
                            <m:sty m:val="p"/>
                          </m:rPr>
                          <a:rPr lang="en-US" sz="8000">
                            <a:solidFill>
                              <a:srgbClr val="FFCC29"/>
                            </a:solidFill>
                            <a:latin typeface="Cambria Math" panose="02040503050406030204" pitchFamily="18" charset="0"/>
                            <a:ea typeface="Cambria Math" panose="02040503050406030204" pitchFamily="18" charset="0"/>
                          </a:rPr>
                          <m:t>Θ</m:t>
                        </m:r>
                      </m:e>
                    </m:d>
                  </m:oMath>
                </a14:m>
                <a:r>
                  <a:rPr lang="en-US" sz="8000" dirty="0">
                    <a:solidFill>
                      <a:srgbClr val="FFCC29"/>
                    </a:solidFill>
                    <a:latin typeface="Cambria Math" panose="02040503050406030204" pitchFamily="18" charset="0"/>
                  </a:rPr>
                  <a:t> is computationally expensive, the process may become prohibitive in terms computing time and resource</a:t>
                </a:r>
              </a:p>
              <a:p>
                <a:r>
                  <a:rPr lang="en-US" sz="8000" dirty="0">
                    <a:solidFill>
                      <a:srgbClr val="FFCC29"/>
                    </a:solidFill>
                    <a:latin typeface="Cambria Math" panose="02040503050406030204" pitchFamily="18" charset="0"/>
                  </a:rPr>
                  <a:t>We may choose to use a random number of samples (subset of </a:t>
                </a:r>
                <a14:m>
                  <m:oMath xmlns:m="http://schemas.openxmlformats.org/officeDocument/2006/math">
                    <m:r>
                      <a:rPr lang="en-US" sz="8000" b="0" i="1" smtClean="0">
                        <a:solidFill>
                          <a:srgbClr val="FFCC29"/>
                        </a:solidFill>
                        <a:latin typeface="Cambria Math" panose="02040503050406030204" pitchFamily="18" charset="0"/>
                      </a:rPr>
                      <m:t>𝑁</m:t>
                    </m:r>
                    <m:r>
                      <a:rPr lang="en-US" sz="8000" b="0" i="1" smtClean="0">
                        <a:solidFill>
                          <a:srgbClr val="FFCC29"/>
                        </a:solidFill>
                        <a:latin typeface="Cambria Math" panose="02040503050406030204" pitchFamily="18" charset="0"/>
                      </a:rPr>
                      <m:t>)</m:t>
                    </m:r>
                  </m:oMath>
                </a14:m>
                <a:r>
                  <a:rPr lang="en-US" sz="8000" dirty="0">
                    <a:solidFill>
                      <a:srgbClr val="FFCC29"/>
                    </a:solidFill>
                    <a:latin typeface="Cambria Math" panose="02040503050406030204" pitchFamily="18" charset="0"/>
                  </a:rPr>
                  <a:t> or in an extreme just one. This is called  mini-batch </a:t>
                </a:r>
              </a:p>
              <a:p>
                <a:r>
                  <a:rPr lang="en-US" sz="8000" dirty="0">
                    <a:solidFill>
                      <a:srgbClr val="FFCC29"/>
                    </a:solidFill>
                    <a:latin typeface="Cambria Math" panose="02040503050406030204" pitchFamily="18" charset="0"/>
                  </a:rPr>
                  <a:t>Note that </a:t>
                </a:r>
                <a14:m>
                  <m:oMath xmlns:m="http://schemas.openxmlformats.org/officeDocument/2006/math">
                    <m:nary>
                      <m:naryPr>
                        <m:chr m:val="∑"/>
                        <m:ctrlPr>
                          <a:rPr lang="en-US" sz="8000" i="1">
                            <a:solidFill>
                              <a:srgbClr val="FFCC29"/>
                            </a:solidFill>
                            <a:latin typeface="Cambria Math" panose="02040503050406030204" pitchFamily="18" charset="0"/>
                          </a:rPr>
                        </m:ctrlPr>
                      </m:naryPr>
                      <m:sub>
                        <m:r>
                          <m:rPr>
                            <m:brk m:alnAt="23"/>
                          </m:rPr>
                          <a:rPr lang="en-US" sz="8000" i="1">
                            <a:solidFill>
                              <a:srgbClr val="FFCC29"/>
                            </a:solidFill>
                            <a:latin typeface="Cambria Math" panose="02040503050406030204" pitchFamily="18" charset="0"/>
                          </a:rPr>
                          <m:t>𝑛</m:t>
                        </m:r>
                        <m:r>
                          <a:rPr lang="en-US" sz="8000" i="1">
                            <a:solidFill>
                              <a:srgbClr val="FFCC29"/>
                            </a:solidFill>
                            <a:latin typeface="Cambria Math" panose="02040503050406030204" pitchFamily="18" charset="0"/>
                          </a:rPr>
                          <m:t>=1</m:t>
                        </m:r>
                      </m:sub>
                      <m:sup>
                        <m:r>
                          <a:rPr lang="en-US" sz="8000" i="1">
                            <a:solidFill>
                              <a:srgbClr val="FFCC29"/>
                            </a:solidFill>
                            <a:latin typeface="Cambria Math" panose="02040503050406030204" pitchFamily="18" charset="0"/>
                          </a:rPr>
                          <m:t>𝑁</m:t>
                        </m:r>
                      </m:sup>
                      <m:e>
                        <m:sSup>
                          <m:sSupPr>
                            <m:ctrlPr>
                              <a:rPr lang="en-US" sz="8000" i="1">
                                <a:solidFill>
                                  <a:srgbClr val="FFCC29"/>
                                </a:solidFill>
                                <a:latin typeface="Cambria Math" panose="02040503050406030204" pitchFamily="18" charset="0"/>
                              </a:rPr>
                            </m:ctrlPr>
                          </m:sSupPr>
                          <m:e>
                            <m:d>
                              <m:dPr>
                                <m:ctrlPr>
                                  <a:rPr lang="en-US" sz="8000" i="1">
                                    <a:solidFill>
                                      <a:srgbClr val="FFCC29"/>
                                    </a:solidFill>
                                    <a:latin typeface="Cambria Math" panose="02040503050406030204" pitchFamily="18" charset="0"/>
                                  </a:rPr>
                                </m:ctrlPr>
                              </m:dPr>
                              <m:e>
                                <m:r>
                                  <m:rPr>
                                    <m:sty m:val="p"/>
                                  </m:rPr>
                                  <a:rPr lang="en-US" sz="8000">
                                    <a:solidFill>
                                      <a:srgbClr val="FFCC29"/>
                                    </a:solidFill>
                                    <a:latin typeface="Cambria Math" panose="02040503050406030204" pitchFamily="18" charset="0"/>
                                    <a:ea typeface="Cambria Math" panose="02040503050406030204" pitchFamily="18" charset="0"/>
                                  </a:rPr>
                                  <m:t>∇</m:t>
                                </m:r>
                                <m:sSub>
                                  <m:sSubPr>
                                    <m:ctrlPr>
                                      <a:rPr lang="en-US" sz="8000" i="1">
                                        <a:solidFill>
                                          <a:srgbClr val="FFCC29"/>
                                        </a:solidFill>
                                        <a:latin typeface="Cambria Math" panose="02040503050406030204" pitchFamily="18" charset="0"/>
                                        <a:ea typeface="Cambria Math" panose="02040503050406030204" pitchFamily="18" charset="0"/>
                                      </a:rPr>
                                    </m:ctrlPr>
                                  </m:sSubPr>
                                  <m:e>
                                    <m:r>
                                      <a:rPr lang="en-US" sz="8000" i="1">
                                        <a:solidFill>
                                          <a:srgbClr val="FFCC29"/>
                                        </a:solidFill>
                                        <a:latin typeface="Cambria Math" panose="02040503050406030204" pitchFamily="18" charset="0"/>
                                        <a:ea typeface="Cambria Math" panose="02040503050406030204" pitchFamily="18" charset="0"/>
                                      </a:rPr>
                                      <m:t>𝐿</m:t>
                                    </m:r>
                                  </m:e>
                                  <m:sub>
                                    <m:r>
                                      <a:rPr lang="en-US" sz="8000" i="1">
                                        <a:solidFill>
                                          <a:srgbClr val="FFCC29"/>
                                        </a:solidFill>
                                        <a:latin typeface="Cambria Math" panose="02040503050406030204" pitchFamily="18" charset="0"/>
                                        <a:ea typeface="Cambria Math" panose="02040503050406030204" pitchFamily="18" charset="0"/>
                                      </a:rPr>
                                      <m:t>𝑛</m:t>
                                    </m:r>
                                  </m:sub>
                                </m:sSub>
                                <m:d>
                                  <m:dPr>
                                    <m:ctrlPr>
                                      <a:rPr lang="en-US" sz="8000" i="1">
                                        <a:solidFill>
                                          <a:srgbClr val="FFCC29"/>
                                        </a:solidFill>
                                        <a:latin typeface="Cambria Math" panose="02040503050406030204" pitchFamily="18" charset="0"/>
                                        <a:ea typeface="Cambria Math" panose="02040503050406030204" pitchFamily="18" charset="0"/>
                                      </a:rPr>
                                    </m:ctrlPr>
                                  </m:dPr>
                                  <m:e>
                                    <m:r>
                                      <m:rPr>
                                        <m:sty m:val="p"/>
                                      </m:rPr>
                                      <a:rPr lang="en-US" sz="8000">
                                        <a:solidFill>
                                          <a:srgbClr val="FFCC29"/>
                                        </a:solidFill>
                                        <a:latin typeface="Cambria Math" panose="02040503050406030204" pitchFamily="18" charset="0"/>
                                        <a:ea typeface="Cambria Math" panose="02040503050406030204" pitchFamily="18" charset="0"/>
                                      </a:rPr>
                                      <m:t>Θ</m:t>
                                    </m:r>
                                  </m:e>
                                </m:d>
                              </m:e>
                            </m:d>
                          </m:e>
                          <m:sup>
                            <m:r>
                              <a:rPr lang="en-US" sz="8000" i="1">
                                <a:solidFill>
                                  <a:srgbClr val="FFCC29"/>
                                </a:solidFill>
                                <a:latin typeface="Cambria Math" panose="02040503050406030204" pitchFamily="18" charset="0"/>
                              </a:rPr>
                              <m:t>𝑇</m:t>
                            </m:r>
                          </m:sup>
                        </m:sSup>
                      </m:e>
                    </m:nary>
                  </m:oMath>
                </a14:m>
                <a:r>
                  <a:rPr lang="en-US" sz="8000" dirty="0">
                    <a:solidFill>
                      <a:srgbClr val="FFCC29"/>
                    </a:solidFill>
                    <a:latin typeface="Cambria Math" panose="02040503050406030204" pitchFamily="18" charset="0"/>
                  </a:rPr>
                  <a:t> is an empirical estimate of the expected value of gradient</a:t>
                </a:r>
              </a:p>
              <a:p>
                <a:pPr marL="0" indent="0" algn="ctr">
                  <a:buNone/>
                </a:pPr>
                <a:endParaRPr lang="en-US" sz="2200" dirty="0">
                  <a:solidFill>
                    <a:srgbClr val="FFCC29"/>
                  </a:solidFill>
                  <a:latin typeface="Cambria Math" panose="02040503050406030204" pitchFamily="18" charset="0"/>
                </a:endParaRPr>
              </a:p>
            </p:txBody>
          </p:sp>
        </mc:Choice>
        <mc:Fallback>
          <p:sp>
            <p:nvSpPr>
              <p:cNvPr id="8" name="Content Placeholder 2">
                <a:extLst>
                  <a:ext uri="{FF2B5EF4-FFF2-40B4-BE49-F238E27FC236}">
                    <a16:creationId xmlns:a16="http://schemas.microsoft.com/office/drawing/2014/main" id="{74AAD9F8-DEE6-52FA-44B1-9266B448CB7E}"/>
                  </a:ext>
                </a:extLst>
              </p:cNvPr>
              <p:cNvSpPr>
                <a:spLocks noGrp="1" noRot="1" noChangeAspect="1" noMove="1" noResize="1" noEditPoints="1" noAdjustHandles="1" noChangeArrowheads="1" noChangeShapeType="1" noTextEdit="1"/>
              </p:cNvSpPr>
              <p:nvPr>
                <p:ph idx="1"/>
              </p:nvPr>
            </p:nvSpPr>
            <p:spPr>
              <a:xfrm>
                <a:off x="657131" y="734208"/>
                <a:ext cx="10999043" cy="5914188"/>
              </a:xfrm>
              <a:blipFill>
                <a:blip r:embed="rId9"/>
                <a:stretch>
                  <a:fillRect l="-1384" t="-1747" r="-941" b="-3803"/>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823748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66C2-A3D4-06C3-A147-E9E5E4788F8A}"/>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543EC0DC-B7CF-58F5-A5A0-8CDFBECAFC68}"/>
              </a:ext>
            </a:extLst>
          </p:cNvPr>
          <p:cNvSpPr>
            <a:spLocks noGrp="1"/>
          </p:cNvSpPr>
          <p:nvPr>
            <p:ph type="title"/>
          </p:nvPr>
        </p:nvSpPr>
        <p:spPr>
          <a:xfrm>
            <a:off x="569222" y="98826"/>
            <a:ext cx="11053555" cy="879640"/>
          </a:xfrm>
        </p:spPr>
        <p:txBody>
          <a:bodyPr/>
          <a:lstStyle/>
          <a:p>
            <a:r>
              <a:rPr lang="en-US">
                <a:solidFill>
                  <a:srgbClr val="00B0F0"/>
                </a:solidFill>
              </a:rPr>
              <a:t>Stochastic Gradient Descent (SGD)</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198BAAB-6EB7-9FA5-A6E8-3C80E17DB019}"/>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D198BAAB-6EB7-9FA5-A6E8-3C80E17DB019}"/>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F88B84C-A3CF-3B65-1DAD-BB002A23003E}"/>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AF88B84C-A3CF-3B65-1DAD-BB002A23003E}"/>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F379904-EB7C-F542-6BF8-0954EBCB7169}"/>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9F379904-EB7C-F542-6BF8-0954EBCB7169}"/>
                  </a:ext>
                </a:extLst>
              </p:cNvPr>
              <p:cNvPicPr/>
              <p:nvPr/>
            </p:nvPicPr>
            <p:blipFill>
              <a:blip r:embed="rId8"/>
              <a:stretch>
                <a:fillRect/>
              </a:stretch>
            </p:blipFill>
            <p:spPr>
              <a:xfrm>
                <a:off x="6410981" y="3033773"/>
                <a:ext cx="23200" cy="22320"/>
              </a:xfrm>
              <a:prstGeom prst="rect">
                <a:avLst/>
              </a:prstGeom>
            </p:spPr>
          </p:pic>
        </mc:Fallback>
      </mc:AlternateContent>
      <p:sp>
        <p:nvSpPr>
          <p:cNvPr id="8" name="Content Placeholder 2">
            <a:extLst>
              <a:ext uri="{FF2B5EF4-FFF2-40B4-BE49-F238E27FC236}">
                <a16:creationId xmlns:a16="http://schemas.microsoft.com/office/drawing/2014/main" id="{12F99B20-0E21-16E4-360C-5AE713352F73}"/>
              </a:ext>
            </a:extLst>
          </p:cNvPr>
          <p:cNvSpPr>
            <a:spLocks noGrp="1"/>
          </p:cNvSpPr>
          <p:nvPr>
            <p:ph idx="1"/>
          </p:nvPr>
        </p:nvSpPr>
        <p:spPr>
          <a:xfrm>
            <a:off x="569222" y="1112782"/>
            <a:ext cx="10999043" cy="5299667"/>
          </a:xfrm>
          <a:ln>
            <a:solidFill>
              <a:schemeClr val="bg1"/>
            </a:solidFill>
          </a:ln>
        </p:spPr>
        <p:txBody>
          <a:bodyPr>
            <a:normAutofit/>
          </a:bodyPr>
          <a:lstStyle/>
          <a:p>
            <a:r>
              <a:rPr lang="en-US" sz="2000" dirty="0">
                <a:solidFill>
                  <a:srgbClr val="FFCC29"/>
                </a:solidFill>
                <a:latin typeface="Cambria Math" panose="02040503050406030204" pitchFamily="18" charset="0"/>
              </a:rPr>
              <a:t>The use of large mini-batch improves performance at the cost of computational complexity. The small mini-batch allows more noise into the computation</a:t>
            </a:r>
          </a:p>
          <a:p>
            <a:r>
              <a:rPr lang="en-US" sz="2000" dirty="0">
                <a:solidFill>
                  <a:srgbClr val="FFCC29"/>
                </a:solidFill>
                <a:latin typeface="Cambria Math" panose="02040503050406030204" pitchFamily="18" charset="0"/>
              </a:rPr>
              <a:t>Such noisy scenarios helps us get “out” of trajectories for bad local minima</a:t>
            </a:r>
          </a:p>
          <a:p>
            <a:r>
              <a:rPr lang="en-US" sz="2000" dirty="0">
                <a:solidFill>
                  <a:srgbClr val="FFCC29"/>
                </a:solidFill>
                <a:latin typeface="Cambria Math" panose="02040503050406030204" pitchFamily="18" charset="0"/>
              </a:rPr>
              <a:t>Note that acquiring the precise value of the minimum of the objective function is not actually critical. Many ML methods use the mini-batch method that allows for approximate solution</a:t>
            </a:r>
          </a:p>
          <a:p>
            <a:r>
              <a:rPr lang="en-US" sz="2000" dirty="0">
                <a:solidFill>
                  <a:srgbClr val="FFCC29"/>
                </a:solidFill>
                <a:latin typeface="Cambria Math" panose="02040503050406030204" pitchFamily="18" charset="0"/>
              </a:rPr>
              <a:t>SGD is very effective in large scale ML problems (deep learning neural networks on millions of images)</a:t>
            </a:r>
          </a:p>
          <a:p>
            <a:r>
              <a:rPr lang="en-US" sz="2000" dirty="0">
                <a:solidFill>
                  <a:srgbClr val="FFCC29"/>
                </a:solidFill>
                <a:latin typeface="Cambria Math" panose="02040503050406030204" pitchFamily="18" charset="0"/>
              </a:rPr>
              <a:t>In some problems, the optimization is constrained </a:t>
            </a:r>
          </a:p>
          <a:p>
            <a:r>
              <a:rPr lang="en-US" sz="2000" dirty="0">
                <a:solidFill>
                  <a:srgbClr val="FFCC29"/>
                </a:solidFill>
                <a:latin typeface="Cambria Math" panose="02040503050406030204" pitchFamily="18" charset="0"/>
              </a:rPr>
              <a:t>That is  the minimum of the objective function is of interest while another condition is satisfied</a:t>
            </a:r>
          </a:p>
        </p:txBody>
      </p:sp>
    </p:spTree>
    <p:extLst>
      <p:ext uri="{BB962C8B-B14F-4D97-AF65-F5344CB8AC3E}">
        <p14:creationId xmlns:p14="http://schemas.microsoft.com/office/powerpoint/2010/main" val="3281933360"/>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4BB8-BB57-DAF4-E3B2-A5C2D653E978}"/>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6D27A1BD-818F-03B5-6DA7-6D16F1F9C558}"/>
              </a:ext>
            </a:extLst>
          </p:cNvPr>
          <p:cNvSpPr>
            <a:spLocks noGrp="1"/>
          </p:cNvSpPr>
          <p:nvPr>
            <p:ph type="title"/>
          </p:nvPr>
        </p:nvSpPr>
        <p:spPr>
          <a:xfrm>
            <a:off x="569222" y="98826"/>
            <a:ext cx="11053555" cy="985516"/>
          </a:xfrm>
        </p:spPr>
        <p:txBody>
          <a:bodyPr>
            <a:normAutofit fontScale="90000"/>
          </a:bodyPr>
          <a:lstStyle/>
          <a:p>
            <a:r>
              <a:rPr lang="en-US">
                <a:solidFill>
                  <a:srgbClr val="00B0F0"/>
                </a:solidFill>
              </a:rPr>
              <a:t>Constrained Optimization and Lagrange Multiplier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B45FCAE-61B5-5E5D-18AC-69C1D19E8E84}"/>
                  </a:ext>
                </a:extLst>
              </p14:cNvPr>
              <p14:cNvContentPartPr/>
              <p14:nvPr/>
            </p14:nvContentPartPr>
            <p14:xfrm>
              <a:off x="7664421" y="3293693"/>
              <a:ext cx="8280" cy="22320"/>
            </p14:xfrm>
          </p:contentPart>
        </mc:Choice>
        <mc:Fallback xmlns="">
          <p:pic>
            <p:nvPicPr>
              <p:cNvPr id="4" name="Ink 3">
                <a:extLst>
                  <a:ext uri="{FF2B5EF4-FFF2-40B4-BE49-F238E27FC236}">
                    <a16:creationId xmlns:a16="http://schemas.microsoft.com/office/drawing/2014/main" id="{0B45FCAE-61B5-5E5D-18AC-69C1D19E8E84}"/>
                  </a:ext>
                </a:extLst>
              </p:cNvPr>
              <p:cNvPicPr/>
              <p:nvPr/>
            </p:nvPicPr>
            <p:blipFill>
              <a:blip r:embed="rId4"/>
              <a:stretch>
                <a:fillRect/>
              </a:stretch>
            </p:blipFill>
            <p:spPr>
              <a:xfrm>
                <a:off x="7655796" y="3284693"/>
                <a:ext cx="25185"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C45666C-2D2E-A481-A5A6-3B6C78D294A0}"/>
                  </a:ext>
                </a:extLst>
              </p14:cNvPr>
              <p14:cNvContentPartPr/>
              <p14:nvPr/>
            </p14:nvContentPartPr>
            <p14:xfrm>
              <a:off x="7906701" y="3203693"/>
              <a:ext cx="29880" cy="28440"/>
            </p14:xfrm>
          </p:contentPart>
        </mc:Choice>
        <mc:Fallback xmlns="">
          <p:pic>
            <p:nvPicPr>
              <p:cNvPr id="5" name="Ink 4">
                <a:extLst>
                  <a:ext uri="{FF2B5EF4-FFF2-40B4-BE49-F238E27FC236}">
                    <a16:creationId xmlns:a16="http://schemas.microsoft.com/office/drawing/2014/main" id="{DC45666C-2D2E-A481-A5A6-3B6C78D294A0}"/>
                  </a:ext>
                </a:extLst>
              </p:cNvPr>
              <p:cNvPicPr/>
              <p:nvPr/>
            </p:nvPicPr>
            <p:blipFill>
              <a:blip r:embed="rId6"/>
              <a:stretch>
                <a:fillRect/>
              </a:stretch>
            </p:blipFill>
            <p:spPr>
              <a:xfrm>
                <a:off x="7897701" y="3194805"/>
                <a:ext cx="4752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E6BB4F2-2EBE-6A74-EFCE-FD6BFCBA22B4}"/>
                  </a:ext>
                </a:extLst>
              </p14:cNvPr>
              <p14:cNvContentPartPr/>
              <p14:nvPr/>
            </p14:nvContentPartPr>
            <p14:xfrm>
              <a:off x="6420981" y="3042773"/>
              <a:ext cx="3600" cy="4680"/>
            </p14:xfrm>
          </p:contentPart>
        </mc:Choice>
        <mc:Fallback xmlns="">
          <p:pic>
            <p:nvPicPr>
              <p:cNvPr id="6" name="Ink 5">
                <a:extLst>
                  <a:ext uri="{FF2B5EF4-FFF2-40B4-BE49-F238E27FC236}">
                    <a16:creationId xmlns:a16="http://schemas.microsoft.com/office/drawing/2014/main" id="{5E6BB4F2-2EBE-6A74-EFCE-FD6BFCBA22B4}"/>
                  </a:ext>
                </a:extLst>
              </p:cNvPr>
              <p:cNvPicPr/>
              <p:nvPr/>
            </p:nvPicPr>
            <p:blipFill>
              <a:blip r:embed="rId8"/>
              <a:stretch>
                <a:fillRect/>
              </a:stretch>
            </p:blipFill>
            <p:spPr>
              <a:xfrm>
                <a:off x="6410981" y="3033773"/>
                <a:ext cx="23200" cy="22320"/>
              </a:xfrm>
              <a:prstGeom prst="rect">
                <a:avLst/>
              </a:prstGeom>
            </p:spPr>
          </p:pic>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9D28A05-F708-FDAB-BDD1-977348445F3C}"/>
                  </a:ext>
                </a:extLst>
              </p:cNvPr>
              <p:cNvSpPr>
                <a:spLocks noGrp="1"/>
              </p:cNvSpPr>
              <p:nvPr>
                <p:ph idx="1"/>
              </p:nvPr>
            </p:nvSpPr>
            <p:spPr>
              <a:xfrm>
                <a:off x="423617" y="1339926"/>
                <a:ext cx="10999043" cy="5299667"/>
              </a:xfrm>
              <a:ln>
                <a:solidFill>
                  <a:schemeClr val="bg1"/>
                </a:solidFill>
              </a:ln>
            </p:spPr>
            <p:txBody>
              <a:bodyPr>
                <a:normAutofit fontScale="92500" lnSpcReduction="20000"/>
              </a:bodyPr>
              <a:lstStyle/>
              <a:p>
                <a:pPr marL="0" indent="0" algn="ctr">
                  <a:buNone/>
                </a:pPr>
                <a14:m>
                  <m:oMath xmlns:m="http://schemas.openxmlformats.org/officeDocument/2006/math">
                    <m:func>
                      <m:funcPr>
                        <m:ctrlPr>
                          <a:rPr lang="en-US" sz="2000" i="1" smtClean="0">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r>
                          <a:rPr lang="en-US" sz="2000" i="1">
                            <a:solidFill>
                              <a:srgbClr val="FFCC29"/>
                            </a:solidFill>
                            <a:latin typeface="Cambria Math" panose="02040503050406030204" pitchFamily="18" charset="0"/>
                          </a:rPr>
                          <m:t>𝑔</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e>
                    </m:func>
                  </m:oMath>
                </a14:m>
                <a:r>
                  <a:rPr lang="en-US" sz="2000">
                    <a:solidFill>
                      <a:srgbClr val="FFCC29"/>
                    </a:solidFill>
                    <a:latin typeface="Cambria Math" panose="02040503050406030204" pitchFamily="18" charset="0"/>
                  </a:rPr>
                  <a:t> where </a:t>
                </a:r>
                <a14:m>
                  <m:oMath xmlns:m="http://schemas.openxmlformats.org/officeDocument/2006/math">
                    <m:r>
                      <m:rPr>
                        <m:sty m:val="p"/>
                      </m:rPr>
                      <a:rPr lang="en-US" sz="2000">
                        <a:solidFill>
                          <a:srgbClr val="FFCC29"/>
                        </a:solidFill>
                        <a:latin typeface="Cambria Math" panose="02040503050406030204" pitchFamily="18" charset="0"/>
                      </a:rPr>
                      <m:t>g</m:t>
                    </m:r>
                    <m:r>
                      <a:rPr lang="en-US" sz="2000">
                        <a:solidFill>
                          <a:srgbClr val="FFCC29"/>
                        </a:solidFill>
                        <a:latin typeface="Cambria Math" panose="02040503050406030204" pitchFamily="18" charset="0"/>
                      </a:rPr>
                      <m:t>: </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ℝ</m:t>
                    </m:r>
                  </m:oMath>
                </a14:m>
                <a:endParaRPr lang="en-US" sz="2000">
                  <a:solidFill>
                    <a:srgbClr val="FFCC29"/>
                  </a:solidFill>
                  <a:latin typeface="Cambria Math" panose="02040503050406030204" pitchFamily="18" charset="0"/>
                </a:endParaRPr>
              </a:p>
              <a:p>
                <a:pPr marL="0" indent="0" algn="ctr">
                  <a:buNone/>
                </a:pPr>
                <a:r>
                  <a:rPr lang="en-US" sz="2000">
                    <a:solidFill>
                      <a:srgbClr val="FFCC29"/>
                    </a:solidFill>
                    <a:latin typeface="Cambria Math" panose="02040503050406030204" pitchFamily="18" charset="0"/>
                  </a:rPr>
                  <a:t>Subject to </a:t>
                </a:r>
                <a14:m>
                  <m:oMath xmlns:m="http://schemas.openxmlformats.org/officeDocument/2006/math">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h</m:t>
                        </m:r>
                      </m:e>
                      <m:sub>
                        <m:r>
                          <a:rPr lang="en-US" sz="2000" b="0" i="1" smtClean="0">
                            <a:solidFill>
                              <a:srgbClr val="FFCC29"/>
                            </a:solidFill>
                            <a:latin typeface="Cambria Math" panose="02040503050406030204" pitchFamily="18" charset="0"/>
                          </a:rPr>
                          <m:t>𝑖</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≤0;</m:t>
                    </m:r>
                    <m:r>
                      <a:rPr lang="en-US" sz="2000" b="0" i="1" smtClean="0">
                        <a:solidFill>
                          <a:srgbClr val="FFCC29"/>
                        </a:solidFill>
                        <a:latin typeface="Cambria Math" panose="02040503050406030204" pitchFamily="18" charset="0"/>
                      </a:rPr>
                      <m:t>𝑖</m:t>
                    </m:r>
                    <m:r>
                      <a:rPr lang="en-US" sz="2000" b="0" i="1" smtClean="0">
                        <a:solidFill>
                          <a:srgbClr val="FFCC29"/>
                        </a:solidFill>
                        <a:latin typeface="Cambria Math" panose="02040503050406030204" pitchFamily="18" charset="0"/>
                      </a:rPr>
                      <m:t>=1,2,…,</m:t>
                    </m:r>
                    <m:r>
                      <a:rPr lang="en-US" sz="2000" b="0" i="1" smtClean="0">
                        <a:solidFill>
                          <a:srgbClr val="FFCC29"/>
                        </a:solidFill>
                        <a:latin typeface="Cambria Math" panose="02040503050406030204" pitchFamily="18" charset="0"/>
                      </a:rPr>
                      <m:t>𝑚</m:t>
                    </m:r>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This is known as the primal problem </a:t>
                </a:r>
              </a:p>
              <a:p>
                <a:r>
                  <a:rPr lang="en-US" sz="2000">
                    <a:solidFill>
                      <a:srgbClr val="FFCC29"/>
                    </a:solidFill>
                    <a:latin typeface="Cambria Math" panose="02040503050406030204" pitchFamily="18" charset="0"/>
                  </a:rPr>
                  <a:t>The above functions do not need to be convex</a:t>
                </a:r>
              </a:p>
              <a:p>
                <a:r>
                  <a:rPr lang="en-US" sz="2000">
                    <a:solidFill>
                      <a:srgbClr val="FFCC29"/>
                    </a:solidFill>
                    <a:latin typeface="Cambria Math" panose="02040503050406030204" pitchFamily="18" charset="0"/>
                  </a:rPr>
                  <a:t>We can write above as </a:t>
                </a:r>
              </a:p>
              <a:p>
                <a:pPr marL="0" indent="0" algn="ctr">
                  <a:buNone/>
                </a:pPr>
                <a14:m>
                  <m:oMath xmlns:m="http://schemas.openxmlformats.org/officeDocument/2006/math">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m:rPr>
                                <m:sty m:val="p"/>
                              </m:rPr>
                              <a:rPr lang="en-US" sz="2000">
                                <a:solidFill>
                                  <a:srgbClr val="FFCC29"/>
                                </a:solidFill>
                                <a:latin typeface="Cambria Math" panose="02040503050406030204" pitchFamily="18" charset="0"/>
                              </a:rPr>
                              <m:t>X</m:t>
                            </m:r>
                          </m:lim>
                        </m:limLow>
                      </m:fName>
                      <m:e>
                        <m:r>
                          <a:rPr lang="en-US" sz="2000" b="0" i="1" smtClean="0">
                            <a:solidFill>
                              <a:srgbClr val="FFCC29"/>
                            </a:solidFill>
                            <a:latin typeface="Cambria Math" panose="02040503050406030204" pitchFamily="18" charset="0"/>
                          </a:rPr>
                          <m:t>   </m:t>
                        </m:r>
                        <m:r>
                          <a:rPr lang="en-US" sz="2000" i="1">
                            <a:solidFill>
                              <a:srgbClr val="FFCC29"/>
                            </a:solidFill>
                            <a:latin typeface="Cambria Math" panose="02040503050406030204" pitchFamily="18" charset="0"/>
                          </a:rPr>
                          <m:t>𝑔</m:t>
                        </m:r>
                        <m:d>
                          <m:dPr>
                            <m:ctrlPr>
                              <a:rPr lang="en-US" sz="2000" i="1">
                                <a:solidFill>
                                  <a:srgbClr val="FFCC29"/>
                                </a:solidFill>
                                <a:latin typeface="Cambria Math" panose="02040503050406030204" pitchFamily="18" charset="0"/>
                              </a:rPr>
                            </m:ctrlPr>
                          </m:dPr>
                          <m:e>
                            <m:r>
                              <a:rPr lang="en-US" sz="2000" i="1">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m:t>
                        </m:r>
                        <m:nary>
                          <m:naryPr>
                            <m:chr m:val="∑"/>
                            <m:ctrlPr>
                              <a:rPr lang="en-US" sz="2000" b="0" i="1" smtClean="0">
                                <a:solidFill>
                                  <a:srgbClr val="FFCC29"/>
                                </a:solidFill>
                                <a:latin typeface="Cambria Math" panose="02040503050406030204" pitchFamily="18" charset="0"/>
                              </a:rPr>
                            </m:ctrlPr>
                          </m:naryPr>
                          <m:sub>
                            <m:r>
                              <m:rPr>
                                <m:brk m:alnAt="23"/>
                              </m:rPr>
                              <a:rPr lang="en-US" sz="2000" b="0" i="1" smtClean="0">
                                <a:solidFill>
                                  <a:srgbClr val="FFCC29"/>
                                </a:solidFill>
                                <a:latin typeface="Cambria Math" panose="02040503050406030204" pitchFamily="18" charset="0"/>
                              </a:rPr>
                              <m:t>𝑖</m:t>
                            </m:r>
                            <m:r>
                              <a:rPr lang="en-US" sz="2000" b="0" i="1" smtClean="0">
                                <a:solidFill>
                                  <a:srgbClr val="FFCC29"/>
                                </a:solidFill>
                                <a:latin typeface="Cambria Math" panose="02040503050406030204" pitchFamily="18" charset="0"/>
                              </a:rPr>
                              <m:t>=1</m:t>
                            </m:r>
                          </m:sub>
                          <m:sup>
                            <m:r>
                              <a:rPr lang="en-US" sz="2000" b="0" i="1" smtClean="0">
                                <a:solidFill>
                                  <a:srgbClr val="FFCC29"/>
                                </a:solidFill>
                                <a:latin typeface="Cambria Math" panose="02040503050406030204" pitchFamily="18" charset="0"/>
                              </a:rPr>
                              <m:t>𝑚</m:t>
                            </m:r>
                          </m:sup>
                          <m:e>
                            <m:r>
                              <a:rPr lang="en-US" sz="2000" b="0" i="1" smtClean="0">
                                <a:solidFill>
                                  <a:srgbClr val="FFCC29"/>
                                </a:solidFill>
                                <a:latin typeface="Cambria Math" panose="02040503050406030204" pitchFamily="18" charset="0"/>
                              </a:rPr>
                              <m:t>𝐼</m:t>
                            </m:r>
                            <m:d>
                              <m:dPr>
                                <m:ctrlPr>
                                  <a:rPr lang="en-US" sz="2000" b="0" i="1" smtClean="0">
                                    <a:solidFill>
                                      <a:srgbClr val="FFCC29"/>
                                    </a:solidFill>
                                    <a:latin typeface="Cambria Math" panose="02040503050406030204" pitchFamily="18" charset="0"/>
                                  </a:rPr>
                                </m:ctrlPr>
                              </m:dPr>
                              <m:e>
                                <m:sSub>
                                  <m:sSubPr>
                                    <m:ctrlPr>
                                      <a:rPr lang="en-US" sz="2000" i="1">
                                        <a:solidFill>
                                          <a:srgbClr val="FFCC29"/>
                                        </a:solidFill>
                                        <a:latin typeface="Cambria Math" panose="02040503050406030204" pitchFamily="18" charset="0"/>
                                      </a:rPr>
                                    </m:ctrlPr>
                                  </m:sSubPr>
                                  <m:e>
                                    <m:r>
                                      <a:rPr lang="en-US" sz="2000" i="1">
                                        <a:solidFill>
                                          <a:srgbClr val="FFCC29"/>
                                        </a:solidFill>
                                        <a:latin typeface="Cambria Math" panose="02040503050406030204" pitchFamily="18" charset="0"/>
                                      </a:rPr>
                                      <m:t>h</m:t>
                                    </m:r>
                                  </m:e>
                                  <m:sub>
                                    <m:r>
                                      <a:rPr lang="en-US" sz="2000" i="1">
                                        <a:solidFill>
                                          <a:srgbClr val="FFCC29"/>
                                        </a:solidFill>
                                        <a:latin typeface="Cambria Math" panose="02040503050406030204" pitchFamily="18" charset="0"/>
                                      </a:rPr>
                                      <m:t>𝑖</m:t>
                                    </m:r>
                                  </m:sub>
                                </m:sSub>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nary>
                      </m:e>
                    </m:func>
                  </m:oMath>
                </a14:m>
                <a:r>
                  <a:rPr lang="en-US" sz="2000">
                    <a:solidFill>
                      <a:srgbClr val="FFCC29"/>
                    </a:solidFill>
                    <a:latin typeface="Cambria Math" panose="02040503050406030204" pitchFamily="18" charset="0"/>
                  </a:rPr>
                  <a:t> where </a:t>
                </a:r>
                <a14:m>
                  <m:oMath xmlns:m="http://schemas.openxmlformats.org/officeDocument/2006/math">
                    <m:r>
                      <a:rPr lang="en-US" sz="2000" b="0" i="1" smtClean="0">
                        <a:solidFill>
                          <a:srgbClr val="FFCC29"/>
                        </a:solidFill>
                        <a:latin typeface="Cambria Math" panose="02040503050406030204" pitchFamily="18" charset="0"/>
                      </a:rPr>
                      <m:t>𝐼</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𝑧</m:t>
                        </m:r>
                      </m:e>
                    </m:d>
                    <m:r>
                      <a:rPr lang="en-US" sz="2000" b="0" i="1" smtClean="0">
                        <a:solidFill>
                          <a:srgbClr val="FFCC29"/>
                        </a:solidFill>
                        <a:latin typeface="Cambria Math" panose="02040503050406030204" pitchFamily="18" charset="0"/>
                      </a:rPr>
                      <m:t>=</m:t>
                    </m:r>
                    <m:d>
                      <m:dPr>
                        <m:begChr m:val="{"/>
                        <m:endChr m:val=""/>
                        <m:ctrlPr>
                          <a:rPr lang="en-US" sz="2000" b="0" i="1" smtClean="0">
                            <a:solidFill>
                              <a:srgbClr val="FFCC29"/>
                            </a:solidFill>
                            <a:latin typeface="Cambria Math" panose="02040503050406030204" pitchFamily="18" charset="0"/>
                          </a:rPr>
                        </m:ctrlPr>
                      </m:dPr>
                      <m:e>
                        <m:eqArr>
                          <m:eqArrPr>
                            <m:ctrlPr>
                              <a:rPr lang="en-US" sz="2000" b="0" i="1" smtClean="0">
                                <a:solidFill>
                                  <a:srgbClr val="FFCC29"/>
                                </a:solidFill>
                                <a:latin typeface="Cambria Math" panose="02040503050406030204" pitchFamily="18" charset="0"/>
                              </a:rPr>
                            </m:ctrlPr>
                          </m:eqArrPr>
                          <m:e>
                            <m:r>
                              <a:rPr lang="en-US" sz="2000" b="0" i="1" smtClean="0">
                                <a:solidFill>
                                  <a:srgbClr val="FFCC29"/>
                                </a:solidFill>
                                <a:latin typeface="Cambria Math" panose="02040503050406030204" pitchFamily="18" charset="0"/>
                              </a:rPr>
                              <m:t>1,  </m:t>
                            </m:r>
                            <m:r>
                              <a:rPr lang="en-US" sz="2000" b="0" i="1" smtClean="0">
                                <a:solidFill>
                                  <a:srgbClr val="FFCC29"/>
                                </a:solidFill>
                                <a:latin typeface="Cambria Math" panose="02040503050406030204" pitchFamily="18" charset="0"/>
                              </a:rPr>
                              <m:t>𝑧</m:t>
                            </m:r>
                            <m:r>
                              <a:rPr lang="en-US" sz="2000" b="0" i="1" smtClean="0">
                                <a:solidFill>
                                  <a:srgbClr val="FFCC29"/>
                                </a:solidFill>
                                <a:latin typeface="Cambria Math" panose="02040503050406030204" pitchFamily="18" charset="0"/>
                              </a:rPr>
                              <m:t>≤0</m:t>
                            </m:r>
                          </m:e>
                          <m:e>
                            <m:r>
                              <a:rPr lang="en-US" sz="2000" b="0" i="1" smtClean="0">
                                <a:solidFill>
                                  <a:srgbClr val="FFCC29"/>
                                </a:solidFill>
                                <a:latin typeface="Cambria Math" panose="02040503050406030204" pitchFamily="18" charset="0"/>
                              </a:rPr>
                              <m:t>&amp;∞, </m:t>
                            </m:r>
                            <m:r>
                              <a:rPr lang="en-US" sz="2000" b="0" i="1" smtClean="0">
                                <a:solidFill>
                                  <a:srgbClr val="FFCC29"/>
                                </a:solidFill>
                                <a:latin typeface="Cambria Math" panose="02040503050406030204" pitchFamily="18" charset="0"/>
                              </a:rPr>
                              <m:t>𝑧</m:t>
                            </m:r>
                            <m:r>
                              <a:rPr lang="en-US" sz="2000" b="0" i="1" smtClean="0">
                                <a:solidFill>
                                  <a:srgbClr val="FFCC29"/>
                                </a:solidFill>
                                <a:latin typeface="Cambria Math" panose="02040503050406030204" pitchFamily="18" charset="0"/>
                              </a:rPr>
                              <m:t>&gt;0</m:t>
                            </m:r>
                          </m:e>
                        </m:eqArr>
                      </m:e>
                    </m:d>
                  </m:oMath>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This is also difficult to optimize due to infinite step function </a:t>
                </a:r>
              </a:p>
              <a:p>
                <a:r>
                  <a:rPr lang="en-US" sz="2000">
                    <a:solidFill>
                      <a:srgbClr val="FFCC29"/>
                    </a:solidFill>
                    <a:latin typeface="Cambria Math" panose="02040503050406030204" pitchFamily="18" charset="0"/>
                  </a:rPr>
                  <a:t>This problem can be modified by using Lagrange multipliers </a:t>
                </a:r>
              </a:p>
              <a:p>
                <a:pPr marL="0" indent="0" algn="ctr">
                  <a:buNone/>
                </a:pPr>
                <a14:m>
                  <m:oMath xmlns:m="http://schemas.openxmlformats.org/officeDocument/2006/math">
                    <m:r>
                      <a:rPr lang="en-US" sz="2000" b="0" i="1" smtClean="0">
                        <a:solidFill>
                          <a:srgbClr val="FFCC29"/>
                        </a:solidFill>
                        <a:latin typeface="Cambria Math" panose="02040503050406030204" pitchFamily="18" charset="0"/>
                        <a:ea typeface="Cambria Math" panose="02040503050406030204" pitchFamily="18" charset="0"/>
                      </a:rPr>
                      <m:t>ℒ</m:t>
                    </m:r>
                    <m:d>
                      <m:dPr>
                        <m:ctrlPr>
                          <a:rPr lang="en-US" sz="2000" i="1" smtClean="0">
                            <a:solidFill>
                              <a:srgbClr val="FFCC29"/>
                            </a:solidFill>
                            <a:latin typeface="Cambria Math" panose="02040503050406030204" pitchFamily="18" charset="0"/>
                            <a:ea typeface="Cambria Math" panose="02040503050406030204" pitchFamily="18" charset="0"/>
                          </a:rPr>
                        </m:ctrlPr>
                      </m:dPr>
                      <m:e>
                        <m:r>
                          <a:rPr lang="en-US" sz="2000" b="0" i="1" smtClean="0">
                            <a:solidFill>
                              <a:srgbClr val="FFCC29"/>
                            </a:solidFill>
                            <a:latin typeface="Cambria Math" panose="02040503050406030204" pitchFamily="18" charset="0"/>
                            <a:ea typeface="Cambria Math" panose="02040503050406030204" pitchFamily="18" charset="0"/>
                          </a:rPr>
                          <m:t>𝑋</m:t>
                        </m:r>
                        <m:r>
                          <a:rPr lang="en-US" sz="2000" b="0" i="1" smtClean="0">
                            <a:solidFill>
                              <a:srgbClr val="FFCC29"/>
                            </a:solidFill>
                            <a:latin typeface="Cambria Math" panose="02040503050406030204" pitchFamily="18" charset="0"/>
                            <a:ea typeface="Cambria Math" panose="02040503050406030204" pitchFamily="18" charset="0"/>
                          </a:rPr>
                          <m:t>,</m:t>
                        </m:r>
                        <m:r>
                          <m:rPr>
                            <m:sty m:val="p"/>
                          </m:rPr>
                          <a:rPr lang="en-US" sz="2000" b="0" i="0" smtClean="0">
                            <a:solidFill>
                              <a:srgbClr val="FFCC29"/>
                            </a:solidFill>
                            <a:latin typeface="Cambria Math" panose="02040503050406030204" pitchFamily="18" charset="0"/>
                            <a:ea typeface="Cambria Math" panose="02040503050406030204" pitchFamily="18" charset="0"/>
                          </a:rPr>
                          <m:t>Λ</m:t>
                        </m:r>
                      </m:e>
                    </m:d>
                    <m:r>
                      <a:rPr lang="en-US" sz="2000" b="0" i="1" smtClean="0">
                        <a:solidFill>
                          <a:srgbClr val="FFCC29"/>
                        </a:solidFill>
                        <a:latin typeface="Cambria Math" panose="02040503050406030204" pitchFamily="18" charset="0"/>
                        <a:ea typeface="Cambria Math" panose="02040503050406030204" pitchFamily="18" charset="0"/>
                      </a:rPr>
                      <m:t>=</m:t>
                    </m:r>
                    <m:r>
                      <a:rPr lang="en-US" sz="2000" b="0" i="1" smtClean="0">
                        <a:solidFill>
                          <a:srgbClr val="FFCC29"/>
                        </a:solidFill>
                        <a:latin typeface="Cambria Math" panose="02040503050406030204" pitchFamily="18" charset="0"/>
                        <a:ea typeface="Cambria Math" panose="02040503050406030204" pitchFamily="18" charset="0"/>
                      </a:rPr>
                      <m:t>𝑔</m:t>
                    </m:r>
                    <m:d>
                      <m:dPr>
                        <m:ctrlPr>
                          <a:rPr lang="en-US" sz="2000" b="0" i="1" smtClean="0">
                            <a:solidFill>
                              <a:srgbClr val="FFCC29"/>
                            </a:solidFill>
                            <a:latin typeface="Cambria Math" panose="02040503050406030204" pitchFamily="18" charset="0"/>
                            <a:ea typeface="Cambria Math" panose="02040503050406030204" pitchFamily="18" charset="0"/>
                          </a:rPr>
                        </m:ctrlPr>
                      </m:dPr>
                      <m:e>
                        <m:r>
                          <a:rPr lang="en-US" sz="2000" b="0" i="1" smtClean="0">
                            <a:solidFill>
                              <a:srgbClr val="FFCC29"/>
                            </a:solidFill>
                            <a:latin typeface="Cambria Math" panose="02040503050406030204" pitchFamily="18" charset="0"/>
                            <a:ea typeface="Cambria Math" panose="02040503050406030204" pitchFamily="18" charset="0"/>
                          </a:rPr>
                          <m:t>𝑋</m:t>
                        </m:r>
                      </m:e>
                    </m:d>
                    <m:r>
                      <a:rPr lang="en-US" sz="2000" b="0" i="1" smtClean="0">
                        <a:solidFill>
                          <a:srgbClr val="FFCC29"/>
                        </a:solidFill>
                        <a:latin typeface="Cambria Math" panose="02040503050406030204" pitchFamily="18" charset="0"/>
                        <a:ea typeface="Cambria Math" panose="02040503050406030204" pitchFamily="18" charset="0"/>
                      </a:rPr>
                      <m:t>+</m:t>
                    </m:r>
                    <m:sSup>
                      <m:sSupPr>
                        <m:ctrlPr>
                          <a:rPr lang="en-US" sz="2000" b="0" i="1" smtClean="0">
                            <a:solidFill>
                              <a:srgbClr val="FFCC29"/>
                            </a:solidFill>
                            <a:latin typeface="Cambria Math" panose="02040503050406030204" pitchFamily="18" charset="0"/>
                            <a:ea typeface="Cambria Math" panose="02040503050406030204" pitchFamily="18" charset="0"/>
                          </a:rPr>
                        </m:ctrlPr>
                      </m:sSupPr>
                      <m:e>
                        <m:r>
                          <m:rPr>
                            <m:sty m:val="p"/>
                          </m:rPr>
                          <a:rPr lang="en-US" sz="2000" b="0" i="0" smtClean="0">
                            <a:solidFill>
                              <a:srgbClr val="FFCC29"/>
                            </a:solidFill>
                            <a:latin typeface="Cambria Math" panose="02040503050406030204" pitchFamily="18" charset="0"/>
                            <a:ea typeface="Cambria Math" panose="02040503050406030204" pitchFamily="18" charset="0"/>
                          </a:rPr>
                          <m:t>Λ</m:t>
                        </m:r>
                      </m:e>
                      <m:sup>
                        <m:r>
                          <a:rPr lang="en-US" sz="2000" b="0" i="1" smtClean="0">
                            <a:solidFill>
                              <a:srgbClr val="FFCC29"/>
                            </a:solidFill>
                            <a:latin typeface="Cambria Math" panose="02040503050406030204" pitchFamily="18" charset="0"/>
                            <a:ea typeface="Cambria Math" panose="02040503050406030204" pitchFamily="18" charset="0"/>
                          </a:rPr>
                          <m:t>𝑇</m:t>
                        </m:r>
                      </m:sup>
                    </m:sSup>
                    <m:r>
                      <m:rPr>
                        <m:sty m:val="p"/>
                      </m:rPr>
                      <a:rPr lang="en-US" sz="2000" b="0" i="0" smtClean="0">
                        <a:solidFill>
                          <a:srgbClr val="FFCC29"/>
                        </a:solidFill>
                        <a:latin typeface="Cambria Math" panose="02040503050406030204" pitchFamily="18" charset="0"/>
                        <a:ea typeface="Cambria Math" panose="02040503050406030204" pitchFamily="18" charset="0"/>
                      </a:rPr>
                      <m:t>H</m:t>
                    </m:r>
                    <m:d>
                      <m:dPr>
                        <m:ctrlPr>
                          <a:rPr lang="en-US" sz="2000" b="0" i="1" smtClean="0">
                            <a:solidFill>
                              <a:srgbClr val="FFCC29"/>
                            </a:solidFill>
                            <a:latin typeface="Cambria Math" panose="02040503050406030204" pitchFamily="18" charset="0"/>
                            <a:ea typeface="Cambria Math" panose="02040503050406030204" pitchFamily="18" charset="0"/>
                          </a:rPr>
                        </m:ctrlPr>
                      </m:dPr>
                      <m:e>
                        <m:r>
                          <a:rPr lang="en-US" sz="2000" b="0" i="1" smtClean="0">
                            <a:solidFill>
                              <a:srgbClr val="FFCC29"/>
                            </a:solidFill>
                            <a:latin typeface="Cambria Math" panose="02040503050406030204" pitchFamily="18" charset="0"/>
                            <a:ea typeface="Cambria Math" panose="02040503050406030204" pitchFamily="18" charset="0"/>
                          </a:rPr>
                          <m:t>𝑋</m:t>
                        </m:r>
                      </m:e>
                    </m:d>
                  </m:oMath>
                </a14:m>
                <a:r>
                  <a:rPr lang="en-US" sz="2000">
                    <a:solidFill>
                      <a:srgbClr val="FFCC29"/>
                    </a:solidFill>
                    <a:latin typeface="Cambria Math" panose="02040503050406030204" pitchFamily="18" charset="0"/>
                  </a:rPr>
                  <a:t> </a:t>
                </a:r>
              </a:p>
              <a:p>
                <a:pPr marL="0" indent="0" algn="ctr">
                  <a:buNone/>
                </a:pPr>
                <a:r>
                  <a:rPr lang="en-US" sz="2000">
                    <a:solidFill>
                      <a:srgbClr val="FFCC29"/>
                    </a:solidFill>
                    <a:latin typeface="Cambria Math" panose="02040503050406030204" pitchFamily="18" charset="0"/>
                  </a:rPr>
                  <a:t>Where </a:t>
                </a:r>
                <a14:m>
                  <m:oMath xmlns:m="http://schemas.openxmlformats.org/officeDocument/2006/math">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d>
                          <m:dPr>
                            <m:begChr m:val="["/>
                            <m:endChr m:val="]"/>
                            <m:ctrlPr>
                              <a:rPr lang="en-US" sz="2000" b="0" i="1" smtClean="0">
                                <a:solidFill>
                                  <a:srgbClr val="FFCC29"/>
                                </a:solidFill>
                                <a:latin typeface="Cambria Math" panose="02040503050406030204" pitchFamily="18" charset="0"/>
                              </a:rPr>
                            </m:ctrlPr>
                          </m:dPr>
                          <m:e>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𝜆</m:t>
                                </m:r>
                              </m:e>
                              <m:sub>
                                <m:r>
                                  <a:rPr lang="en-US" sz="2000" b="0" i="1" smtClean="0">
                                    <a:solidFill>
                                      <a:srgbClr val="FFCC29"/>
                                    </a:solidFill>
                                    <a:latin typeface="Cambria Math" panose="02040503050406030204" pitchFamily="18" charset="0"/>
                                  </a:rPr>
                                  <m:t>1</m:t>
                                </m:r>
                              </m:sub>
                            </m:sSub>
                            <m:r>
                              <a:rPr lang="en-US" sz="2000" b="0" i="1" smtClean="0">
                                <a:solidFill>
                                  <a:srgbClr val="FFCC29"/>
                                </a:solidFill>
                                <a:latin typeface="Cambria Math" panose="02040503050406030204" pitchFamily="18" charset="0"/>
                              </a:rPr>
                              <m:t>,</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𝜆</m:t>
                                </m:r>
                              </m:e>
                              <m:sub>
                                <m:r>
                                  <a:rPr lang="en-US" sz="2000" b="0" i="1" smtClean="0">
                                    <a:solidFill>
                                      <a:srgbClr val="FFCC29"/>
                                    </a:solidFill>
                                    <a:latin typeface="Cambria Math" panose="02040503050406030204" pitchFamily="18" charset="0"/>
                                  </a:rPr>
                                  <m:t>2</m:t>
                                </m:r>
                              </m:sub>
                            </m:sSub>
                            <m:r>
                              <a:rPr lang="en-US" sz="2000" b="0" i="1" smtClean="0">
                                <a:solidFill>
                                  <a:srgbClr val="FFCC29"/>
                                </a:solidFill>
                                <a:latin typeface="Cambria Math" panose="02040503050406030204" pitchFamily="18" charset="0"/>
                              </a:rPr>
                              <m:t>,…,</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𝜆</m:t>
                                </m:r>
                              </m:e>
                              <m:sub>
                                <m:r>
                                  <a:rPr lang="en-US" sz="2000" b="0" i="1" smtClean="0">
                                    <a:solidFill>
                                      <a:srgbClr val="FFCC29"/>
                                    </a:solidFill>
                                    <a:latin typeface="Cambria Math" panose="02040503050406030204" pitchFamily="18" charset="0"/>
                                  </a:rPr>
                                  <m:t>𝑚</m:t>
                                </m:r>
                              </m:sub>
                            </m:sSub>
                          </m:e>
                        </m:d>
                      </m:e>
                      <m:sup>
                        <m:r>
                          <a:rPr lang="en-US" sz="2000" b="0" i="1" smtClean="0">
                            <a:solidFill>
                              <a:srgbClr val="FFCC29"/>
                            </a:solidFill>
                            <a:latin typeface="Cambria Math" panose="02040503050406030204" pitchFamily="18" charset="0"/>
                          </a:rPr>
                          <m:t>𝑇</m:t>
                        </m:r>
                      </m:sup>
                    </m:sSup>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𝑎𝑛𝑑</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𝐻</m:t>
                    </m:r>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d>
                          <m:dPr>
                            <m:begChr m:val="["/>
                            <m:endChr m:val="]"/>
                            <m:ctrlPr>
                              <a:rPr lang="en-US" sz="2000" b="0" i="1" smtClean="0">
                                <a:solidFill>
                                  <a:srgbClr val="FFCC29"/>
                                </a:solidFill>
                                <a:latin typeface="Cambria Math" panose="02040503050406030204" pitchFamily="18" charset="0"/>
                              </a:rPr>
                            </m:ctrlPr>
                          </m:dPr>
                          <m:e>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h</m:t>
                                </m:r>
                              </m:e>
                              <m:sub>
                                <m:r>
                                  <a:rPr lang="en-US" sz="2000" b="0" i="1" smtClean="0">
                                    <a:solidFill>
                                      <a:srgbClr val="FFCC29"/>
                                    </a:solidFill>
                                    <a:latin typeface="Cambria Math" panose="02040503050406030204" pitchFamily="18" charset="0"/>
                                  </a:rPr>
                                  <m:t>1</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h</m:t>
                                </m:r>
                              </m:e>
                              <m:sub>
                                <m:r>
                                  <a:rPr lang="en-US" sz="2000" b="0" i="1" smtClean="0">
                                    <a:solidFill>
                                      <a:srgbClr val="FFCC29"/>
                                    </a:solidFill>
                                    <a:latin typeface="Cambria Math" panose="02040503050406030204" pitchFamily="18" charset="0"/>
                                  </a:rPr>
                                  <m:t>2</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r>
                              <a:rPr lang="en-US" sz="2000" b="0" i="1" smtClean="0">
                                <a:solidFill>
                                  <a:srgbClr val="FFCC29"/>
                                </a:solidFill>
                                <a:latin typeface="Cambria Math" panose="02040503050406030204" pitchFamily="18" charset="0"/>
                              </a:rPr>
                              <m:t>,…,</m:t>
                            </m:r>
                            <m:sSub>
                              <m:sSubPr>
                                <m:ctrlPr>
                                  <a:rPr lang="en-US" sz="2000" b="0" i="1" smtClean="0">
                                    <a:solidFill>
                                      <a:srgbClr val="FFCC29"/>
                                    </a:solidFill>
                                    <a:latin typeface="Cambria Math" panose="02040503050406030204" pitchFamily="18" charset="0"/>
                                  </a:rPr>
                                </m:ctrlPr>
                              </m:sSubPr>
                              <m:e>
                                <m:r>
                                  <a:rPr lang="en-US" sz="2000" b="0" i="1" smtClean="0">
                                    <a:solidFill>
                                      <a:srgbClr val="FFCC29"/>
                                    </a:solidFill>
                                    <a:latin typeface="Cambria Math" panose="02040503050406030204" pitchFamily="18" charset="0"/>
                                  </a:rPr>
                                  <m:t>h</m:t>
                                </m:r>
                              </m:e>
                              <m:sub>
                                <m:r>
                                  <a:rPr lang="en-US" sz="2000" b="0" i="1" smtClean="0">
                                    <a:solidFill>
                                      <a:srgbClr val="FFCC29"/>
                                    </a:solidFill>
                                    <a:latin typeface="Cambria Math" panose="02040503050406030204" pitchFamily="18" charset="0"/>
                                  </a:rPr>
                                  <m:t>𝑚</m:t>
                                </m:r>
                              </m:sub>
                            </m:sSub>
                            <m:d>
                              <m:dPr>
                                <m:ctrlPr>
                                  <a:rPr lang="en-US" sz="2000" b="0" i="1" smtClean="0">
                                    <a:solidFill>
                                      <a:srgbClr val="FFCC29"/>
                                    </a:solidFill>
                                    <a:latin typeface="Cambria Math" panose="02040503050406030204" pitchFamily="18" charset="0"/>
                                  </a:rPr>
                                </m:ctrlPr>
                              </m:dPr>
                              <m:e>
                                <m:r>
                                  <a:rPr lang="en-US" sz="2000" b="0" i="1" smtClean="0">
                                    <a:solidFill>
                                      <a:srgbClr val="FFCC29"/>
                                    </a:solidFill>
                                    <a:latin typeface="Cambria Math" panose="02040503050406030204" pitchFamily="18" charset="0"/>
                                  </a:rPr>
                                  <m:t>𝑋</m:t>
                                </m:r>
                              </m:e>
                            </m:d>
                          </m:e>
                        </m:d>
                      </m:e>
                      <m:sup>
                        <m:r>
                          <a:rPr lang="en-US" sz="2000" b="0" i="1" smtClean="0">
                            <a:solidFill>
                              <a:srgbClr val="FFCC29"/>
                            </a:solidFill>
                            <a:latin typeface="Cambria Math" panose="02040503050406030204" pitchFamily="18" charset="0"/>
                          </a:rPr>
                          <m:t>𝑇</m:t>
                        </m:r>
                      </m:sup>
                    </m:sSup>
                  </m:oMath>
                </a14:m>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E9D28A05-F708-FDAB-BDD1-977348445F3C}"/>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9"/>
                <a:stretch>
                  <a:fillRect l="-1162" t="-2067"/>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763925866"/>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9837-E8B3-16D7-AEAA-677911BA419B}"/>
            </a:ext>
          </a:extLst>
        </p:cNvPr>
        <p:cNvGrpSpPr/>
        <p:nvPr/>
      </p:nvGrpSpPr>
      <p:grpSpPr>
        <a:xfrm>
          <a:off x="0" y="0"/>
          <a:ext cx="0" cy="0"/>
          <a:chOff x="0" y="0"/>
          <a:chExt cx="0" cy="0"/>
        </a:xfrm>
      </p:grpSpPr>
      <p:sp>
        <p:nvSpPr>
          <p:cNvPr id="2" name="Title 1" descr="di">
            <a:extLst>
              <a:ext uri="{FF2B5EF4-FFF2-40B4-BE49-F238E27FC236}">
                <a16:creationId xmlns:a16="http://schemas.microsoft.com/office/drawing/2014/main" id="{FF06A9F1-68B1-FF09-F826-4F42842CFD28}"/>
              </a:ext>
            </a:extLst>
          </p:cNvPr>
          <p:cNvSpPr>
            <a:spLocks noGrp="1"/>
          </p:cNvSpPr>
          <p:nvPr>
            <p:ph type="title"/>
          </p:nvPr>
        </p:nvSpPr>
        <p:spPr>
          <a:xfrm>
            <a:off x="396360" y="189178"/>
            <a:ext cx="11053555" cy="985516"/>
          </a:xfrm>
        </p:spPr>
        <p:txBody>
          <a:bodyPr>
            <a:normAutofit fontScale="90000"/>
          </a:bodyPr>
          <a:lstStyle/>
          <a:p>
            <a:r>
              <a:rPr lang="en-US">
                <a:solidFill>
                  <a:srgbClr val="00B0F0"/>
                </a:solidFill>
              </a:rPr>
              <a:t>Constrained Optimization and Lagrange Multiplier</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6F81627-0361-06EF-3985-81B33DF68CE6}"/>
                  </a:ext>
                </a:extLst>
              </p:cNvPr>
              <p:cNvSpPr>
                <a:spLocks noGrp="1"/>
              </p:cNvSpPr>
              <p:nvPr>
                <p:ph idx="1"/>
              </p:nvPr>
            </p:nvSpPr>
            <p:spPr>
              <a:xfrm>
                <a:off x="423617" y="1339926"/>
                <a:ext cx="10999043" cy="5299667"/>
              </a:xfrm>
              <a:ln>
                <a:solidFill>
                  <a:schemeClr val="bg1"/>
                </a:solidFill>
              </a:ln>
            </p:spPr>
            <p:txBody>
              <a:bodyPr>
                <a:normAutofit lnSpcReduction="10000"/>
              </a:bodyPr>
              <a:lstStyle/>
              <a:p>
                <a:r>
                  <a:rPr lang="en-US" sz="2000">
                    <a:solidFill>
                      <a:srgbClr val="FFCC29"/>
                    </a:solidFill>
                    <a:latin typeface="Cambria Math" panose="02040503050406030204" pitchFamily="18" charset="0"/>
                  </a:rPr>
                  <a:t>Lagrangian dual problem (not just </a:t>
                </a:r>
                <a14:m>
                  <m:oMath xmlns:m="http://schemas.openxmlformats.org/officeDocument/2006/math">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oMath>
                </a14:m>
                <a:r>
                  <a:rPr lang="en-US" sz="2000">
                    <a:solidFill>
                      <a:srgbClr val="FFCC29"/>
                    </a:solidFill>
                    <a:latin typeface="Cambria Math" panose="02040503050406030204" pitchFamily="18" charset="0"/>
                  </a:rPr>
                  <a:t> is </a:t>
                </a:r>
              </a:p>
              <a:p>
                <a:pPr marL="0" indent="0" algn="ctr">
                  <a:buNone/>
                </a:pPr>
                <a14:m>
                  <m:oMathPara xmlns:m="http://schemas.openxmlformats.org/officeDocument/2006/math">
                    <m:oMathParaPr>
                      <m:jc m:val="centerGroup"/>
                    </m:oMathParaPr>
                    <m:oMath xmlns:m="http://schemas.openxmlformats.org/officeDocument/2006/math">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max</m:t>
                              </m:r>
                            </m:e>
                            <m:lim>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𝑚</m:t>
                                  </m:r>
                                </m:sup>
                              </m:sSup>
                            </m:lim>
                          </m:limLow>
                        </m:fName>
                        <m:e>
                          <m:r>
                            <a:rPr lang="en-US" sz="2000" i="1" smtClean="0">
                              <a:solidFill>
                                <a:srgbClr val="FFCC29"/>
                              </a:solidFill>
                              <a:latin typeface="Cambria Math" panose="02040503050406030204" pitchFamily="18" charset="0"/>
                              <a:ea typeface="Cambria Math" panose="02040503050406030204" pitchFamily="18" charset="0"/>
                            </a:rPr>
                            <m:t>𝒟</m:t>
                          </m:r>
                          <m:d>
                            <m:dPr>
                              <m:ctrlPr>
                                <a:rPr lang="en-US" sz="2000" i="1" smtClean="0">
                                  <a:solidFill>
                                    <a:srgbClr val="FFCC29"/>
                                  </a:solidFill>
                                  <a:latin typeface="Cambria Math" panose="02040503050406030204" pitchFamily="18" charset="0"/>
                                  <a:ea typeface="Cambria Math" panose="02040503050406030204" pitchFamily="18" charset="0"/>
                                </a:rPr>
                              </m:ctrlPr>
                            </m:dPr>
                            <m:e>
                              <m:r>
                                <m:rPr>
                                  <m:sty m:val="p"/>
                                </m:rPr>
                                <a:rPr lang="en-US" sz="2000" b="0" i="0" smtClean="0">
                                  <a:solidFill>
                                    <a:srgbClr val="FFCC29"/>
                                  </a:solidFill>
                                  <a:latin typeface="Cambria Math" panose="02040503050406030204" pitchFamily="18" charset="0"/>
                                  <a:ea typeface="Cambria Math" panose="02040503050406030204" pitchFamily="18" charset="0"/>
                                </a:rPr>
                                <m:t>Λ</m:t>
                              </m:r>
                            </m:e>
                          </m:d>
                        </m:e>
                      </m:func>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𝑠𝑢𝑏𝑗𝑒𝑐𝑡</m:t>
                      </m:r>
                      <m:r>
                        <a:rPr lang="en-US" sz="2000" b="0" i="1" smtClean="0">
                          <a:solidFill>
                            <a:srgbClr val="FFCC29"/>
                          </a:solidFill>
                          <a:latin typeface="Cambria Math" panose="02040503050406030204" pitchFamily="18" charset="0"/>
                        </a:rPr>
                        <m:t> </m:t>
                      </m:r>
                      <m:r>
                        <a:rPr lang="en-US" sz="2000" b="0" i="1" smtClean="0">
                          <a:solidFill>
                            <a:srgbClr val="FFCC29"/>
                          </a:solidFill>
                          <a:latin typeface="Cambria Math" panose="02040503050406030204" pitchFamily="18" charset="0"/>
                        </a:rPr>
                        <m:t>𝑡𝑜</m:t>
                      </m:r>
                      <m:r>
                        <a:rPr lang="en-US" sz="2000" b="0" i="1" smtClean="0">
                          <a:solidFill>
                            <a:srgbClr val="FFCC29"/>
                          </a:solidFill>
                          <a:latin typeface="Cambria Math" panose="02040503050406030204" pitchFamily="18" charset="0"/>
                        </a:rPr>
                        <m:t> </m:t>
                      </m:r>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≥0</m:t>
                      </m:r>
                    </m:oMath>
                  </m:oMathPara>
                </a14:m>
                <a:endParaRPr lang="en-US" sz="2000">
                  <a:solidFill>
                    <a:srgbClr val="FFCC29"/>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000" b="0" i="1" smtClean="0">
                          <a:solidFill>
                            <a:srgbClr val="FFCC29"/>
                          </a:solidFill>
                          <a:latin typeface="Cambria Math" panose="02040503050406030204" pitchFamily="18" charset="0"/>
                        </a:rPr>
                        <m:t>𝒟</m:t>
                      </m:r>
                      <m:d>
                        <m:dPr>
                          <m:ctrlPr>
                            <a:rPr lang="en-US" sz="2000" b="0" i="1" smtClean="0">
                              <a:solidFill>
                                <a:srgbClr val="FFCC29"/>
                              </a:solidFill>
                              <a:latin typeface="Cambria Math" panose="02040503050406030204" pitchFamily="18" charset="0"/>
                            </a:rPr>
                          </m:ctrlPr>
                        </m:dPr>
                        <m:e>
                          <m:r>
                            <m:rPr>
                              <m:sty m:val="p"/>
                            </m:rPr>
                            <a:rPr lang="en-US" sz="2000" b="0" i="0" smtClean="0">
                              <a:solidFill>
                                <a:srgbClr val="FFCC29"/>
                              </a:solidFill>
                              <a:latin typeface="Cambria Math" panose="02040503050406030204" pitchFamily="18" charset="0"/>
                            </a:rPr>
                            <m:t>Λ</m:t>
                          </m:r>
                        </m:e>
                      </m:d>
                      <m:r>
                        <a:rPr lang="en-US" sz="2000" b="0" i="1" smtClean="0">
                          <a:solidFill>
                            <a:srgbClr val="FFCC29"/>
                          </a:solidFill>
                          <a:latin typeface="Cambria Math" panose="02040503050406030204" pitchFamily="18" charset="0"/>
                        </a:rPr>
                        <m:t>=</m:t>
                      </m:r>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min</m:t>
                              </m:r>
                            </m:e>
                            <m:lim>
                              <m:r>
                                <a:rPr lang="en-US" sz="2000" b="0" i="1" smtClean="0">
                                  <a:solidFill>
                                    <a:srgbClr val="FFCC29"/>
                                  </a:solidFill>
                                  <a:latin typeface="Cambria Math" panose="02040503050406030204" pitchFamily="18" charset="0"/>
                                </a:rPr>
                                <m:t>𝑋</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sup>
                              </m:sSup>
                            </m:lim>
                          </m:limLow>
                        </m:fName>
                        <m:e>
                          <m:r>
                            <a:rPr lang="en-US" sz="2000" b="0" i="1" smtClean="0">
                              <a:solidFill>
                                <a:srgbClr val="FFCC29"/>
                              </a:solidFill>
                              <a:latin typeface="Cambria Math" panose="02040503050406030204" pitchFamily="18" charset="0"/>
                            </a:rPr>
                            <m:t>ℒ</m:t>
                          </m:r>
                          <m:d>
                            <m:dPr>
                              <m:ctrlPr>
                                <a:rPr lang="en-US" sz="2000" b="0" i="1" smtClean="0">
                                  <a:solidFill>
                                    <a:srgbClr val="FFCC29"/>
                                  </a:solidFill>
                                  <a:latin typeface="Cambria Math" panose="02040503050406030204" pitchFamily="18" charset="0"/>
                                </a:rPr>
                              </m:ctrlPr>
                            </m:dPr>
                            <m:e>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𝑋</m:t>
                              </m:r>
                            </m:e>
                          </m:d>
                        </m:e>
                      </m:func>
                    </m:oMath>
                  </m:oMathPara>
                </a14:m>
                <a:endParaRPr lang="en-US" sz="2000">
                  <a:solidFill>
                    <a:srgbClr val="FFCC29"/>
                  </a:solidFill>
                  <a:latin typeface="Cambria Math" panose="02040503050406030204" pitchFamily="18" charset="0"/>
                </a:endParaRPr>
              </a:p>
              <a:p>
                <a14:m>
                  <m:oMath xmlns:m="http://schemas.openxmlformats.org/officeDocument/2006/math">
                    <m:sSubSup>
                      <m:sSubSupPr>
                        <m:ctrlPr>
                          <a:rPr lang="en-US" sz="2000" b="0" i="1" smtClean="0">
                            <a:solidFill>
                              <a:srgbClr val="FFCC29"/>
                            </a:solidFill>
                            <a:latin typeface="Cambria Math" panose="02040503050406030204" pitchFamily="18" charset="0"/>
                          </a:rPr>
                        </m:ctrlPr>
                      </m:sSubSupPr>
                      <m:e>
                        <m:r>
                          <a:rPr lang="en-US" sz="2000" b="0" i="1" smtClean="0">
                            <a:solidFill>
                              <a:srgbClr val="FFCC29"/>
                            </a:solidFill>
                            <a:latin typeface="Cambria Math" panose="02040503050406030204" pitchFamily="18" charset="0"/>
                          </a:rPr>
                          <m:t>𝜆</m:t>
                        </m:r>
                      </m:e>
                      <m:sub>
                        <m:r>
                          <a:rPr lang="en-US" sz="2000" b="0" i="1" smtClean="0">
                            <a:solidFill>
                              <a:srgbClr val="FFCC29"/>
                            </a:solidFill>
                            <a:latin typeface="Cambria Math" panose="02040503050406030204" pitchFamily="18" charset="0"/>
                          </a:rPr>
                          <m:t>𝑖</m:t>
                        </m:r>
                      </m:sub>
                      <m:sup>
                        <m:r>
                          <a:rPr lang="en-US" sz="2000" b="0" i="1" smtClean="0">
                            <a:solidFill>
                              <a:srgbClr val="FFCC29"/>
                            </a:solidFill>
                            <a:latin typeface="Cambria Math" panose="02040503050406030204" pitchFamily="18" charset="0"/>
                          </a:rPr>
                          <m:t>′</m:t>
                        </m:r>
                      </m:sup>
                    </m:sSubSup>
                    <m:r>
                      <a:rPr lang="en-US" sz="2000" b="0" i="1" smtClean="0">
                        <a:solidFill>
                          <a:srgbClr val="FFCC29"/>
                        </a:solidFill>
                        <a:latin typeface="Cambria Math" panose="02040503050406030204" pitchFamily="18" charset="0"/>
                      </a:rPr>
                      <m:t>𝑠</m:t>
                    </m:r>
                    <m:r>
                      <a:rPr lang="en-US" sz="2000" b="0" i="1" smtClean="0">
                        <a:solidFill>
                          <a:srgbClr val="FFCC29"/>
                        </a:solidFill>
                        <a:latin typeface="Cambria Math" panose="02040503050406030204" pitchFamily="18" charset="0"/>
                      </a:rPr>
                      <m:t> </m:t>
                    </m:r>
                  </m:oMath>
                </a14:m>
                <a:r>
                  <a:rPr lang="en-US" sz="2000">
                    <a:solidFill>
                      <a:srgbClr val="FFCC29"/>
                    </a:solidFill>
                    <a:latin typeface="Cambria Math" panose="02040503050406030204" pitchFamily="18" charset="0"/>
                  </a:rPr>
                  <a:t> are dual variables</a:t>
                </a:r>
              </a:p>
              <a:p>
                <a:r>
                  <a:rPr lang="en-US" sz="2000">
                    <a:solidFill>
                      <a:srgbClr val="FFCC29"/>
                    </a:solidFill>
                    <a:latin typeface="Cambria Math" panose="02040503050406030204" pitchFamily="18" charset="0"/>
                  </a:rPr>
                  <a:t>This is a minmax problem</a:t>
                </a:r>
              </a:p>
              <a:p>
                <a:r>
                  <a:rPr lang="en-US" sz="2000">
                    <a:solidFill>
                      <a:srgbClr val="FFCC29"/>
                    </a:solidFill>
                    <a:latin typeface="Cambria Math" panose="02040503050406030204" pitchFamily="18" charset="0"/>
                  </a:rPr>
                  <a:t>Minmax inequality 	</a:t>
                </a:r>
                <a14:m>
                  <m:oMath xmlns:m="http://schemas.openxmlformats.org/officeDocument/2006/math">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max</m:t>
                            </m:r>
                          </m:e>
                          <m:lim>
                            <m:r>
                              <a:rPr lang="en-US" sz="2000" b="0" i="1" smtClean="0">
                                <a:solidFill>
                                  <a:srgbClr val="FFCC29"/>
                                </a:solidFill>
                                <a:latin typeface="Cambria Math" panose="02040503050406030204" pitchFamily="18" charset="0"/>
                              </a:rPr>
                              <m:t>𝑦</m:t>
                            </m:r>
                          </m:lim>
                        </m:limLow>
                      </m:fName>
                      <m:e>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min</m:t>
                                </m:r>
                              </m:e>
                              <m:lim>
                                <m:r>
                                  <a:rPr lang="en-US" sz="2000" b="0" i="1" smtClean="0">
                                    <a:solidFill>
                                      <a:srgbClr val="FFCC29"/>
                                    </a:solidFill>
                                    <a:latin typeface="Cambria Math" panose="02040503050406030204" pitchFamily="18" charset="0"/>
                                  </a:rPr>
                                  <m:t>𝑥</m:t>
                                </m:r>
                              </m:lim>
                            </m:limLow>
                          </m:fName>
                          <m:e>
                            <m:r>
                              <a:rPr lang="en-US" sz="2000" b="0" i="1" smtClean="0">
                                <a:solidFill>
                                  <a:srgbClr val="FFCC29"/>
                                </a:solidFill>
                                <a:latin typeface="Cambria Math" panose="02040503050406030204" pitchFamily="18" charset="0"/>
                              </a:rPr>
                              <m:t>𝜙</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𝑥</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𝑦</m:t>
                            </m:r>
                            <m:r>
                              <a:rPr lang="en-US" sz="2000" b="0" i="1" smtClean="0">
                                <a:solidFill>
                                  <a:srgbClr val="FFCC29"/>
                                </a:solidFill>
                                <a:latin typeface="Cambria Math" panose="02040503050406030204" pitchFamily="18" charset="0"/>
                              </a:rPr>
                              <m:t>)</m:t>
                            </m:r>
                          </m:e>
                        </m:func>
                        <m:r>
                          <a:rPr lang="en-US" sz="2000" b="0" i="1" smtClean="0">
                            <a:solidFill>
                              <a:srgbClr val="FFCC29"/>
                            </a:solidFill>
                            <a:latin typeface="Cambria Math" panose="02040503050406030204" pitchFamily="18" charset="0"/>
                          </a:rPr>
                          <m:t>≤</m:t>
                        </m:r>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min</m:t>
                                </m:r>
                              </m:e>
                              <m:lim>
                                <m:r>
                                  <a:rPr lang="en-US" sz="2000" b="0" i="1" smtClean="0">
                                    <a:solidFill>
                                      <a:srgbClr val="FFCC29"/>
                                    </a:solidFill>
                                    <a:latin typeface="Cambria Math" panose="02040503050406030204" pitchFamily="18" charset="0"/>
                                  </a:rPr>
                                  <m:t>𝑥</m:t>
                                </m:r>
                              </m:lim>
                            </m:limLow>
                          </m:fName>
                          <m:e>
                            <m:func>
                              <m:funcPr>
                                <m:ctrlPr>
                                  <a:rPr lang="en-US" sz="2000" b="0" i="1" smtClean="0">
                                    <a:solidFill>
                                      <a:srgbClr val="FFCC29"/>
                                    </a:solidFill>
                                    <a:latin typeface="Cambria Math" panose="02040503050406030204" pitchFamily="18" charset="0"/>
                                  </a:rPr>
                                </m:ctrlPr>
                              </m:funcPr>
                              <m:fName>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max</m:t>
                                    </m:r>
                                  </m:e>
                                  <m:lim>
                                    <m:r>
                                      <a:rPr lang="en-US" sz="2000" b="0" i="1" smtClean="0">
                                        <a:solidFill>
                                          <a:srgbClr val="FFCC29"/>
                                        </a:solidFill>
                                        <a:latin typeface="Cambria Math" panose="02040503050406030204" pitchFamily="18" charset="0"/>
                                      </a:rPr>
                                      <m:t>𝑦</m:t>
                                    </m:r>
                                  </m:lim>
                                </m:limLow>
                              </m:fName>
                              <m:e>
                                <m:r>
                                  <a:rPr lang="en-US" sz="2000" b="0" i="1" smtClean="0">
                                    <a:solidFill>
                                      <a:srgbClr val="FFCC29"/>
                                    </a:solidFill>
                                    <a:latin typeface="Cambria Math" panose="02040503050406030204" pitchFamily="18" charset="0"/>
                                  </a:rPr>
                                  <m:t>𝜙</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𝑥</m:t>
                                </m:r>
                                <m:r>
                                  <a:rPr lang="en-US" sz="2000" b="0" i="1" smtClean="0">
                                    <a:solidFill>
                                      <a:srgbClr val="FFCC29"/>
                                    </a:solidFill>
                                    <a:latin typeface="Cambria Math" panose="02040503050406030204" pitchFamily="18" charset="0"/>
                                  </a:rPr>
                                  <m:t>,</m:t>
                                </m:r>
                                <m:r>
                                  <a:rPr lang="en-US" sz="2000" b="0" i="1" smtClean="0">
                                    <a:solidFill>
                                      <a:srgbClr val="FFCC29"/>
                                    </a:solidFill>
                                    <a:latin typeface="Cambria Math" panose="02040503050406030204" pitchFamily="18" charset="0"/>
                                  </a:rPr>
                                  <m:t>𝑦</m:t>
                                </m:r>
                                <m:r>
                                  <a:rPr lang="en-US" sz="2000" b="0" i="1" smtClean="0">
                                    <a:solidFill>
                                      <a:srgbClr val="FFCC29"/>
                                    </a:solidFill>
                                    <a:latin typeface="Cambria Math" panose="02040503050406030204" pitchFamily="18" charset="0"/>
                                  </a:rPr>
                                  <m:t>)</m:t>
                                </m:r>
                              </m:e>
                            </m:func>
                          </m:e>
                        </m:func>
                      </m:e>
                    </m:func>
                  </m:oMath>
                </a14:m>
                <a:r>
                  <a:rPr lang="en-US" sz="2000">
                    <a:solidFill>
                      <a:srgbClr val="FFCC29"/>
                    </a:solidFill>
                    <a:latin typeface="Cambria Math" panose="02040503050406030204" pitchFamily="18" charset="0"/>
                  </a:rPr>
                  <a:t> </a:t>
                </a:r>
              </a:p>
              <a:p>
                <a:r>
                  <a:rPr lang="en-US" sz="2000">
                    <a:solidFill>
                      <a:srgbClr val="FFCC29"/>
                    </a:solidFill>
                    <a:latin typeface="Cambria Math" panose="02040503050406030204" pitchFamily="18" charset="0"/>
                  </a:rPr>
                  <a:t>Weak duality can be used to show that primal values are always greater than or equal to dual values</a:t>
                </a:r>
              </a:p>
              <a:p>
                <a:pPr marL="0" indent="0" algn="ctr">
                  <a:buNone/>
                </a:pPr>
                <a14:m>
                  <m:oMathPara xmlns:m="http://schemas.openxmlformats.org/officeDocument/2006/math">
                    <m:oMathParaPr>
                      <m:jc m:val="centerGroup"/>
                    </m:oMathParaPr>
                    <m:oMath xmlns:m="http://schemas.openxmlformats.org/officeDocument/2006/math">
                      <m:func>
                        <m:funcPr>
                          <m:ctrlPr>
                            <a:rPr lang="en-US" sz="2000" b="0" i="1" smtClean="0">
                              <a:solidFill>
                                <a:srgbClr val="FFCC29"/>
                              </a:solidFill>
                              <a:latin typeface="Cambria Math" panose="02040503050406030204" pitchFamily="18" charset="0"/>
                            </a:rPr>
                          </m:ctrlPr>
                        </m:funcPr>
                        <m:fName>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m:t>
                                  </m:r>
                                  <m:r>
                                    <a:rPr lang="en-US" sz="2000" b="0" i="1" smtClean="0">
                                      <a:solidFill>
                                        <a:srgbClr val="FFCC29"/>
                                      </a:solidFill>
                                      <a:latin typeface="Cambria Math" panose="02040503050406030204" pitchFamily="18" charset="0"/>
                                    </a:rPr>
                                    <m:t>𝑖𝑛</m:t>
                                  </m:r>
                                </m:e>
                                <m:lim>
                                  <m:r>
                                    <m:rPr>
                                      <m:sty m:val="p"/>
                                    </m:rPr>
                                    <a:rPr lang="en-US" sz="2000" b="0" i="0" smtClean="0">
                                      <a:solidFill>
                                        <a:srgbClr val="FFCC29"/>
                                      </a:solidFill>
                                      <a:latin typeface="Cambria Math" panose="02040503050406030204" pitchFamily="18" charset="0"/>
                                    </a:rPr>
                                    <m:t>X</m:t>
                                  </m:r>
                                  <m:r>
                                    <a:rPr lang="en-US" sz="2000" b="0" i="1" smtClean="0">
                                      <a:solidFill>
                                        <a:srgbClr val="FFCC29"/>
                                      </a:solidFill>
                                      <a:latin typeface="Cambria Math" panose="02040503050406030204" pitchFamily="18" charset="0"/>
                                    </a:rPr>
                                    <m:t>∈</m:t>
                                  </m:r>
                                  <m:sSup>
                                    <m:sSupPr>
                                      <m:ctrlPr>
                                        <a:rPr lang="en-US" sz="2000" b="0" i="1" smtClean="0">
                                          <a:solidFill>
                                            <a:srgbClr val="FFCC29"/>
                                          </a:solidFill>
                                          <a:latin typeface="Cambria Math" panose="02040503050406030204" pitchFamily="18" charset="0"/>
                                        </a:rPr>
                                      </m:ctrlPr>
                                    </m:sSupPr>
                                    <m:e>
                                      <m:r>
                                        <a:rPr lang="en-US" sz="2000" b="0" i="1" smtClean="0">
                                          <a:solidFill>
                                            <a:srgbClr val="FFCC29"/>
                                          </a:solidFill>
                                          <a:latin typeface="Cambria Math" panose="02040503050406030204" pitchFamily="18" charset="0"/>
                                        </a:rPr>
                                        <m:t>ℝ</m:t>
                                      </m:r>
                                    </m:e>
                                    <m:sup>
                                      <m:r>
                                        <a:rPr lang="en-US" sz="2000" b="0" i="1" smtClean="0">
                                          <a:solidFill>
                                            <a:srgbClr val="FFCC29"/>
                                          </a:solidFill>
                                          <a:latin typeface="Cambria Math" panose="02040503050406030204" pitchFamily="18" charset="0"/>
                                        </a:rPr>
                                        <m:t>𝐷</m:t>
                                      </m:r>
                                    </m:sup>
                                  </m:sSup>
                                </m:lim>
                              </m:limLow>
                            </m:fName>
                            <m:e>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m:t>
                                      </m:r>
                                      <m:r>
                                        <a:rPr lang="en-US" sz="2000" b="0" i="1" smtClean="0">
                                          <a:solidFill>
                                            <a:srgbClr val="FFCC29"/>
                                          </a:solidFill>
                                          <a:latin typeface="Cambria Math" panose="02040503050406030204" pitchFamily="18" charset="0"/>
                                        </a:rPr>
                                        <m:t>𝑎𝑥</m:t>
                                      </m:r>
                                    </m:e>
                                    <m:lim>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≥0 </m:t>
                                      </m:r>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e>
                          </m:func>
                          <m:r>
                            <a:rPr lang="en-US" sz="2000" b="0" i="1" smtClean="0">
                              <a:solidFill>
                                <a:srgbClr val="FFCC29"/>
                              </a:solidFill>
                              <a:latin typeface="Cambria Math" panose="02040503050406030204" pitchFamily="18" charset="0"/>
                            </a:rPr>
                            <m:t>≥</m:t>
                          </m:r>
                          <m:limLow>
                            <m:limLowPr>
                              <m:ctrlPr>
                                <a:rPr lang="en-US" sz="2000" b="0" i="1" smtClean="0">
                                  <a:solidFill>
                                    <a:srgbClr val="FFCC29"/>
                                  </a:solidFill>
                                  <a:latin typeface="Cambria Math" panose="02040503050406030204" pitchFamily="18" charset="0"/>
                                </a:rPr>
                              </m:ctrlPr>
                            </m:limLowPr>
                            <m:e>
                              <m:r>
                                <m:rPr>
                                  <m:sty m:val="p"/>
                                </m:rPr>
                                <a:rPr lang="en-US" sz="2000" b="0" i="0" smtClean="0">
                                  <a:solidFill>
                                    <a:srgbClr val="FFCC29"/>
                                  </a:solidFill>
                                  <a:latin typeface="Cambria Math" panose="02040503050406030204" pitchFamily="18" charset="0"/>
                                </a:rPr>
                                <m:t>max</m:t>
                              </m:r>
                            </m:e>
                            <m:lim>
                              <m:r>
                                <m:rPr>
                                  <m:sty m:val="p"/>
                                </m:rPr>
                                <a:rPr lang="en-US" sz="2000" b="0" i="0" smtClean="0">
                                  <a:solidFill>
                                    <a:srgbClr val="FFCC29"/>
                                  </a:solidFill>
                                  <a:latin typeface="Cambria Math" panose="02040503050406030204" pitchFamily="18" charset="0"/>
                                </a:rPr>
                                <m:t>Λ</m:t>
                              </m:r>
                              <m:r>
                                <a:rPr lang="en-US" sz="2000" b="0" i="1" smtClean="0">
                                  <a:solidFill>
                                    <a:srgbClr val="FFCC29"/>
                                  </a:solidFill>
                                  <a:latin typeface="Cambria Math" panose="02040503050406030204" pitchFamily="18" charset="0"/>
                                </a:rPr>
                                <m:t>≥0</m:t>
                              </m:r>
                            </m:lim>
                          </m:limLow>
                        </m:fName>
                        <m:e>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e>
                      </m:func>
                    </m:oMath>
                  </m:oMathPara>
                </a14:m>
                <a:endParaRPr lang="en-US" sz="2000">
                  <a:solidFill>
                    <a:srgbClr val="FFCC29"/>
                  </a:solidFill>
                  <a:latin typeface="Cambria Math" panose="02040503050406030204" pitchFamily="18" charset="0"/>
                </a:endParaRPr>
              </a:p>
              <a:p>
                <a:r>
                  <a:rPr lang="en-US" sz="2000">
                    <a:solidFill>
                      <a:srgbClr val="FFCC29"/>
                    </a:solidFill>
                    <a:latin typeface="Cambria Math" panose="02040503050406030204" pitchFamily="18" charset="0"/>
                  </a:rPr>
                  <a:t>On contrast to dual optimization problem, </a:t>
                </a:r>
                <a14:m>
                  <m:oMath xmlns:m="http://schemas.openxmlformats.org/officeDocument/2006/math">
                    <m:r>
                      <a:rPr lang="en-US" sz="2000" i="1">
                        <a:solidFill>
                          <a:srgbClr val="FFCC29"/>
                        </a:solidFill>
                        <a:latin typeface="Cambria Math" panose="02040503050406030204" pitchFamily="18" charset="0"/>
                      </a:rPr>
                      <m:t>𝒟</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e>
                    </m:d>
                    <m:r>
                      <a:rPr lang="en-US" sz="2000" i="1">
                        <a:solidFill>
                          <a:srgbClr val="FFCC29"/>
                        </a:solidFill>
                        <a:latin typeface="Cambria Math" panose="02040503050406030204" pitchFamily="18" charset="0"/>
                      </a:rPr>
                      <m:t>=</m:t>
                    </m:r>
                    <m:func>
                      <m:funcPr>
                        <m:ctrlPr>
                          <a:rPr lang="en-US" sz="2000" i="1">
                            <a:solidFill>
                              <a:srgbClr val="FFCC29"/>
                            </a:solidFill>
                            <a:latin typeface="Cambria Math" panose="02040503050406030204" pitchFamily="18" charset="0"/>
                          </a:rPr>
                        </m:ctrlPr>
                      </m:funcPr>
                      <m:fName>
                        <m:limLow>
                          <m:limLowPr>
                            <m:ctrlPr>
                              <a:rPr lang="en-US" sz="2000" i="1">
                                <a:solidFill>
                                  <a:srgbClr val="FFCC29"/>
                                </a:solidFill>
                                <a:latin typeface="Cambria Math" panose="02040503050406030204" pitchFamily="18" charset="0"/>
                              </a:rPr>
                            </m:ctrlPr>
                          </m:limLowPr>
                          <m:e>
                            <m:r>
                              <m:rPr>
                                <m:sty m:val="p"/>
                              </m:rPr>
                              <a:rPr lang="en-US" sz="2000">
                                <a:solidFill>
                                  <a:srgbClr val="FFCC29"/>
                                </a:solidFill>
                                <a:latin typeface="Cambria Math" panose="02040503050406030204" pitchFamily="18" charset="0"/>
                              </a:rPr>
                              <m:t>min</m:t>
                            </m:r>
                          </m:e>
                          <m:lim>
                            <m:r>
                              <a:rPr lang="en-US" sz="2000" i="1">
                                <a:solidFill>
                                  <a:srgbClr val="FFCC29"/>
                                </a:solidFill>
                                <a:latin typeface="Cambria Math" panose="02040503050406030204" pitchFamily="18" charset="0"/>
                              </a:rPr>
                              <m:t>𝑋</m:t>
                            </m:r>
                            <m:r>
                              <a:rPr lang="en-US" sz="2000" i="1">
                                <a:solidFill>
                                  <a:srgbClr val="FFCC29"/>
                                </a:solidFill>
                                <a:latin typeface="Cambria Math" panose="02040503050406030204" pitchFamily="18" charset="0"/>
                              </a:rPr>
                              <m:t>∈</m:t>
                            </m:r>
                            <m:sSup>
                              <m:sSupPr>
                                <m:ctrlPr>
                                  <a:rPr lang="en-US" sz="2000" i="1">
                                    <a:solidFill>
                                      <a:srgbClr val="FFCC29"/>
                                    </a:solidFill>
                                    <a:latin typeface="Cambria Math" panose="02040503050406030204" pitchFamily="18" charset="0"/>
                                  </a:rPr>
                                </m:ctrlPr>
                              </m:sSupPr>
                              <m:e>
                                <m:r>
                                  <a:rPr lang="en-US" sz="2000" i="1">
                                    <a:solidFill>
                                      <a:srgbClr val="FFCC29"/>
                                    </a:solidFill>
                                    <a:latin typeface="Cambria Math" panose="02040503050406030204" pitchFamily="18" charset="0"/>
                                  </a:rPr>
                                  <m:t>ℝ</m:t>
                                </m:r>
                              </m:e>
                              <m:sup>
                                <m:r>
                                  <a:rPr lang="en-US" sz="2000" i="1">
                                    <a:solidFill>
                                      <a:srgbClr val="FFCC29"/>
                                    </a:solidFill>
                                    <a:latin typeface="Cambria Math" panose="02040503050406030204" pitchFamily="18" charset="0"/>
                                  </a:rPr>
                                  <m:t>𝐷</m:t>
                                </m:r>
                              </m:sup>
                            </m:sSup>
                          </m:lim>
                        </m:limLow>
                      </m:fName>
                      <m:e>
                        <m:r>
                          <a:rPr lang="en-US" sz="2000" i="1">
                            <a:solidFill>
                              <a:srgbClr val="FFCC29"/>
                            </a:solidFill>
                            <a:latin typeface="Cambria Math" panose="02040503050406030204" pitchFamily="18" charset="0"/>
                          </a:rPr>
                          <m:t>ℒ</m:t>
                        </m:r>
                        <m:d>
                          <m:dPr>
                            <m:ctrlPr>
                              <a:rPr lang="en-US" sz="2000" i="1">
                                <a:solidFill>
                                  <a:srgbClr val="FFCC29"/>
                                </a:solidFill>
                                <a:latin typeface="Cambria Math" panose="02040503050406030204" pitchFamily="18" charset="0"/>
                              </a:rPr>
                            </m:ctrlPr>
                          </m:dPr>
                          <m:e>
                            <m:r>
                              <m:rPr>
                                <m:sty m:val="p"/>
                              </m:rPr>
                              <a:rPr lang="en-US" sz="2000">
                                <a:solidFill>
                                  <a:srgbClr val="FFCC29"/>
                                </a:solidFill>
                                <a:latin typeface="Cambria Math" panose="02040503050406030204" pitchFamily="18" charset="0"/>
                              </a:rPr>
                              <m:t>Λ</m:t>
                            </m:r>
                            <m:r>
                              <a:rPr lang="en-US" sz="2000" i="1">
                                <a:solidFill>
                                  <a:srgbClr val="FFCC29"/>
                                </a:solidFill>
                                <a:latin typeface="Cambria Math" panose="02040503050406030204" pitchFamily="18" charset="0"/>
                              </a:rPr>
                              <m:t>,</m:t>
                            </m:r>
                            <m:r>
                              <a:rPr lang="en-US" sz="2000" i="1">
                                <a:solidFill>
                                  <a:srgbClr val="FFCC29"/>
                                </a:solidFill>
                                <a:latin typeface="Cambria Math" panose="02040503050406030204" pitchFamily="18" charset="0"/>
                              </a:rPr>
                              <m:t>𝑋</m:t>
                            </m:r>
                          </m:e>
                        </m:d>
                      </m:e>
                    </m:func>
                  </m:oMath>
                </a14:m>
                <a:r>
                  <a:rPr lang="en-US" sz="2000">
                    <a:solidFill>
                      <a:srgbClr val="FFCC29"/>
                    </a:solidFill>
                    <a:latin typeface="Cambria Math" panose="02040503050406030204" pitchFamily="18" charset="0"/>
                  </a:rPr>
                  <a:t> is an unconstrained optimization for a given value </a:t>
                </a:r>
                <a14:m>
                  <m:oMath xmlns:m="http://schemas.openxmlformats.org/officeDocument/2006/math">
                    <m:r>
                      <m:rPr>
                        <m:sty m:val="p"/>
                      </m:rPr>
                      <a:rPr lang="en-US" sz="2000" b="0" i="0" smtClean="0">
                        <a:solidFill>
                          <a:srgbClr val="FFCC29"/>
                        </a:solidFill>
                        <a:latin typeface="Cambria Math" panose="02040503050406030204" pitchFamily="18" charset="0"/>
                      </a:rPr>
                      <m:t>Λ</m:t>
                    </m:r>
                  </m:oMath>
                </a14:m>
                <a:endParaRPr lang="en-US" sz="2000">
                  <a:solidFill>
                    <a:srgbClr val="FFCC29"/>
                  </a:solidFill>
                  <a:latin typeface="Cambria Math" panose="02040503050406030204" pitchFamily="18" charset="0"/>
                </a:endParaRPr>
              </a:p>
            </p:txBody>
          </p:sp>
        </mc:Choice>
        <mc:Fallback xmlns="">
          <p:sp>
            <p:nvSpPr>
              <p:cNvPr id="8" name="Content Placeholder 2">
                <a:extLst>
                  <a:ext uri="{FF2B5EF4-FFF2-40B4-BE49-F238E27FC236}">
                    <a16:creationId xmlns:a16="http://schemas.microsoft.com/office/drawing/2014/main" id="{B6F81627-0361-06EF-3985-81B33DF68CE6}"/>
                  </a:ext>
                </a:extLst>
              </p:cNvPr>
              <p:cNvSpPr>
                <a:spLocks noGrp="1" noRot="1" noChangeAspect="1" noMove="1" noResize="1" noEditPoints="1" noAdjustHandles="1" noChangeArrowheads="1" noChangeShapeType="1" noTextEdit="1"/>
              </p:cNvSpPr>
              <p:nvPr>
                <p:ph idx="1"/>
              </p:nvPr>
            </p:nvSpPr>
            <p:spPr>
              <a:xfrm>
                <a:off x="423617" y="1339926"/>
                <a:ext cx="10999043" cy="5299667"/>
              </a:xfrm>
              <a:blipFill>
                <a:blip r:embed="rId3"/>
                <a:stretch>
                  <a:fillRect l="-1273" t="-1378" r="-996" b="-344"/>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434047929"/>
      </p:ext>
    </p:extLst>
  </p:cSld>
  <p:clrMapOvr>
    <a:masterClrMapping/>
  </p:clrMapOvr>
  <mc:AlternateContent xmlns:mc="http://schemas.openxmlformats.org/markup-compatibility/2006" xmlns:p14="http://schemas.microsoft.com/office/powerpoint/2010/main">
    <mc:Choice Requires="p14">
      <p:transition spd="slow" p14:dur="2000" advTm="9334"/>
    </mc:Choice>
    <mc:Fallback xmlns="">
      <p:transition spd="slow" advTm="9334"/>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{19D77383-CD86-4A00-B5B9-F4AE9573C25C}tf33713516_win32</Template>
  <TotalTime>5337</TotalTime>
  <Words>12760</Words>
  <Application>Microsoft Office PowerPoint</Application>
  <PresentationFormat>Widescreen</PresentationFormat>
  <Paragraphs>1312</Paragraphs>
  <Slides>140</Slides>
  <Notes>98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Calibri</vt:lpstr>
      <vt:lpstr>Cambria Math</vt:lpstr>
      <vt:lpstr>din-2014</vt:lpstr>
      <vt:lpstr>Gill Sans MT</vt:lpstr>
      <vt:lpstr>Times New Roman</vt:lpstr>
      <vt:lpstr>Walbaum Display</vt:lpstr>
      <vt:lpstr>3DFloatVTI</vt:lpstr>
      <vt:lpstr>Fundamentals of Machine Learning</vt:lpstr>
      <vt:lpstr>Outline</vt:lpstr>
      <vt:lpstr>Pillars of ML</vt:lpstr>
      <vt:lpstr>PowerPoint Presentation</vt:lpstr>
      <vt:lpstr>What is Data?</vt:lpstr>
      <vt:lpstr>Types of Data</vt:lpstr>
      <vt:lpstr>PowerPoint Presentation</vt:lpstr>
      <vt:lpstr>Data (deterministic)</vt:lpstr>
      <vt:lpstr>Data (deterministic)</vt:lpstr>
      <vt:lpstr>Data (real world) </vt:lpstr>
      <vt:lpstr>Data (real world)</vt:lpstr>
      <vt:lpstr> Statistics</vt:lpstr>
      <vt:lpstr>More statistics</vt:lpstr>
      <vt:lpstr>PowerPoint Presentation</vt:lpstr>
      <vt:lpstr>More statistics</vt:lpstr>
      <vt:lpstr>Measures of randomness</vt:lpstr>
      <vt:lpstr>Measures of randomness</vt:lpstr>
      <vt:lpstr>Measures of randomness</vt:lpstr>
      <vt:lpstr>Measures of randomness-Entropy</vt:lpstr>
      <vt:lpstr>Does our data need cleaning?</vt:lpstr>
      <vt:lpstr>We need Linear Algebra</vt:lpstr>
      <vt:lpstr>Linear Algebra (continue)</vt:lpstr>
      <vt:lpstr>Data Transformation (making data uncorrelated)</vt:lpstr>
      <vt:lpstr>Eigenvalue Decomposition (EVD)</vt:lpstr>
      <vt:lpstr>EVD</vt:lpstr>
      <vt:lpstr>EVD</vt:lpstr>
      <vt:lpstr>EVD</vt:lpstr>
      <vt:lpstr>EVD</vt:lpstr>
      <vt:lpstr>Singular Value Decomposition (SVD)</vt:lpstr>
      <vt:lpstr>SVD</vt:lpstr>
      <vt:lpstr>SVD</vt:lpstr>
      <vt:lpstr>SVD</vt:lpstr>
      <vt:lpstr>SVD</vt:lpstr>
      <vt:lpstr>Principle Component Analysis (PCA)</vt:lpstr>
      <vt:lpstr>Principle Component Analysis-What is the dimension of my data? </vt:lpstr>
      <vt:lpstr>PCA</vt:lpstr>
      <vt:lpstr>PCA</vt:lpstr>
      <vt:lpstr>PCA</vt:lpstr>
      <vt:lpstr>Data, Model, and Learning</vt:lpstr>
      <vt:lpstr>Data, Model, and Learning</vt:lpstr>
      <vt:lpstr>Data, Model, and Learning</vt:lpstr>
      <vt:lpstr>Empirical Risk Minimization (ERM)</vt:lpstr>
      <vt:lpstr>ERM</vt:lpstr>
      <vt:lpstr>Example of ERM (Least Square Problem)</vt:lpstr>
      <vt:lpstr>Example of ERM (Least Square Problem)</vt:lpstr>
      <vt:lpstr>Example of ERM (Least Square Problem)</vt:lpstr>
      <vt:lpstr>Cross-Validation to Assess Generalization Performance </vt:lpstr>
      <vt:lpstr>Cross-Validation to Assess Generalization Performance </vt:lpstr>
      <vt:lpstr>Cross-Validation to Assess Generalization Performance </vt:lpstr>
      <vt:lpstr>Parameter Estimation</vt:lpstr>
      <vt:lpstr>Parameter Estimation (supervised learning example)</vt:lpstr>
      <vt:lpstr>Example</vt:lpstr>
      <vt:lpstr>PowerPoint Presentation</vt:lpstr>
      <vt:lpstr>MLE</vt:lpstr>
      <vt:lpstr>Maximum A Posteriori Estimate</vt:lpstr>
      <vt:lpstr>Maximum A Posteriori Estimate (discrete Θ) </vt:lpstr>
      <vt:lpstr>Maximum A Posteriori Estimate (all dimensions at a point in time) </vt:lpstr>
      <vt:lpstr>Maximum A Posteriori Estimate (only one dimension over time)</vt:lpstr>
      <vt:lpstr>Parametric Density Estimation </vt:lpstr>
      <vt:lpstr>Model Fitting-overfitting, underfitting, rich enough!</vt:lpstr>
      <vt:lpstr>Model Fitting-overfitting, underfitting, rich enough!</vt:lpstr>
      <vt:lpstr>Probabilistic models-Bayesian inference</vt:lpstr>
      <vt:lpstr>Probabilistic models-Bayesian inference</vt:lpstr>
      <vt:lpstr>Probabilistic models-Bayesian inference</vt:lpstr>
      <vt:lpstr>Bayesian Model Selection</vt:lpstr>
      <vt:lpstr>Bayesian Model Selection</vt:lpstr>
      <vt:lpstr>Bayesian Model Selection</vt:lpstr>
      <vt:lpstr>Linear Regression</vt:lpstr>
      <vt:lpstr>Linear Regression</vt:lpstr>
      <vt:lpstr>Linear Regression</vt:lpstr>
      <vt:lpstr>MLE with features</vt:lpstr>
      <vt:lpstr>MLE with features</vt:lpstr>
      <vt:lpstr>MLE with features</vt:lpstr>
      <vt:lpstr>MLE with features</vt:lpstr>
      <vt:lpstr>MLE with features</vt:lpstr>
      <vt:lpstr>MLE with features</vt:lpstr>
      <vt:lpstr>MLE with features</vt:lpstr>
      <vt:lpstr>MAP LR</vt:lpstr>
      <vt:lpstr>MAP and MLE/Bayesian Inference</vt:lpstr>
      <vt:lpstr>Bayesian Inference </vt:lpstr>
      <vt:lpstr>Logistic Regression </vt:lpstr>
      <vt:lpstr>Logistic Regression </vt:lpstr>
      <vt:lpstr>Density Estimation and Gaussian Mixture model (DE-GMM)</vt:lpstr>
      <vt:lpstr>DE-GMM</vt:lpstr>
      <vt:lpstr>DE-GMM</vt:lpstr>
      <vt:lpstr>DE-GMM</vt:lpstr>
      <vt:lpstr>DE-GMM</vt:lpstr>
      <vt:lpstr>Expectation Maximization (EM)</vt:lpstr>
      <vt:lpstr>Continuous Optimization</vt:lpstr>
      <vt:lpstr>Optimization using gradient descent</vt:lpstr>
      <vt:lpstr>Optimization using gradient descent</vt:lpstr>
      <vt:lpstr>Step size</vt:lpstr>
      <vt:lpstr>Step size (γ=0.13)</vt:lpstr>
      <vt:lpstr>Step size (γ=0.01)</vt:lpstr>
      <vt:lpstr>Gradient Descent with Momentum</vt:lpstr>
      <vt:lpstr>Stochastic Gradient Descent (SGD)</vt:lpstr>
      <vt:lpstr>Stochastic Gradient Descent (SGD)</vt:lpstr>
      <vt:lpstr>Constrained Optimization and Lagrange Multiplier</vt:lpstr>
      <vt:lpstr>Constrained Optimization and Lagrange Multiplier</vt:lpstr>
      <vt:lpstr>Constrained Optimization and Lagrange Multiplier</vt:lpstr>
      <vt:lpstr>Convex Optimization</vt:lpstr>
      <vt:lpstr>Convex Optimization</vt:lpstr>
      <vt:lpstr>Linear Programming</vt:lpstr>
      <vt:lpstr>Linear Programming</vt:lpstr>
      <vt:lpstr>Quadratic Programming</vt:lpstr>
      <vt:lpstr>Quadratic Programming</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Soft Margin SVM-nonlinearly separable data</vt:lpstr>
      <vt:lpstr>Soft Margin SVM</vt:lpstr>
      <vt:lpstr>Soft Margin SVM</vt:lpstr>
      <vt:lpstr>Soft Margin SVM</vt:lpstr>
      <vt:lpstr>K-Nearest Neighbor (KNN)</vt:lpstr>
      <vt:lpstr>K-Nearest Neighbor (KNN)</vt:lpstr>
      <vt:lpstr>K-Nearest Neighbor-Distance</vt:lpstr>
      <vt:lpstr>K-Nearest Neighbor-Procedure </vt:lpstr>
      <vt:lpstr>KNN </vt:lpstr>
      <vt:lpstr>KNN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Model Evaluation of ML Techniques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Kiasaleh, Kamran</dc:creator>
  <cp:lastModifiedBy>Kiasaleh, Kamran</cp:lastModifiedBy>
  <cp:revision>4</cp:revision>
  <dcterms:created xsi:type="dcterms:W3CDTF">2025-04-04T15:20:17Z</dcterms:created>
  <dcterms:modified xsi:type="dcterms:W3CDTF">2025-06-07T03:36:10Z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